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8"/>
  </p:notesMasterIdLst>
  <p:sldIdLst>
    <p:sldId id="256" r:id="rId2"/>
    <p:sldId id="257" r:id="rId3"/>
    <p:sldId id="258" r:id="rId4"/>
    <p:sldId id="259" r:id="rId5"/>
    <p:sldId id="260" r:id="rId6"/>
    <p:sldId id="268" r:id="rId7"/>
    <p:sldId id="269" r:id="rId8"/>
    <p:sldId id="270" r:id="rId9"/>
    <p:sldId id="261" r:id="rId10"/>
    <p:sldId id="271" r:id="rId11"/>
    <p:sldId id="262" r:id="rId12"/>
    <p:sldId id="272" r:id="rId13"/>
    <p:sldId id="273" r:id="rId14"/>
    <p:sldId id="265" r:id="rId15"/>
    <p:sldId id="274" r:id="rId16"/>
    <p:sldId id="275" r:id="rId17"/>
    <p:sldId id="286" r:id="rId18"/>
    <p:sldId id="264" r:id="rId19"/>
    <p:sldId id="287" r:id="rId20"/>
    <p:sldId id="288" r:id="rId21"/>
    <p:sldId id="289" r:id="rId22"/>
    <p:sldId id="266" r:id="rId23"/>
    <p:sldId id="290" r:id="rId24"/>
    <p:sldId id="291" r:id="rId25"/>
    <p:sldId id="292" r:id="rId26"/>
    <p:sldId id="293" r:id="rId27"/>
  </p:sldIdLst>
  <p:sldSz cx="18288000" cy="10287000"/>
  <p:notesSz cx="6858000" cy="9144000"/>
  <p:embeddedFontLst>
    <p:embeddedFont>
      <p:font typeface="Bahnschrift SemiBold" panose="020B0502040204020203" pitchFamily="34" charset="0"/>
      <p:bold r:id="rId29"/>
    </p:embeddedFont>
    <p:embeddedFont>
      <p:font typeface="Bahnschrift SemiBold SemiConden" panose="020B0502040204020203" pitchFamily="34" charset="0"/>
      <p:bold r:id="rId30"/>
    </p:embeddedFont>
    <p:embeddedFont>
      <p:font typeface="Bahnschrift SemiCondensed" panose="020B0502040204020203" pitchFamily="34" charset="0"/>
      <p:regular r:id="rId31"/>
      <p:bold r:id="rId32"/>
    </p:embeddedFont>
    <p:embeddedFont>
      <p:font typeface="Barlow Condensed" panose="020B060402020202020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
      <p:font typeface="Freckle Face" panose="020B0604020202020204" charset="0"/>
      <p:regular r:id="rId41"/>
    </p:embeddedFont>
    <p:embeddedFont>
      <p:font typeface="Magneto" panose="04030805050802020D02" pitchFamily="82" charset="0"/>
      <p:bold r:id="rId42"/>
    </p:embeddedFont>
    <p:embeddedFont>
      <p:font typeface="Nunito Light" panose="020B0604020202020204" charset="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15" autoAdjust="0"/>
    <p:restoredTop sz="94622" autoAdjust="0"/>
  </p:normalViewPr>
  <p:slideViewPr>
    <p:cSldViewPr>
      <p:cViewPr varScale="1">
        <p:scale>
          <a:sx n="54" d="100"/>
          <a:sy n="54" d="100"/>
        </p:scale>
        <p:origin x="475"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3.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535E2C-2939-4EC3-B5F9-ABC8B4481A67}"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4D6B92AD-B484-4B4F-87D5-12DF7B61AAB1}">
      <dgm:prSet phldrT="[Text]" custT="1"/>
      <dgm:spPr>
        <a:solidFill>
          <a:schemeClr val="accent1">
            <a:lumMod val="50000"/>
          </a:schemeClr>
        </a:solidFill>
        <a:ln>
          <a:solidFill>
            <a:schemeClr val="accent1">
              <a:lumMod val="50000"/>
            </a:schemeClr>
          </a:solidFill>
        </a:ln>
      </dgm:spPr>
      <dgm:t>
        <a:bodyPr/>
        <a:lstStyle/>
        <a:p>
          <a:r>
            <a:rPr lang="en-US" sz="2800">
              <a:latin typeface="Bahnschrift SemiBold" panose="020B0502040204020203" pitchFamily="34" charset="0"/>
            </a:rPr>
            <a:t>01</a:t>
          </a:r>
        </a:p>
      </dgm:t>
    </dgm:pt>
    <dgm:pt modelId="{9D64B647-F620-406B-901F-12E45625E11E}" type="parTrans" cxnId="{F54E9FEF-8F29-45F7-A88A-7980ACB67D0B}">
      <dgm:prSet/>
      <dgm:spPr/>
      <dgm:t>
        <a:bodyPr/>
        <a:lstStyle/>
        <a:p>
          <a:endParaRPr lang="en-US"/>
        </a:p>
      </dgm:t>
    </dgm:pt>
    <dgm:pt modelId="{6556C5B5-02AC-491F-838A-9AD1B14E598B}" type="sibTrans" cxnId="{F54E9FEF-8F29-45F7-A88A-7980ACB67D0B}">
      <dgm:prSet/>
      <dgm:spPr/>
      <dgm:t>
        <a:bodyPr/>
        <a:lstStyle/>
        <a:p>
          <a:endParaRPr lang="en-US"/>
        </a:p>
      </dgm:t>
    </dgm:pt>
    <dgm:pt modelId="{BDC997A9-5054-46DC-A02E-D24B17AA8CA0}">
      <dgm:prSet phldrT="[Text]" custT="1"/>
      <dgm:spPr>
        <a:ln>
          <a:solidFill>
            <a:srgbClr val="377124"/>
          </a:solidFill>
        </a:ln>
      </dgm:spPr>
      <dgm:t>
        <a:bodyPr/>
        <a:lstStyle/>
        <a:p>
          <a:r>
            <a:rPr lang="vi-VN" sz="2800" dirty="0">
              <a:latin typeface="Bahnschrift SemiCondensed" panose="020B0502040204020203" pitchFamily="34" charset="0"/>
            </a:rPr>
            <a:t>Các ứng dụng thương mại điện tử</a:t>
          </a:r>
          <a:endParaRPr lang="en-US" sz="2800" dirty="0">
            <a:latin typeface="Bahnschrift SemiCondensed" panose="020B0502040204020203" pitchFamily="34" charset="0"/>
          </a:endParaRPr>
        </a:p>
      </dgm:t>
    </dgm:pt>
    <dgm:pt modelId="{CF0F3607-057B-4442-927B-6BB52EADCBBC}" type="parTrans" cxnId="{A4C477B1-4796-456F-B883-9B5B82F8FC07}">
      <dgm:prSet/>
      <dgm:spPr/>
      <dgm:t>
        <a:bodyPr/>
        <a:lstStyle/>
        <a:p>
          <a:endParaRPr lang="en-US"/>
        </a:p>
      </dgm:t>
    </dgm:pt>
    <dgm:pt modelId="{A703EAF9-7BC2-4F05-9C09-CE2A6DB00F11}" type="sibTrans" cxnId="{A4C477B1-4796-456F-B883-9B5B82F8FC07}">
      <dgm:prSet/>
      <dgm:spPr/>
      <dgm:t>
        <a:bodyPr/>
        <a:lstStyle/>
        <a:p>
          <a:endParaRPr lang="en-US"/>
        </a:p>
      </dgm:t>
    </dgm:pt>
    <dgm:pt modelId="{05F7A950-A2F7-4699-90CA-04E918FFBE1B}">
      <dgm:prSet phldrT="[Text]" custT="1"/>
      <dgm:spPr>
        <a:solidFill>
          <a:schemeClr val="accent1">
            <a:lumMod val="50000"/>
          </a:schemeClr>
        </a:solidFill>
        <a:ln>
          <a:solidFill>
            <a:schemeClr val="accent1">
              <a:lumMod val="50000"/>
            </a:schemeClr>
          </a:solidFill>
        </a:ln>
      </dgm:spPr>
      <dgm:t>
        <a:bodyPr/>
        <a:lstStyle/>
        <a:p>
          <a:r>
            <a:rPr lang="en-US" sz="2800">
              <a:latin typeface="Bahnschrift SemiBold" panose="020B0502040204020203" pitchFamily="34" charset="0"/>
            </a:rPr>
            <a:t>02</a:t>
          </a:r>
        </a:p>
      </dgm:t>
    </dgm:pt>
    <dgm:pt modelId="{14BF8A66-4DF7-483C-B2FF-C1E530E0617B}" type="parTrans" cxnId="{0CC3F50D-D9B4-4CEE-BE3F-73FB259174DC}">
      <dgm:prSet/>
      <dgm:spPr/>
      <dgm:t>
        <a:bodyPr/>
        <a:lstStyle/>
        <a:p>
          <a:endParaRPr lang="en-US"/>
        </a:p>
      </dgm:t>
    </dgm:pt>
    <dgm:pt modelId="{9B959344-397C-47DA-A4F7-FA5B0F4D22C0}" type="sibTrans" cxnId="{0CC3F50D-D9B4-4CEE-BE3F-73FB259174DC}">
      <dgm:prSet/>
      <dgm:spPr/>
      <dgm:t>
        <a:bodyPr/>
        <a:lstStyle/>
        <a:p>
          <a:endParaRPr lang="en-US"/>
        </a:p>
      </dgm:t>
    </dgm:pt>
    <dgm:pt modelId="{A61BE442-386E-4D5C-88E0-7AE243971B29}">
      <dgm:prSet phldrT="[Text]" custT="1"/>
      <dgm:spPr>
        <a:ln>
          <a:solidFill>
            <a:srgbClr val="377124"/>
          </a:solidFill>
        </a:ln>
      </dgm:spPr>
      <dgm:t>
        <a:bodyPr/>
        <a:lstStyle/>
        <a:p>
          <a:r>
            <a:rPr lang="vi-VN" sz="2800">
              <a:latin typeface="Bahnschrift SemiCondensed" panose="020B0502040204020203" pitchFamily="34" charset="0"/>
            </a:rPr>
            <a:t>Cơ sở hạ tầng dịch vụ kinh doanh</a:t>
          </a:r>
          <a:endParaRPr lang="en-US" sz="2800">
            <a:latin typeface="Bahnschrift SemiCondensed" panose="020B0502040204020203" pitchFamily="34" charset="0"/>
          </a:endParaRPr>
        </a:p>
      </dgm:t>
    </dgm:pt>
    <dgm:pt modelId="{361D6ADC-0B2C-4F6D-9EA2-2B2EDB7F7C5B}" type="parTrans" cxnId="{3C8173C0-2312-43DE-B08F-8EBBD9AB3F26}">
      <dgm:prSet/>
      <dgm:spPr/>
      <dgm:t>
        <a:bodyPr/>
        <a:lstStyle/>
        <a:p>
          <a:endParaRPr lang="en-US"/>
        </a:p>
      </dgm:t>
    </dgm:pt>
    <dgm:pt modelId="{3694E7C0-6D05-4C44-9FA9-A41EC26C7962}" type="sibTrans" cxnId="{3C8173C0-2312-43DE-B08F-8EBBD9AB3F26}">
      <dgm:prSet/>
      <dgm:spPr/>
      <dgm:t>
        <a:bodyPr/>
        <a:lstStyle/>
        <a:p>
          <a:endParaRPr lang="en-US"/>
        </a:p>
      </dgm:t>
    </dgm:pt>
    <dgm:pt modelId="{EE22D029-F241-4D84-A06D-14FE7AD47FAD}">
      <dgm:prSet phldrT="[Text]" custT="1"/>
      <dgm:spPr>
        <a:solidFill>
          <a:schemeClr val="accent1">
            <a:lumMod val="50000"/>
          </a:schemeClr>
        </a:solidFill>
        <a:ln>
          <a:solidFill>
            <a:schemeClr val="accent1">
              <a:lumMod val="50000"/>
            </a:schemeClr>
          </a:solidFill>
        </a:ln>
      </dgm:spPr>
      <dgm:t>
        <a:bodyPr/>
        <a:lstStyle/>
        <a:p>
          <a:r>
            <a:rPr lang="en-US" sz="2800">
              <a:latin typeface="Bahnschrift SemiBold" panose="020B0502040204020203" pitchFamily="34" charset="0"/>
            </a:rPr>
            <a:t>03</a:t>
          </a:r>
        </a:p>
      </dgm:t>
    </dgm:pt>
    <dgm:pt modelId="{845BBF47-4626-4D64-AD82-13807F0181E8}" type="parTrans" cxnId="{F0FA6339-3A0F-405B-B661-AC2F6A38E954}">
      <dgm:prSet/>
      <dgm:spPr/>
      <dgm:t>
        <a:bodyPr/>
        <a:lstStyle/>
        <a:p>
          <a:endParaRPr lang="en-US"/>
        </a:p>
      </dgm:t>
    </dgm:pt>
    <dgm:pt modelId="{B826842D-902F-4CCF-AE11-001DA6F734C2}" type="sibTrans" cxnId="{F0FA6339-3A0F-405B-B661-AC2F6A38E954}">
      <dgm:prSet/>
      <dgm:spPr/>
      <dgm:t>
        <a:bodyPr/>
        <a:lstStyle/>
        <a:p>
          <a:endParaRPr lang="en-US"/>
        </a:p>
      </dgm:t>
    </dgm:pt>
    <dgm:pt modelId="{D0C86255-7CB9-46D1-980D-00BD36AAADF3}">
      <dgm:prSet phldrT="[Text]" custT="1"/>
      <dgm:spPr>
        <a:ln>
          <a:solidFill>
            <a:srgbClr val="377124"/>
          </a:solidFill>
        </a:ln>
      </dgm:spPr>
      <dgm:t>
        <a:bodyPr/>
        <a:lstStyle/>
        <a:p>
          <a:r>
            <a:rPr lang="vi-VN" sz="2800">
              <a:latin typeface="Bahnschrift SemiCondensed" panose="020B0502040204020203" pitchFamily="34" charset="0"/>
            </a:rPr>
            <a:t>Cơ sở hạ tầng xuất bản điện tử </a:t>
          </a:r>
          <a:endParaRPr lang="en-US" sz="2800">
            <a:latin typeface="Bahnschrift SemiCondensed" panose="020B0502040204020203" pitchFamily="34" charset="0"/>
          </a:endParaRPr>
        </a:p>
      </dgm:t>
    </dgm:pt>
    <dgm:pt modelId="{361B1BD9-97C0-4FE4-8AF2-7923E868F2A2}" type="parTrans" cxnId="{1C183D97-3BBA-4F1D-8132-AFD78D0D043C}">
      <dgm:prSet/>
      <dgm:spPr/>
      <dgm:t>
        <a:bodyPr/>
        <a:lstStyle/>
        <a:p>
          <a:endParaRPr lang="en-US"/>
        </a:p>
      </dgm:t>
    </dgm:pt>
    <dgm:pt modelId="{D13D0EB5-2262-40BA-9D6D-E720E65CB724}" type="sibTrans" cxnId="{1C183D97-3BBA-4F1D-8132-AFD78D0D043C}">
      <dgm:prSet/>
      <dgm:spPr/>
      <dgm:t>
        <a:bodyPr/>
        <a:lstStyle/>
        <a:p>
          <a:endParaRPr lang="en-US"/>
        </a:p>
      </dgm:t>
    </dgm:pt>
    <dgm:pt modelId="{AD0A2531-F818-4C22-94CE-A0BD22542A08}">
      <dgm:prSet phldrT="[Text]" custT="1"/>
      <dgm:spPr>
        <a:ln>
          <a:solidFill>
            <a:srgbClr val="377124"/>
          </a:solidFill>
        </a:ln>
      </dgm:spPr>
      <dgm:t>
        <a:bodyPr/>
        <a:lstStyle/>
        <a:p>
          <a:r>
            <a:rPr lang="vi-VN" sz="2800">
              <a:latin typeface="Bahnschrift SemiCondensed" panose="020B0502040204020203" pitchFamily="34" charset="0"/>
            </a:rPr>
            <a:t>Cơ sở hạ tầng thông tin quốc gia</a:t>
          </a:r>
          <a:endParaRPr lang="en-US" sz="2800">
            <a:latin typeface="Bahnschrift SemiCondensed" panose="020B0502040204020203" pitchFamily="34" charset="0"/>
          </a:endParaRPr>
        </a:p>
      </dgm:t>
    </dgm:pt>
    <dgm:pt modelId="{81956EC7-7E0D-4C2B-A885-2725F1518852}" type="parTrans" cxnId="{CF2A1BEF-7C80-4FF8-BF84-B25A68674498}">
      <dgm:prSet/>
      <dgm:spPr/>
      <dgm:t>
        <a:bodyPr/>
        <a:lstStyle/>
        <a:p>
          <a:endParaRPr lang="en-US"/>
        </a:p>
      </dgm:t>
    </dgm:pt>
    <dgm:pt modelId="{05D81E5A-E640-416B-A1D8-E51A2C512CBD}" type="sibTrans" cxnId="{CF2A1BEF-7C80-4FF8-BF84-B25A68674498}">
      <dgm:prSet/>
      <dgm:spPr/>
      <dgm:t>
        <a:bodyPr/>
        <a:lstStyle/>
        <a:p>
          <a:endParaRPr lang="en-US"/>
        </a:p>
      </dgm:t>
    </dgm:pt>
    <dgm:pt modelId="{012C9FD1-8703-42F4-A00B-40150B408C92}">
      <dgm:prSet phldrT="[Text]" custT="1"/>
      <dgm:spPr>
        <a:solidFill>
          <a:schemeClr val="accent1">
            <a:lumMod val="50000"/>
          </a:schemeClr>
        </a:solidFill>
        <a:ln>
          <a:solidFill>
            <a:schemeClr val="accent1">
              <a:lumMod val="50000"/>
            </a:schemeClr>
          </a:solidFill>
        </a:ln>
      </dgm:spPr>
      <dgm:t>
        <a:bodyPr/>
        <a:lstStyle/>
        <a:p>
          <a:r>
            <a:rPr lang="en-US" sz="2800">
              <a:latin typeface="Bahnschrift SemiBold" panose="020B0502040204020203" pitchFamily="34" charset="0"/>
            </a:rPr>
            <a:t>04</a:t>
          </a:r>
        </a:p>
      </dgm:t>
    </dgm:pt>
    <dgm:pt modelId="{713939BB-6405-4DAD-B984-747227787113}" type="parTrans" cxnId="{35B51EC7-AFEF-4776-BB0A-8711C1DA4747}">
      <dgm:prSet/>
      <dgm:spPr/>
      <dgm:t>
        <a:bodyPr/>
        <a:lstStyle/>
        <a:p>
          <a:endParaRPr lang="en-US"/>
        </a:p>
      </dgm:t>
    </dgm:pt>
    <dgm:pt modelId="{D46FBB4E-0C49-4507-AB9B-4978FC4FC751}" type="sibTrans" cxnId="{35B51EC7-AFEF-4776-BB0A-8711C1DA4747}">
      <dgm:prSet/>
      <dgm:spPr/>
      <dgm:t>
        <a:bodyPr/>
        <a:lstStyle/>
        <a:p>
          <a:endParaRPr lang="en-US"/>
        </a:p>
      </dgm:t>
    </dgm:pt>
    <dgm:pt modelId="{CD053ED2-5B48-4941-8C72-B49F3C281CC6}">
      <dgm:prSet phldrT="[Text]" custT="1"/>
      <dgm:spPr>
        <a:ln>
          <a:solidFill>
            <a:srgbClr val="377124"/>
          </a:solidFill>
        </a:ln>
      </dgm:spPr>
      <dgm:t>
        <a:bodyPr/>
        <a:lstStyle/>
        <a:p>
          <a:r>
            <a:rPr lang="vi-VN" sz="2800">
              <a:latin typeface="Bahnschrift SemiCondensed" panose="020B0502040204020203" pitchFamily="34" charset="0"/>
            </a:rPr>
            <a:t>Cơ sở hạ tầng phân phối thông điệp </a:t>
          </a:r>
          <a:endParaRPr lang="en-US" sz="2800">
            <a:latin typeface="Bahnschrift SemiCondensed" panose="020B0502040204020203" pitchFamily="34" charset="0"/>
          </a:endParaRPr>
        </a:p>
      </dgm:t>
    </dgm:pt>
    <dgm:pt modelId="{BDDCA057-3284-4F08-B4F4-CAC108BD9018}" type="parTrans" cxnId="{9FB54513-9FFB-4953-B20A-994283CDF69F}">
      <dgm:prSet/>
      <dgm:spPr/>
      <dgm:t>
        <a:bodyPr/>
        <a:lstStyle/>
        <a:p>
          <a:endParaRPr lang="en-US"/>
        </a:p>
      </dgm:t>
    </dgm:pt>
    <dgm:pt modelId="{673B5F89-BEC9-4FB1-9CF3-62326BE334A8}" type="sibTrans" cxnId="{9FB54513-9FFB-4953-B20A-994283CDF69F}">
      <dgm:prSet/>
      <dgm:spPr/>
      <dgm:t>
        <a:bodyPr/>
        <a:lstStyle/>
        <a:p>
          <a:endParaRPr lang="en-US"/>
        </a:p>
      </dgm:t>
    </dgm:pt>
    <dgm:pt modelId="{13B2ECBD-8F0A-4864-99B4-F2D041BDE6A0}">
      <dgm:prSet phldrT="[Text]" custT="1"/>
      <dgm:spPr>
        <a:solidFill>
          <a:schemeClr val="accent1">
            <a:lumMod val="50000"/>
          </a:schemeClr>
        </a:solidFill>
        <a:ln>
          <a:solidFill>
            <a:schemeClr val="accent1">
              <a:lumMod val="50000"/>
            </a:schemeClr>
          </a:solidFill>
        </a:ln>
      </dgm:spPr>
      <dgm:t>
        <a:bodyPr/>
        <a:lstStyle/>
        <a:p>
          <a:r>
            <a:rPr lang="en-US" sz="2800">
              <a:latin typeface="Bahnschrift SemiBold" panose="020B0502040204020203" pitchFamily="34" charset="0"/>
            </a:rPr>
            <a:t>05</a:t>
          </a:r>
        </a:p>
      </dgm:t>
    </dgm:pt>
    <dgm:pt modelId="{ED4D39AE-A7BB-4BE2-AAA9-67285313539D}" type="parTrans" cxnId="{F8004290-DD64-48D8-AEF2-C5A463E2921F}">
      <dgm:prSet/>
      <dgm:spPr/>
      <dgm:t>
        <a:bodyPr/>
        <a:lstStyle/>
        <a:p>
          <a:endParaRPr lang="en-US"/>
        </a:p>
      </dgm:t>
    </dgm:pt>
    <dgm:pt modelId="{A11DF6C7-B583-4196-A452-2FB8A001749A}" type="sibTrans" cxnId="{F8004290-DD64-48D8-AEF2-C5A463E2921F}">
      <dgm:prSet/>
      <dgm:spPr/>
      <dgm:t>
        <a:bodyPr/>
        <a:lstStyle/>
        <a:p>
          <a:endParaRPr lang="en-US"/>
        </a:p>
      </dgm:t>
    </dgm:pt>
    <dgm:pt modelId="{C0861174-71FB-47A7-B189-167228799001}" type="pres">
      <dgm:prSet presAssocID="{E5535E2C-2939-4EC3-B5F9-ABC8B4481A67}" presName="linearFlow" presStyleCnt="0">
        <dgm:presLayoutVars>
          <dgm:dir/>
          <dgm:animLvl val="lvl"/>
          <dgm:resizeHandles val="exact"/>
        </dgm:presLayoutVars>
      </dgm:prSet>
      <dgm:spPr/>
    </dgm:pt>
    <dgm:pt modelId="{7BB5F709-5F26-4CE2-8EA3-B581CEFA4483}" type="pres">
      <dgm:prSet presAssocID="{4D6B92AD-B484-4B4F-87D5-12DF7B61AAB1}" presName="composite" presStyleCnt="0"/>
      <dgm:spPr/>
    </dgm:pt>
    <dgm:pt modelId="{AD8DAC68-3432-4168-8875-47A29D984950}" type="pres">
      <dgm:prSet presAssocID="{4D6B92AD-B484-4B4F-87D5-12DF7B61AAB1}" presName="parentText" presStyleLbl="alignNode1" presStyleIdx="0" presStyleCnt="5">
        <dgm:presLayoutVars>
          <dgm:chMax val="1"/>
          <dgm:bulletEnabled val="1"/>
        </dgm:presLayoutVars>
      </dgm:prSet>
      <dgm:spPr/>
    </dgm:pt>
    <dgm:pt modelId="{5AC2C357-7CBB-4A9E-A109-628ED206172E}" type="pres">
      <dgm:prSet presAssocID="{4D6B92AD-B484-4B4F-87D5-12DF7B61AAB1}" presName="descendantText" presStyleLbl="alignAcc1" presStyleIdx="0" presStyleCnt="5">
        <dgm:presLayoutVars>
          <dgm:bulletEnabled val="1"/>
        </dgm:presLayoutVars>
      </dgm:prSet>
      <dgm:spPr/>
    </dgm:pt>
    <dgm:pt modelId="{6313C33D-B694-44CC-9C8E-024AAC156643}" type="pres">
      <dgm:prSet presAssocID="{6556C5B5-02AC-491F-838A-9AD1B14E598B}" presName="sp" presStyleCnt="0"/>
      <dgm:spPr/>
    </dgm:pt>
    <dgm:pt modelId="{AF8458C9-28F0-4907-B16B-43B3D551D610}" type="pres">
      <dgm:prSet presAssocID="{05F7A950-A2F7-4699-90CA-04E918FFBE1B}" presName="composite" presStyleCnt="0"/>
      <dgm:spPr/>
    </dgm:pt>
    <dgm:pt modelId="{FCD0583A-EB98-4238-8DA9-F1BAD50BA35D}" type="pres">
      <dgm:prSet presAssocID="{05F7A950-A2F7-4699-90CA-04E918FFBE1B}" presName="parentText" presStyleLbl="alignNode1" presStyleIdx="1" presStyleCnt="5">
        <dgm:presLayoutVars>
          <dgm:chMax val="1"/>
          <dgm:bulletEnabled val="1"/>
        </dgm:presLayoutVars>
      </dgm:prSet>
      <dgm:spPr/>
    </dgm:pt>
    <dgm:pt modelId="{110F43F1-8B54-4BA8-B3A5-7343EDC2AFA6}" type="pres">
      <dgm:prSet presAssocID="{05F7A950-A2F7-4699-90CA-04E918FFBE1B}" presName="descendantText" presStyleLbl="alignAcc1" presStyleIdx="1" presStyleCnt="5">
        <dgm:presLayoutVars>
          <dgm:bulletEnabled val="1"/>
        </dgm:presLayoutVars>
      </dgm:prSet>
      <dgm:spPr/>
    </dgm:pt>
    <dgm:pt modelId="{5B95C69E-82EB-42EB-AE39-17BFC8B45217}" type="pres">
      <dgm:prSet presAssocID="{9B959344-397C-47DA-A4F7-FA5B0F4D22C0}" presName="sp" presStyleCnt="0"/>
      <dgm:spPr/>
    </dgm:pt>
    <dgm:pt modelId="{6E799248-99F6-466F-8CAD-870B0F6D8C51}" type="pres">
      <dgm:prSet presAssocID="{EE22D029-F241-4D84-A06D-14FE7AD47FAD}" presName="composite" presStyleCnt="0"/>
      <dgm:spPr/>
    </dgm:pt>
    <dgm:pt modelId="{92240969-C4ED-42E2-A62F-D4ED9145E522}" type="pres">
      <dgm:prSet presAssocID="{EE22D029-F241-4D84-A06D-14FE7AD47FAD}" presName="parentText" presStyleLbl="alignNode1" presStyleIdx="2" presStyleCnt="5">
        <dgm:presLayoutVars>
          <dgm:chMax val="1"/>
          <dgm:bulletEnabled val="1"/>
        </dgm:presLayoutVars>
      </dgm:prSet>
      <dgm:spPr/>
    </dgm:pt>
    <dgm:pt modelId="{C1E27FE7-67F5-4EA2-9872-3712A1A8354F}" type="pres">
      <dgm:prSet presAssocID="{EE22D029-F241-4D84-A06D-14FE7AD47FAD}" presName="descendantText" presStyleLbl="alignAcc1" presStyleIdx="2" presStyleCnt="5">
        <dgm:presLayoutVars>
          <dgm:bulletEnabled val="1"/>
        </dgm:presLayoutVars>
      </dgm:prSet>
      <dgm:spPr/>
    </dgm:pt>
    <dgm:pt modelId="{DEBA82B8-CE82-409E-A93A-5E588D24E53C}" type="pres">
      <dgm:prSet presAssocID="{B826842D-902F-4CCF-AE11-001DA6F734C2}" presName="sp" presStyleCnt="0"/>
      <dgm:spPr/>
    </dgm:pt>
    <dgm:pt modelId="{ECEA28A2-2962-4376-A5C5-83F801EDAE9E}" type="pres">
      <dgm:prSet presAssocID="{012C9FD1-8703-42F4-A00B-40150B408C92}" presName="composite" presStyleCnt="0"/>
      <dgm:spPr/>
    </dgm:pt>
    <dgm:pt modelId="{A740767C-3626-47B2-8530-76710BCCB165}" type="pres">
      <dgm:prSet presAssocID="{012C9FD1-8703-42F4-A00B-40150B408C92}" presName="parentText" presStyleLbl="alignNode1" presStyleIdx="3" presStyleCnt="5">
        <dgm:presLayoutVars>
          <dgm:chMax val="1"/>
          <dgm:bulletEnabled val="1"/>
        </dgm:presLayoutVars>
      </dgm:prSet>
      <dgm:spPr/>
    </dgm:pt>
    <dgm:pt modelId="{6DFF1D15-8083-4719-A02B-B78D284D3AE1}" type="pres">
      <dgm:prSet presAssocID="{012C9FD1-8703-42F4-A00B-40150B408C92}" presName="descendantText" presStyleLbl="alignAcc1" presStyleIdx="3" presStyleCnt="5">
        <dgm:presLayoutVars>
          <dgm:bulletEnabled val="1"/>
        </dgm:presLayoutVars>
      </dgm:prSet>
      <dgm:spPr/>
    </dgm:pt>
    <dgm:pt modelId="{B3275DA2-BE04-42C9-9A65-F0B634DADB42}" type="pres">
      <dgm:prSet presAssocID="{D46FBB4E-0C49-4507-AB9B-4978FC4FC751}" presName="sp" presStyleCnt="0"/>
      <dgm:spPr/>
    </dgm:pt>
    <dgm:pt modelId="{7A15FAE3-1EF3-490F-8735-A08817A3D36F}" type="pres">
      <dgm:prSet presAssocID="{13B2ECBD-8F0A-4864-99B4-F2D041BDE6A0}" presName="composite" presStyleCnt="0"/>
      <dgm:spPr/>
    </dgm:pt>
    <dgm:pt modelId="{8800D596-DEFA-471F-A9D5-C2F3FA3E5ABE}" type="pres">
      <dgm:prSet presAssocID="{13B2ECBD-8F0A-4864-99B4-F2D041BDE6A0}" presName="parentText" presStyleLbl="alignNode1" presStyleIdx="4" presStyleCnt="5">
        <dgm:presLayoutVars>
          <dgm:chMax val="1"/>
          <dgm:bulletEnabled val="1"/>
        </dgm:presLayoutVars>
      </dgm:prSet>
      <dgm:spPr/>
    </dgm:pt>
    <dgm:pt modelId="{B7DB92CE-9B68-4675-9E92-558FBE6B965B}" type="pres">
      <dgm:prSet presAssocID="{13B2ECBD-8F0A-4864-99B4-F2D041BDE6A0}" presName="descendantText" presStyleLbl="alignAcc1" presStyleIdx="4" presStyleCnt="5">
        <dgm:presLayoutVars>
          <dgm:bulletEnabled val="1"/>
        </dgm:presLayoutVars>
      </dgm:prSet>
      <dgm:spPr/>
    </dgm:pt>
  </dgm:ptLst>
  <dgm:cxnLst>
    <dgm:cxn modelId="{58304906-8D0F-4CFF-BB5B-8ABE702785F4}" type="presOf" srcId="{AD0A2531-F818-4C22-94CE-A0BD22542A08}" destId="{B7DB92CE-9B68-4675-9E92-558FBE6B965B}" srcOrd="0" destOrd="0" presId="urn:microsoft.com/office/officeart/2005/8/layout/chevron2"/>
    <dgm:cxn modelId="{0CC3F50D-D9B4-4CEE-BE3F-73FB259174DC}" srcId="{E5535E2C-2939-4EC3-B5F9-ABC8B4481A67}" destId="{05F7A950-A2F7-4699-90CA-04E918FFBE1B}" srcOrd="1" destOrd="0" parTransId="{14BF8A66-4DF7-483C-B2FF-C1E530E0617B}" sibTransId="{9B959344-397C-47DA-A4F7-FA5B0F4D22C0}"/>
    <dgm:cxn modelId="{638FC111-FF24-4B90-8617-D364ADEA4811}" type="presOf" srcId="{A61BE442-386E-4D5C-88E0-7AE243971B29}" destId="{110F43F1-8B54-4BA8-B3A5-7343EDC2AFA6}" srcOrd="0" destOrd="0" presId="urn:microsoft.com/office/officeart/2005/8/layout/chevron2"/>
    <dgm:cxn modelId="{9FB54513-9FFB-4953-B20A-994283CDF69F}" srcId="{012C9FD1-8703-42F4-A00B-40150B408C92}" destId="{CD053ED2-5B48-4941-8C72-B49F3C281CC6}" srcOrd="0" destOrd="0" parTransId="{BDDCA057-3284-4F08-B4F4-CAC108BD9018}" sibTransId="{673B5F89-BEC9-4FB1-9CF3-62326BE334A8}"/>
    <dgm:cxn modelId="{94BA301A-F4BE-465C-B52E-4893AD7E0656}" type="presOf" srcId="{012C9FD1-8703-42F4-A00B-40150B408C92}" destId="{A740767C-3626-47B2-8530-76710BCCB165}" srcOrd="0" destOrd="0" presId="urn:microsoft.com/office/officeart/2005/8/layout/chevron2"/>
    <dgm:cxn modelId="{92627F29-4080-484B-8C44-B02F735CF178}" type="presOf" srcId="{4D6B92AD-B484-4B4F-87D5-12DF7B61AAB1}" destId="{AD8DAC68-3432-4168-8875-47A29D984950}" srcOrd="0" destOrd="0" presId="urn:microsoft.com/office/officeart/2005/8/layout/chevron2"/>
    <dgm:cxn modelId="{6CB4E72C-9AF8-4A16-9707-820A7CE1C525}" type="presOf" srcId="{13B2ECBD-8F0A-4864-99B4-F2D041BDE6A0}" destId="{8800D596-DEFA-471F-A9D5-C2F3FA3E5ABE}" srcOrd="0" destOrd="0" presId="urn:microsoft.com/office/officeart/2005/8/layout/chevron2"/>
    <dgm:cxn modelId="{F0FA6339-3A0F-405B-B661-AC2F6A38E954}" srcId="{E5535E2C-2939-4EC3-B5F9-ABC8B4481A67}" destId="{EE22D029-F241-4D84-A06D-14FE7AD47FAD}" srcOrd="2" destOrd="0" parTransId="{845BBF47-4626-4D64-AD82-13807F0181E8}" sibTransId="{B826842D-902F-4CCF-AE11-001DA6F734C2}"/>
    <dgm:cxn modelId="{8DD6703B-ADE1-40AC-BF17-1AB6D3D30B33}" type="presOf" srcId="{CD053ED2-5B48-4941-8C72-B49F3C281CC6}" destId="{6DFF1D15-8083-4719-A02B-B78D284D3AE1}" srcOrd="0" destOrd="0" presId="urn:microsoft.com/office/officeart/2005/8/layout/chevron2"/>
    <dgm:cxn modelId="{EA56506F-5829-4CF0-A8AC-7AB81A9169B2}" type="presOf" srcId="{D0C86255-7CB9-46D1-980D-00BD36AAADF3}" destId="{C1E27FE7-67F5-4EA2-9872-3712A1A8354F}" srcOrd="0" destOrd="0" presId="urn:microsoft.com/office/officeart/2005/8/layout/chevron2"/>
    <dgm:cxn modelId="{5734D474-4189-46F0-84CE-0DC602425998}" type="presOf" srcId="{E5535E2C-2939-4EC3-B5F9-ABC8B4481A67}" destId="{C0861174-71FB-47A7-B189-167228799001}" srcOrd="0" destOrd="0" presId="urn:microsoft.com/office/officeart/2005/8/layout/chevron2"/>
    <dgm:cxn modelId="{F8004290-DD64-48D8-AEF2-C5A463E2921F}" srcId="{E5535E2C-2939-4EC3-B5F9-ABC8B4481A67}" destId="{13B2ECBD-8F0A-4864-99B4-F2D041BDE6A0}" srcOrd="4" destOrd="0" parTransId="{ED4D39AE-A7BB-4BE2-AAA9-67285313539D}" sibTransId="{A11DF6C7-B583-4196-A452-2FB8A001749A}"/>
    <dgm:cxn modelId="{1C183D97-3BBA-4F1D-8132-AFD78D0D043C}" srcId="{EE22D029-F241-4D84-A06D-14FE7AD47FAD}" destId="{D0C86255-7CB9-46D1-980D-00BD36AAADF3}" srcOrd="0" destOrd="0" parTransId="{361B1BD9-97C0-4FE4-8AF2-7923E868F2A2}" sibTransId="{D13D0EB5-2262-40BA-9D6D-E720E65CB724}"/>
    <dgm:cxn modelId="{A4C477B1-4796-456F-B883-9B5B82F8FC07}" srcId="{4D6B92AD-B484-4B4F-87D5-12DF7B61AAB1}" destId="{BDC997A9-5054-46DC-A02E-D24B17AA8CA0}" srcOrd="0" destOrd="0" parTransId="{CF0F3607-057B-4442-927B-6BB52EADCBBC}" sibTransId="{A703EAF9-7BC2-4F05-9C09-CE2A6DB00F11}"/>
    <dgm:cxn modelId="{3C8173C0-2312-43DE-B08F-8EBBD9AB3F26}" srcId="{05F7A950-A2F7-4699-90CA-04E918FFBE1B}" destId="{A61BE442-386E-4D5C-88E0-7AE243971B29}" srcOrd="0" destOrd="0" parTransId="{361D6ADC-0B2C-4F6D-9EA2-2B2EDB7F7C5B}" sibTransId="{3694E7C0-6D05-4C44-9FA9-A41EC26C7962}"/>
    <dgm:cxn modelId="{16CC9BC0-8B97-4B64-80CD-2FCC0355EC07}" type="presOf" srcId="{EE22D029-F241-4D84-A06D-14FE7AD47FAD}" destId="{92240969-C4ED-42E2-A62F-D4ED9145E522}" srcOrd="0" destOrd="0" presId="urn:microsoft.com/office/officeart/2005/8/layout/chevron2"/>
    <dgm:cxn modelId="{35B51EC7-AFEF-4776-BB0A-8711C1DA4747}" srcId="{E5535E2C-2939-4EC3-B5F9-ABC8B4481A67}" destId="{012C9FD1-8703-42F4-A00B-40150B408C92}" srcOrd="3" destOrd="0" parTransId="{713939BB-6405-4DAD-B984-747227787113}" sibTransId="{D46FBB4E-0C49-4507-AB9B-4978FC4FC751}"/>
    <dgm:cxn modelId="{F6913FCC-4347-428B-BCEC-572AC276332D}" type="presOf" srcId="{BDC997A9-5054-46DC-A02E-D24B17AA8CA0}" destId="{5AC2C357-7CBB-4A9E-A109-628ED206172E}" srcOrd="0" destOrd="0" presId="urn:microsoft.com/office/officeart/2005/8/layout/chevron2"/>
    <dgm:cxn modelId="{CF2A1BEF-7C80-4FF8-BF84-B25A68674498}" srcId="{13B2ECBD-8F0A-4864-99B4-F2D041BDE6A0}" destId="{AD0A2531-F818-4C22-94CE-A0BD22542A08}" srcOrd="0" destOrd="0" parTransId="{81956EC7-7E0D-4C2B-A885-2725F1518852}" sibTransId="{05D81E5A-E640-416B-A1D8-E51A2C512CBD}"/>
    <dgm:cxn modelId="{F54E9FEF-8F29-45F7-A88A-7980ACB67D0B}" srcId="{E5535E2C-2939-4EC3-B5F9-ABC8B4481A67}" destId="{4D6B92AD-B484-4B4F-87D5-12DF7B61AAB1}" srcOrd="0" destOrd="0" parTransId="{9D64B647-F620-406B-901F-12E45625E11E}" sibTransId="{6556C5B5-02AC-491F-838A-9AD1B14E598B}"/>
    <dgm:cxn modelId="{5AD473FA-C8C7-47D7-B65C-23503D8EC213}" type="presOf" srcId="{05F7A950-A2F7-4699-90CA-04E918FFBE1B}" destId="{FCD0583A-EB98-4238-8DA9-F1BAD50BA35D}" srcOrd="0" destOrd="0" presId="urn:microsoft.com/office/officeart/2005/8/layout/chevron2"/>
    <dgm:cxn modelId="{1E3F2CDE-F937-459D-BD96-7F47F3566330}" type="presParOf" srcId="{C0861174-71FB-47A7-B189-167228799001}" destId="{7BB5F709-5F26-4CE2-8EA3-B581CEFA4483}" srcOrd="0" destOrd="0" presId="urn:microsoft.com/office/officeart/2005/8/layout/chevron2"/>
    <dgm:cxn modelId="{939A91E6-C43C-4FC5-BE5B-2CC00329C62F}" type="presParOf" srcId="{7BB5F709-5F26-4CE2-8EA3-B581CEFA4483}" destId="{AD8DAC68-3432-4168-8875-47A29D984950}" srcOrd="0" destOrd="0" presId="urn:microsoft.com/office/officeart/2005/8/layout/chevron2"/>
    <dgm:cxn modelId="{A06AD5A7-6782-45CD-A212-C6D735FCAB94}" type="presParOf" srcId="{7BB5F709-5F26-4CE2-8EA3-B581CEFA4483}" destId="{5AC2C357-7CBB-4A9E-A109-628ED206172E}" srcOrd="1" destOrd="0" presId="urn:microsoft.com/office/officeart/2005/8/layout/chevron2"/>
    <dgm:cxn modelId="{57A22DED-04EC-43ED-AD78-F074EF19CEA2}" type="presParOf" srcId="{C0861174-71FB-47A7-B189-167228799001}" destId="{6313C33D-B694-44CC-9C8E-024AAC156643}" srcOrd="1" destOrd="0" presId="urn:microsoft.com/office/officeart/2005/8/layout/chevron2"/>
    <dgm:cxn modelId="{4E2AAA9D-F7D9-421A-B681-0634129DB5C9}" type="presParOf" srcId="{C0861174-71FB-47A7-B189-167228799001}" destId="{AF8458C9-28F0-4907-B16B-43B3D551D610}" srcOrd="2" destOrd="0" presId="urn:microsoft.com/office/officeart/2005/8/layout/chevron2"/>
    <dgm:cxn modelId="{1CAC73AC-50A4-4E9F-BE8B-A92F830FCEF1}" type="presParOf" srcId="{AF8458C9-28F0-4907-B16B-43B3D551D610}" destId="{FCD0583A-EB98-4238-8DA9-F1BAD50BA35D}" srcOrd="0" destOrd="0" presId="urn:microsoft.com/office/officeart/2005/8/layout/chevron2"/>
    <dgm:cxn modelId="{2B338CC3-88D8-46BA-B795-3A0E50EB5A78}" type="presParOf" srcId="{AF8458C9-28F0-4907-B16B-43B3D551D610}" destId="{110F43F1-8B54-4BA8-B3A5-7343EDC2AFA6}" srcOrd="1" destOrd="0" presId="urn:microsoft.com/office/officeart/2005/8/layout/chevron2"/>
    <dgm:cxn modelId="{CF3E9EF5-4D9C-4ABF-9D24-F7C17A290626}" type="presParOf" srcId="{C0861174-71FB-47A7-B189-167228799001}" destId="{5B95C69E-82EB-42EB-AE39-17BFC8B45217}" srcOrd="3" destOrd="0" presId="urn:microsoft.com/office/officeart/2005/8/layout/chevron2"/>
    <dgm:cxn modelId="{A82D9AFF-9D28-4A68-908E-CE5A437719CB}" type="presParOf" srcId="{C0861174-71FB-47A7-B189-167228799001}" destId="{6E799248-99F6-466F-8CAD-870B0F6D8C51}" srcOrd="4" destOrd="0" presId="urn:microsoft.com/office/officeart/2005/8/layout/chevron2"/>
    <dgm:cxn modelId="{9D62D37C-092B-44A6-8F41-D699B4441973}" type="presParOf" srcId="{6E799248-99F6-466F-8CAD-870B0F6D8C51}" destId="{92240969-C4ED-42E2-A62F-D4ED9145E522}" srcOrd="0" destOrd="0" presId="urn:microsoft.com/office/officeart/2005/8/layout/chevron2"/>
    <dgm:cxn modelId="{695CD7C3-DB0F-4052-97B1-6DC5C738DDF2}" type="presParOf" srcId="{6E799248-99F6-466F-8CAD-870B0F6D8C51}" destId="{C1E27FE7-67F5-4EA2-9872-3712A1A8354F}" srcOrd="1" destOrd="0" presId="urn:microsoft.com/office/officeart/2005/8/layout/chevron2"/>
    <dgm:cxn modelId="{413F8627-067B-4CB0-B9BB-1B2DC44C2A06}" type="presParOf" srcId="{C0861174-71FB-47A7-B189-167228799001}" destId="{DEBA82B8-CE82-409E-A93A-5E588D24E53C}" srcOrd="5" destOrd="0" presId="urn:microsoft.com/office/officeart/2005/8/layout/chevron2"/>
    <dgm:cxn modelId="{9717B364-D017-4287-B42B-722E6A17F13C}" type="presParOf" srcId="{C0861174-71FB-47A7-B189-167228799001}" destId="{ECEA28A2-2962-4376-A5C5-83F801EDAE9E}" srcOrd="6" destOrd="0" presId="urn:microsoft.com/office/officeart/2005/8/layout/chevron2"/>
    <dgm:cxn modelId="{0E1482C7-EF06-4893-A0EC-25DAC6951F05}" type="presParOf" srcId="{ECEA28A2-2962-4376-A5C5-83F801EDAE9E}" destId="{A740767C-3626-47B2-8530-76710BCCB165}" srcOrd="0" destOrd="0" presId="urn:microsoft.com/office/officeart/2005/8/layout/chevron2"/>
    <dgm:cxn modelId="{FCF3B447-9D10-4470-BA3B-238B1A1E5F37}" type="presParOf" srcId="{ECEA28A2-2962-4376-A5C5-83F801EDAE9E}" destId="{6DFF1D15-8083-4719-A02B-B78D284D3AE1}" srcOrd="1" destOrd="0" presId="urn:microsoft.com/office/officeart/2005/8/layout/chevron2"/>
    <dgm:cxn modelId="{E3E7F6C7-CB81-40BF-86B2-C15CC32164B7}" type="presParOf" srcId="{C0861174-71FB-47A7-B189-167228799001}" destId="{B3275DA2-BE04-42C9-9A65-F0B634DADB42}" srcOrd="7" destOrd="0" presId="urn:microsoft.com/office/officeart/2005/8/layout/chevron2"/>
    <dgm:cxn modelId="{DCA0900C-8DB4-4AEE-A19D-B81BD746F3AB}" type="presParOf" srcId="{C0861174-71FB-47A7-B189-167228799001}" destId="{7A15FAE3-1EF3-490F-8735-A08817A3D36F}" srcOrd="8" destOrd="0" presId="urn:microsoft.com/office/officeart/2005/8/layout/chevron2"/>
    <dgm:cxn modelId="{CB6BFB80-F414-4DF4-ADE4-3EA171BED2FA}" type="presParOf" srcId="{7A15FAE3-1EF3-490F-8735-A08817A3D36F}" destId="{8800D596-DEFA-471F-A9D5-C2F3FA3E5ABE}" srcOrd="0" destOrd="0" presId="urn:microsoft.com/office/officeart/2005/8/layout/chevron2"/>
    <dgm:cxn modelId="{F87BACE9-AF4E-43B7-84AF-F2550508506B}" type="presParOf" srcId="{7A15FAE3-1EF3-490F-8735-A08817A3D36F}" destId="{B7DB92CE-9B68-4675-9E92-558FBE6B965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DAC68-3432-4168-8875-47A29D984950}">
      <dsp:nvSpPr>
        <dsp:cNvPr id="0" name=""/>
        <dsp:cNvSpPr/>
      </dsp:nvSpPr>
      <dsp:spPr>
        <a:xfrm rot="5400000">
          <a:off x="-257175" y="260915"/>
          <a:ext cx="1714500" cy="1200150"/>
        </a:xfrm>
        <a:prstGeom prst="chevron">
          <a:avLst/>
        </a:prstGeom>
        <a:solidFill>
          <a:schemeClr val="accent1">
            <a:lumMod val="50000"/>
          </a:schemeClr>
        </a:solidFill>
        <a:ln w="25400"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latin typeface="Bahnschrift SemiBold" panose="020B0502040204020203" pitchFamily="34" charset="0"/>
            </a:rPr>
            <a:t>01</a:t>
          </a:r>
        </a:p>
      </dsp:txBody>
      <dsp:txXfrm rot="-5400000">
        <a:off x="0" y="603815"/>
        <a:ext cx="1200150" cy="514350"/>
      </dsp:txXfrm>
    </dsp:sp>
    <dsp:sp modelId="{5AC2C357-7CBB-4A9E-A109-628ED206172E}">
      <dsp:nvSpPr>
        <dsp:cNvPr id="0" name=""/>
        <dsp:cNvSpPr/>
      </dsp:nvSpPr>
      <dsp:spPr>
        <a:xfrm rot="5400000">
          <a:off x="6138862" y="-4934972"/>
          <a:ext cx="1114425" cy="10991849"/>
        </a:xfrm>
        <a:prstGeom prst="round2SameRect">
          <a:avLst/>
        </a:prstGeom>
        <a:solidFill>
          <a:schemeClr val="lt1">
            <a:alpha val="90000"/>
            <a:hueOff val="0"/>
            <a:satOff val="0"/>
            <a:lumOff val="0"/>
            <a:alphaOff val="0"/>
          </a:schemeClr>
        </a:solidFill>
        <a:ln w="25400" cap="flat" cmpd="sng" algn="ctr">
          <a:solidFill>
            <a:srgbClr val="377124"/>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vi-VN" sz="2800" kern="1200" dirty="0">
              <a:latin typeface="Bahnschrift SemiCondensed" panose="020B0502040204020203" pitchFamily="34" charset="0"/>
            </a:rPr>
            <a:t>Các ứng dụng thương mại điện tử</a:t>
          </a:r>
          <a:endParaRPr lang="en-US" sz="2800" kern="1200" dirty="0">
            <a:latin typeface="Bahnschrift SemiCondensed" panose="020B0502040204020203" pitchFamily="34" charset="0"/>
          </a:endParaRPr>
        </a:p>
      </dsp:txBody>
      <dsp:txXfrm rot="-5400000">
        <a:off x="1200150" y="58142"/>
        <a:ext cx="10937447" cy="1005621"/>
      </dsp:txXfrm>
    </dsp:sp>
    <dsp:sp modelId="{FCD0583A-EB98-4238-8DA9-F1BAD50BA35D}">
      <dsp:nvSpPr>
        <dsp:cNvPr id="0" name=""/>
        <dsp:cNvSpPr/>
      </dsp:nvSpPr>
      <dsp:spPr>
        <a:xfrm rot="5400000">
          <a:off x="-257175" y="1862420"/>
          <a:ext cx="1714500" cy="1200150"/>
        </a:xfrm>
        <a:prstGeom prst="chevron">
          <a:avLst/>
        </a:prstGeom>
        <a:solidFill>
          <a:schemeClr val="accent1">
            <a:lumMod val="50000"/>
          </a:schemeClr>
        </a:solidFill>
        <a:ln w="25400"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latin typeface="Bahnschrift SemiBold" panose="020B0502040204020203" pitchFamily="34" charset="0"/>
            </a:rPr>
            <a:t>02</a:t>
          </a:r>
        </a:p>
      </dsp:txBody>
      <dsp:txXfrm rot="-5400000">
        <a:off x="0" y="2205320"/>
        <a:ext cx="1200150" cy="514350"/>
      </dsp:txXfrm>
    </dsp:sp>
    <dsp:sp modelId="{110F43F1-8B54-4BA8-B3A5-7343EDC2AFA6}">
      <dsp:nvSpPr>
        <dsp:cNvPr id="0" name=""/>
        <dsp:cNvSpPr/>
      </dsp:nvSpPr>
      <dsp:spPr>
        <a:xfrm rot="5400000">
          <a:off x="6138862" y="-3333467"/>
          <a:ext cx="1114425" cy="10991849"/>
        </a:xfrm>
        <a:prstGeom prst="round2SameRect">
          <a:avLst/>
        </a:prstGeom>
        <a:solidFill>
          <a:schemeClr val="lt1">
            <a:alpha val="90000"/>
            <a:hueOff val="0"/>
            <a:satOff val="0"/>
            <a:lumOff val="0"/>
            <a:alphaOff val="0"/>
          </a:schemeClr>
        </a:solidFill>
        <a:ln w="25400" cap="flat" cmpd="sng" algn="ctr">
          <a:solidFill>
            <a:srgbClr val="377124"/>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vi-VN" sz="2800" kern="1200">
              <a:latin typeface="Bahnschrift SemiCondensed" panose="020B0502040204020203" pitchFamily="34" charset="0"/>
            </a:rPr>
            <a:t>Cơ sở hạ tầng dịch vụ kinh doanh</a:t>
          </a:r>
          <a:endParaRPr lang="en-US" sz="2800" kern="1200">
            <a:latin typeface="Bahnschrift SemiCondensed" panose="020B0502040204020203" pitchFamily="34" charset="0"/>
          </a:endParaRPr>
        </a:p>
      </dsp:txBody>
      <dsp:txXfrm rot="-5400000">
        <a:off x="1200150" y="1659647"/>
        <a:ext cx="10937447" cy="1005621"/>
      </dsp:txXfrm>
    </dsp:sp>
    <dsp:sp modelId="{92240969-C4ED-42E2-A62F-D4ED9145E522}">
      <dsp:nvSpPr>
        <dsp:cNvPr id="0" name=""/>
        <dsp:cNvSpPr/>
      </dsp:nvSpPr>
      <dsp:spPr>
        <a:xfrm rot="5400000">
          <a:off x="-257175" y="3463925"/>
          <a:ext cx="1714500" cy="1200150"/>
        </a:xfrm>
        <a:prstGeom prst="chevron">
          <a:avLst/>
        </a:prstGeom>
        <a:solidFill>
          <a:schemeClr val="accent1">
            <a:lumMod val="50000"/>
          </a:schemeClr>
        </a:solidFill>
        <a:ln w="25400"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latin typeface="Bahnschrift SemiBold" panose="020B0502040204020203" pitchFamily="34" charset="0"/>
            </a:rPr>
            <a:t>03</a:t>
          </a:r>
        </a:p>
      </dsp:txBody>
      <dsp:txXfrm rot="-5400000">
        <a:off x="0" y="3806825"/>
        <a:ext cx="1200150" cy="514350"/>
      </dsp:txXfrm>
    </dsp:sp>
    <dsp:sp modelId="{C1E27FE7-67F5-4EA2-9872-3712A1A8354F}">
      <dsp:nvSpPr>
        <dsp:cNvPr id="0" name=""/>
        <dsp:cNvSpPr/>
      </dsp:nvSpPr>
      <dsp:spPr>
        <a:xfrm rot="5400000">
          <a:off x="6138862" y="-1731961"/>
          <a:ext cx="1114425" cy="10991849"/>
        </a:xfrm>
        <a:prstGeom prst="round2SameRect">
          <a:avLst/>
        </a:prstGeom>
        <a:solidFill>
          <a:schemeClr val="lt1">
            <a:alpha val="90000"/>
            <a:hueOff val="0"/>
            <a:satOff val="0"/>
            <a:lumOff val="0"/>
            <a:alphaOff val="0"/>
          </a:schemeClr>
        </a:solidFill>
        <a:ln w="25400" cap="flat" cmpd="sng" algn="ctr">
          <a:solidFill>
            <a:srgbClr val="377124"/>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vi-VN" sz="2800" kern="1200">
              <a:latin typeface="Bahnschrift SemiCondensed" panose="020B0502040204020203" pitchFamily="34" charset="0"/>
            </a:rPr>
            <a:t>Cơ sở hạ tầng xuất bản điện tử </a:t>
          </a:r>
          <a:endParaRPr lang="en-US" sz="2800" kern="1200">
            <a:latin typeface="Bahnschrift SemiCondensed" panose="020B0502040204020203" pitchFamily="34" charset="0"/>
          </a:endParaRPr>
        </a:p>
      </dsp:txBody>
      <dsp:txXfrm rot="-5400000">
        <a:off x="1200150" y="3261153"/>
        <a:ext cx="10937447" cy="1005621"/>
      </dsp:txXfrm>
    </dsp:sp>
    <dsp:sp modelId="{A740767C-3626-47B2-8530-76710BCCB165}">
      <dsp:nvSpPr>
        <dsp:cNvPr id="0" name=""/>
        <dsp:cNvSpPr/>
      </dsp:nvSpPr>
      <dsp:spPr>
        <a:xfrm rot="5400000">
          <a:off x="-257175" y="5065430"/>
          <a:ext cx="1714500" cy="1200150"/>
        </a:xfrm>
        <a:prstGeom prst="chevron">
          <a:avLst/>
        </a:prstGeom>
        <a:solidFill>
          <a:schemeClr val="accent1">
            <a:lumMod val="50000"/>
          </a:schemeClr>
        </a:solidFill>
        <a:ln w="25400"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latin typeface="Bahnschrift SemiBold" panose="020B0502040204020203" pitchFamily="34" charset="0"/>
            </a:rPr>
            <a:t>04</a:t>
          </a:r>
        </a:p>
      </dsp:txBody>
      <dsp:txXfrm rot="-5400000">
        <a:off x="0" y="5408330"/>
        <a:ext cx="1200150" cy="514350"/>
      </dsp:txXfrm>
    </dsp:sp>
    <dsp:sp modelId="{6DFF1D15-8083-4719-A02B-B78D284D3AE1}">
      <dsp:nvSpPr>
        <dsp:cNvPr id="0" name=""/>
        <dsp:cNvSpPr/>
      </dsp:nvSpPr>
      <dsp:spPr>
        <a:xfrm rot="5400000">
          <a:off x="6138862" y="-130456"/>
          <a:ext cx="1114425" cy="10991849"/>
        </a:xfrm>
        <a:prstGeom prst="round2SameRect">
          <a:avLst/>
        </a:prstGeom>
        <a:solidFill>
          <a:schemeClr val="lt1">
            <a:alpha val="90000"/>
            <a:hueOff val="0"/>
            <a:satOff val="0"/>
            <a:lumOff val="0"/>
            <a:alphaOff val="0"/>
          </a:schemeClr>
        </a:solidFill>
        <a:ln w="25400" cap="flat" cmpd="sng" algn="ctr">
          <a:solidFill>
            <a:srgbClr val="377124"/>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vi-VN" sz="2800" kern="1200">
              <a:latin typeface="Bahnschrift SemiCondensed" panose="020B0502040204020203" pitchFamily="34" charset="0"/>
            </a:rPr>
            <a:t>Cơ sở hạ tầng phân phối thông điệp </a:t>
          </a:r>
          <a:endParaRPr lang="en-US" sz="2800" kern="1200">
            <a:latin typeface="Bahnschrift SemiCondensed" panose="020B0502040204020203" pitchFamily="34" charset="0"/>
          </a:endParaRPr>
        </a:p>
      </dsp:txBody>
      <dsp:txXfrm rot="-5400000">
        <a:off x="1200150" y="4862658"/>
        <a:ext cx="10937447" cy="1005621"/>
      </dsp:txXfrm>
    </dsp:sp>
    <dsp:sp modelId="{8800D596-DEFA-471F-A9D5-C2F3FA3E5ABE}">
      <dsp:nvSpPr>
        <dsp:cNvPr id="0" name=""/>
        <dsp:cNvSpPr/>
      </dsp:nvSpPr>
      <dsp:spPr>
        <a:xfrm rot="5400000">
          <a:off x="-257175" y="6666935"/>
          <a:ext cx="1714500" cy="1200150"/>
        </a:xfrm>
        <a:prstGeom prst="chevron">
          <a:avLst/>
        </a:prstGeom>
        <a:solidFill>
          <a:schemeClr val="accent1">
            <a:lumMod val="50000"/>
          </a:schemeClr>
        </a:solidFill>
        <a:ln w="25400"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latin typeface="Bahnschrift SemiBold" panose="020B0502040204020203" pitchFamily="34" charset="0"/>
            </a:rPr>
            <a:t>05</a:t>
          </a:r>
        </a:p>
      </dsp:txBody>
      <dsp:txXfrm rot="-5400000">
        <a:off x="0" y="7009835"/>
        <a:ext cx="1200150" cy="514350"/>
      </dsp:txXfrm>
    </dsp:sp>
    <dsp:sp modelId="{B7DB92CE-9B68-4675-9E92-558FBE6B965B}">
      <dsp:nvSpPr>
        <dsp:cNvPr id="0" name=""/>
        <dsp:cNvSpPr/>
      </dsp:nvSpPr>
      <dsp:spPr>
        <a:xfrm rot="5400000">
          <a:off x="6138862" y="1471048"/>
          <a:ext cx="1114425" cy="10991849"/>
        </a:xfrm>
        <a:prstGeom prst="round2SameRect">
          <a:avLst/>
        </a:prstGeom>
        <a:solidFill>
          <a:schemeClr val="lt1">
            <a:alpha val="90000"/>
            <a:hueOff val="0"/>
            <a:satOff val="0"/>
            <a:lumOff val="0"/>
            <a:alphaOff val="0"/>
          </a:schemeClr>
        </a:solidFill>
        <a:ln w="25400" cap="flat" cmpd="sng" algn="ctr">
          <a:solidFill>
            <a:srgbClr val="377124"/>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vi-VN" sz="2800" kern="1200">
              <a:latin typeface="Bahnschrift SemiCondensed" panose="020B0502040204020203" pitchFamily="34" charset="0"/>
            </a:rPr>
            <a:t>Cơ sở hạ tầng thông tin quốc gia</a:t>
          </a:r>
          <a:endParaRPr lang="en-US" sz="2800" kern="1200">
            <a:latin typeface="Bahnschrift SemiCondensed" panose="020B0502040204020203" pitchFamily="34" charset="0"/>
          </a:endParaRPr>
        </a:p>
      </dsp:txBody>
      <dsp:txXfrm rot="-5400000">
        <a:off x="1200150" y="6464162"/>
        <a:ext cx="10937447" cy="100562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6FE693-6FD2-45D4-8E04-D13F430D9914}" type="datetimeFigureOut">
              <a:rPr lang="en-US" smtClean="0"/>
              <a:t>10/17/2022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CAA1C-EA33-4D2C-A31F-8ADE485FB3E9}" type="slidenum">
              <a:rPr lang="en-US" smtClean="0"/>
              <a:t>‹#›</a:t>
            </a:fld>
            <a:endParaRPr lang="en-US"/>
          </a:p>
        </p:txBody>
      </p:sp>
    </p:spTree>
    <p:extLst>
      <p:ext uri="{BB962C8B-B14F-4D97-AF65-F5344CB8AC3E}">
        <p14:creationId xmlns:p14="http://schemas.microsoft.com/office/powerpoint/2010/main" val="2938307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6fd8ccc017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6fd8ccc01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886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5"/>
        <p:cNvGrpSpPr/>
        <p:nvPr/>
      </p:nvGrpSpPr>
      <p:grpSpPr>
        <a:xfrm>
          <a:off x="0" y="0"/>
          <a:ext cx="0" cy="0"/>
          <a:chOff x="0" y="0"/>
          <a:chExt cx="0" cy="0"/>
        </a:xfrm>
      </p:grpSpPr>
      <p:sp>
        <p:nvSpPr>
          <p:cNvPr id="1856" name="Google Shape;1856;g6fd8ccc017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7" name="Google Shape;1857;g6fd8ccc017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202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0"/>
        <p:cNvGrpSpPr/>
        <p:nvPr/>
      </p:nvGrpSpPr>
      <p:grpSpPr>
        <a:xfrm>
          <a:off x="0" y="0"/>
          <a:ext cx="0" cy="0"/>
          <a:chOff x="0" y="0"/>
          <a:chExt cx="0" cy="0"/>
        </a:xfrm>
      </p:grpSpPr>
      <p:sp>
        <p:nvSpPr>
          <p:cNvPr id="1961" name="Google Shape;1961;g6fd8ccc017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2" name="Google Shape;1962;g6fd8ccc017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188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7"/>
        <p:cNvGrpSpPr/>
        <p:nvPr/>
      </p:nvGrpSpPr>
      <p:grpSpPr>
        <a:xfrm>
          <a:off x="0" y="0"/>
          <a:ext cx="0" cy="0"/>
          <a:chOff x="0" y="0"/>
          <a:chExt cx="0" cy="0"/>
        </a:xfrm>
      </p:grpSpPr>
      <p:sp>
        <p:nvSpPr>
          <p:cNvPr id="1928" name="Google Shape;1928;g6fd8ccc017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9" name="Google Shape;1929;g6fd8ccc017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4204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5"/>
        <p:cNvGrpSpPr/>
        <p:nvPr/>
      </p:nvGrpSpPr>
      <p:grpSpPr>
        <a:xfrm>
          <a:off x="0" y="0"/>
          <a:ext cx="0" cy="0"/>
          <a:chOff x="0" y="0"/>
          <a:chExt cx="0" cy="0"/>
        </a:xfrm>
      </p:grpSpPr>
      <p:sp>
        <p:nvSpPr>
          <p:cNvPr id="1746" name="Google Shape;1746;g6fd8ccc01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7" name="Google Shape;1747;g6fd8ccc01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342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6"/>
        <p:cNvGrpSpPr/>
        <p:nvPr/>
      </p:nvGrpSpPr>
      <p:grpSpPr>
        <a:xfrm>
          <a:off x="0" y="0"/>
          <a:ext cx="0" cy="0"/>
          <a:chOff x="0" y="0"/>
          <a:chExt cx="0" cy="0"/>
        </a:xfrm>
      </p:grpSpPr>
      <p:sp>
        <p:nvSpPr>
          <p:cNvPr id="1797" name="Google Shape;1797;g6fd8ccc017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8" name="Google Shape;1798;g6fd8ccc01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996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1"/>
        <p:cNvGrpSpPr/>
        <p:nvPr/>
      </p:nvGrpSpPr>
      <p:grpSpPr>
        <a:xfrm>
          <a:off x="0" y="0"/>
          <a:ext cx="0" cy="0"/>
          <a:chOff x="0" y="0"/>
          <a:chExt cx="0" cy="0"/>
        </a:xfrm>
      </p:grpSpPr>
      <p:sp>
        <p:nvSpPr>
          <p:cNvPr id="1912" name="Google Shape;1912;g6fd8ccc017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3" name="Google Shape;1913;g6fd8ccc017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7889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4"/>
        <p:cNvGrpSpPr/>
        <p:nvPr/>
      </p:nvGrpSpPr>
      <p:grpSpPr>
        <a:xfrm>
          <a:off x="0" y="0"/>
          <a:ext cx="0" cy="0"/>
          <a:chOff x="0" y="0"/>
          <a:chExt cx="0" cy="0"/>
        </a:xfrm>
      </p:grpSpPr>
      <p:sp>
        <p:nvSpPr>
          <p:cNvPr id="1755" name="Google Shape;1755;g6fd8ccc017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6" name="Google Shape;1756;g6fd8ccc017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6214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6fd8ccc017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6fd8ccc017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760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0"/>
        <p:cNvGrpSpPr/>
        <p:nvPr/>
      </p:nvGrpSpPr>
      <p:grpSpPr>
        <a:xfrm>
          <a:off x="0" y="0"/>
          <a:ext cx="0" cy="0"/>
          <a:chOff x="0" y="0"/>
          <a:chExt cx="0" cy="0"/>
        </a:xfrm>
      </p:grpSpPr>
      <p:sp>
        <p:nvSpPr>
          <p:cNvPr id="1941" name="Google Shape;1941;g6fd8ccc017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2" name="Google Shape;1942;g6fd8ccc017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356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0"/>
        <p:cNvGrpSpPr/>
        <p:nvPr/>
      </p:nvGrpSpPr>
      <p:grpSpPr>
        <a:xfrm>
          <a:off x="0" y="0"/>
          <a:ext cx="0" cy="0"/>
          <a:chOff x="0" y="0"/>
          <a:chExt cx="0" cy="0"/>
        </a:xfrm>
      </p:grpSpPr>
      <p:sp>
        <p:nvSpPr>
          <p:cNvPr id="1951" name="Google Shape;1951;g6fd8ccc017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2" name="Google Shape;1952;g6fd8ccc017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911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Title">
  <p:cSld name="Big Title">
    <p:spTree>
      <p:nvGrpSpPr>
        <p:cNvPr id="1" name="Shape 989"/>
        <p:cNvGrpSpPr/>
        <p:nvPr/>
      </p:nvGrpSpPr>
      <p:grpSpPr>
        <a:xfrm>
          <a:off x="0" y="0"/>
          <a:ext cx="0" cy="0"/>
          <a:chOff x="0" y="0"/>
          <a:chExt cx="0" cy="0"/>
        </a:xfrm>
      </p:grpSpPr>
      <p:sp>
        <p:nvSpPr>
          <p:cNvPr id="990" name="Google Shape;990;p8"/>
          <p:cNvSpPr txBox="1">
            <a:spLocks noGrp="1"/>
          </p:cNvSpPr>
          <p:nvPr>
            <p:ph type="title"/>
          </p:nvPr>
        </p:nvSpPr>
        <p:spPr>
          <a:xfrm>
            <a:off x="623400" y="1342350"/>
            <a:ext cx="17041500" cy="5220450"/>
          </a:xfrm>
          <a:prstGeom prst="rect">
            <a:avLst/>
          </a:prstGeom>
        </p:spPr>
        <p:txBody>
          <a:bodyPr spcFirstLastPara="1" wrap="square" lIns="121900" tIns="121900" rIns="121900" bIns="121900" anchor="ctr" anchorCtr="0">
            <a:noAutofit/>
          </a:bodyPr>
          <a:lstStyle>
            <a:lvl1pPr lvl="0" algn="ctr" rtl="0">
              <a:spcBef>
                <a:spcPts val="0"/>
              </a:spcBef>
              <a:spcAft>
                <a:spcPts val="0"/>
              </a:spcAft>
              <a:buNone/>
              <a:defRPr sz="19200"/>
            </a:lvl1pPr>
            <a:lvl2pPr lvl="1" algn="ctr" rtl="0">
              <a:spcBef>
                <a:spcPts val="0"/>
              </a:spcBef>
              <a:spcAft>
                <a:spcPts val="0"/>
              </a:spcAft>
              <a:buNone/>
              <a:defRPr sz="19200"/>
            </a:lvl2pPr>
            <a:lvl3pPr lvl="2" algn="ctr" rtl="0">
              <a:spcBef>
                <a:spcPts val="0"/>
              </a:spcBef>
              <a:spcAft>
                <a:spcPts val="0"/>
              </a:spcAft>
              <a:buNone/>
              <a:defRPr sz="19200"/>
            </a:lvl3pPr>
            <a:lvl4pPr lvl="3" algn="ctr" rtl="0">
              <a:spcBef>
                <a:spcPts val="0"/>
              </a:spcBef>
              <a:spcAft>
                <a:spcPts val="0"/>
              </a:spcAft>
              <a:buNone/>
              <a:defRPr sz="19200"/>
            </a:lvl4pPr>
            <a:lvl5pPr lvl="4" algn="ctr" rtl="0">
              <a:spcBef>
                <a:spcPts val="0"/>
              </a:spcBef>
              <a:spcAft>
                <a:spcPts val="0"/>
              </a:spcAft>
              <a:buNone/>
              <a:defRPr sz="19200"/>
            </a:lvl5pPr>
            <a:lvl6pPr lvl="5" algn="ctr" rtl="0">
              <a:spcBef>
                <a:spcPts val="0"/>
              </a:spcBef>
              <a:spcAft>
                <a:spcPts val="0"/>
              </a:spcAft>
              <a:buNone/>
              <a:defRPr sz="19200"/>
            </a:lvl6pPr>
            <a:lvl7pPr lvl="6" algn="ctr" rtl="0">
              <a:spcBef>
                <a:spcPts val="0"/>
              </a:spcBef>
              <a:spcAft>
                <a:spcPts val="0"/>
              </a:spcAft>
              <a:buNone/>
              <a:defRPr sz="19200"/>
            </a:lvl7pPr>
            <a:lvl8pPr lvl="7" algn="ctr" rtl="0">
              <a:spcBef>
                <a:spcPts val="0"/>
              </a:spcBef>
              <a:spcAft>
                <a:spcPts val="0"/>
              </a:spcAft>
              <a:buNone/>
              <a:defRPr sz="19200"/>
            </a:lvl8pPr>
            <a:lvl9pPr lvl="8" algn="ctr" rtl="0">
              <a:spcBef>
                <a:spcPts val="0"/>
              </a:spcBef>
              <a:spcAft>
                <a:spcPts val="0"/>
              </a:spcAft>
              <a:buNone/>
              <a:defRPr sz="19200"/>
            </a:lvl9pPr>
          </a:lstStyle>
          <a:p>
            <a:endParaRPr/>
          </a:p>
        </p:txBody>
      </p:sp>
      <p:sp>
        <p:nvSpPr>
          <p:cNvPr id="991" name="Google Shape;991;p8"/>
          <p:cNvSpPr txBox="1">
            <a:spLocks noGrp="1"/>
          </p:cNvSpPr>
          <p:nvPr>
            <p:ph type="sldNum" idx="12"/>
          </p:nvPr>
        </p:nvSpPr>
        <p:spPr>
          <a:xfrm>
            <a:off x="16944915" y="9326433"/>
            <a:ext cx="1097550" cy="787050"/>
          </a:xfrm>
          <a:prstGeom prst="rect">
            <a:avLst/>
          </a:prstGeom>
        </p:spPr>
        <p:txBody>
          <a:bodyPr spcFirstLastPara="1" wrap="square" lIns="121900" tIns="121900" rIns="121900" bIns="121900" anchor="ctr" anchorCtr="0">
            <a:noAutofit/>
          </a:bodyPr>
          <a:lstStyle>
            <a:lvl1pPr lvl="0" algn="r" rtl="0">
              <a:buNone/>
              <a:defRPr sz="1950">
                <a:solidFill>
                  <a:schemeClr val="dk2"/>
                </a:solidFill>
              </a:defRPr>
            </a:lvl1pPr>
            <a:lvl2pPr lvl="1" algn="r" rtl="0">
              <a:buNone/>
              <a:defRPr sz="1950">
                <a:solidFill>
                  <a:schemeClr val="dk2"/>
                </a:solidFill>
              </a:defRPr>
            </a:lvl2pPr>
            <a:lvl3pPr lvl="2" algn="r" rtl="0">
              <a:buNone/>
              <a:defRPr sz="1950">
                <a:solidFill>
                  <a:schemeClr val="dk2"/>
                </a:solidFill>
              </a:defRPr>
            </a:lvl3pPr>
            <a:lvl4pPr lvl="3" algn="r" rtl="0">
              <a:buNone/>
              <a:defRPr sz="1950">
                <a:solidFill>
                  <a:schemeClr val="dk2"/>
                </a:solidFill>
              </a:defRPr>
            </a:lvl4pPr>
            <a:lvl5pPr lvl="4" algn="r" rtl="0">
              <a:buNone/>
              <a:defRPr sz="1950">
                <a:solidFill>
                  <a:schemeClr val="dk2"/>
                </a:solidFill>
              </a:defRPr>
            </a:lvl5pPr>
            <a:lvl6pPr lvl="5" algn="r" rtl="0">
              <a:buNone/>
              <a:defRPr sz="1950">
                <a:solidFill>
                  <a:schemeClr val="dk2"/>
                </a:solidFill>
              </a:defRPr>
            </a:lvl6pPr>
            <a:lvl7pPr lvl="6" algn="r" rtl="0">
              <a:buNone/>
              <a:defRPr sz="1950">
                <a:solidFill>
                  <a:schemeClr val="dk2"/>
                </a:solidFill>
              </a:defRPr>
            </a:lvl7pPr>
            <a:lvl8pPr lvl="7" algn="r" rtl="0">
              <a:buNone/>
              <a:defRPr sz="1950">
                <a:solidFill>
                  <a:schemeClr val="dk2"/>
                </a:solidFill>
              </a:defRPr>
            </a:lvl8pPr>
            <a:lvl9pPr lvl="8" algn="r" rtl="0">
              <a:buNone/>
              <a:defRPr sz="1950">
                <a:solidFill>
                  <a:schemeClr val="dk2"/>
                </a:solidFill>
              </a:defRPr>
            </a:lvl9pPr>
          </a:lstStyle>
          <a:p>
            <a:fld id="{00000000-1234-1234-1234-123412341234}" type="slidenum">
              <a:rPr lang="en" smtClean="0"/>
              <a:pPr/>
              <a:t>‹#›</a:t>
            </a:fld>
            <a:endParaRPr lang="en"/>
          </a:p>
        </p:txBody>
      </p:sp>
      <p:grpSp>
        <p:nvGrpSpPr>
          <p:cNvPr id="992" name="Google Shape;992;p8"/>
          <p:cNvGrpSpPr/>
          <p:nvPr/>
        </p:nvGrpSpPr>
        <p:grpSpPr>
          <a:xfrm>
            <a:off x="4892780" y="9053527"/>
            <a:ext cx="403265" cy="257246"/>
            <a:chOff x="3518704" y="4577646"/>
            <a:chExt cx="131676" cy="116364"/>
          </a:xfrm>
        </p:grpSpPr>
        <p:sp>
          <p:nvSpPr>
            <p:cNvPr id="993" name="Google Shape;993;p8"/>
            <p:cNvSpPr/>
            <p:nvPr/>
          </p:nvSpPr>
          <p:spPr>
            <a:xfrm>
              <a:off x="3518704" y="4641953"/>
              <a:ext cx="61244" cy="52057"/>
            </a:xfrm>
            <a:custGeom>
              <a:avLst/>
              <a:gdLst/>
              <a:ahLst/>
              <a:cxnLst/>
              <a:rect l="l" t="t" r="r" b="b"/>
              <a:pathLst>
                <a:path w="61244" h="52057" extrusionOk="0">
                  <a:moveTo>
                    <a:pt x="61245" y="0"/>
                  </a:moveTo>
                  <a:cubicBezTo>
                    <a:pt x="33685" y="18373"/>
                    <a:pt x="12249" y="36747"/>
                    <a:pt x="0" y="52058"/>
                  </a:cubicBezTo>
                  <a:cubicBezTo>
                    <a:pt x="18373" y="36747"/>
                    <a:pt x="39809" y="21436"/>
                    <a:pt x="61245" y="0"/>
                  </a:cubicBez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94" name="Google Shape;994;p8"/>
            <p:cNvSpPr/>
            <p:nvPr/>
          </p:nvSpPr>
          <p:spPr>
            <a:xfrm>
              <a:off x="3579949" y="4577646"/>
              <a:ext cx="70431" cy="64307"/>
            </a:xfrm>
            <a:custGeom>
              <a:avLst/>
              <a:gdLst/>
              <a:ahLst/>
              <a:cxnLst/>
              <a:rect l="l" t="t" r="r" b="b"/>
              <a:pathLst>
                <a:path w="70431" h="64307" extrusionOk="0">
                  <a:moveTo>
                    <a:pt x="70431" y="0"/>
                  </a:moveTo>
                  <a:cubicBezTo>
                    <a:pt x="45934" y="21436"/>
                    <a:pt x="24498" y="42871"/>
                    <a:pt x="0" y="64307"/>
                  </a:cubicBezTo>
                  <a:cubicBezTo>
                    <a:pt x="39809" y="33685"/>
                    <a:pt x="61245" y="12249"/>
                    <a:pt x="70431" y="0"/>
                  </a:cubicBezTo>
                  <a:close/>
                </a:path>
              </a:pathLst>
            </a:custGeom>
            <a:solidFill>
              <a:srgbClr val="B29B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995" name="Google Shape;995;p8"/>
          <p:cNvGrpSpPr/>
          <p:nvPr/>
        </p:nvGrpSpPr>
        <p:grpSpPr>
          <a:xfrm>
            <a:off x="-118" y="7694648"/>
            <a:ext cx="18288119" cy="2616023"/>
            <a:chOff x="-79" y="1126068"/>
            <a:chExt cx="12192079" cy="2642848"/>
          </a:xfrm>
        </p:grpSpPr>
        <p:sp>
          <p:nvSpPr>
            <p:cNvPr id="996" name="Google Shape;996;p8"/>
            <p:cNvSpPr/>
            <p:nvPr/>
          </p:nvSpPr>
          <p:spPr>
            <a:xfrm>
              <a:off x="0" y="1126068"/>
              <a:ext cx="12192000" cy="2642848"/>
            </a:xfrm>
            <a:custGeom>
              <a:avLst/>
              <a:gdLst/>
              <a:ahLst/>
              <a:cxnLst/>
              <a:rect l="l" t="t" r="r" b="b"/>
              <a:pathLst>
                <a:path w="12192000" h="2642848" extrusionOk="0">
                  <a:moveTo>
                    <a:pt x="0" y="0"/>
                  </a:moveTo>
                  <a:lnTo>
                    <a:pt x="97899" y="0"/>
                  </a:lnTo>
                  <a:lnTo>
                    <a:pt x="97899" y="12242"/>
                  </a:lnTo>
                  <a:lnTo>
                    <a:pt x="12192000" y="12242"/>
                  </a:lnTo>
                  <a:lnTo>
                    <a:pt x="12192000" y="2618436"/>
                  </a:lnTo>
                  <a:cubicBezTo>
                    <a:pt x="8128001" y="2603789"/>
                    <a:pt x="4064002" y="2623318"/>
                    <a:pt x="0" y="2642848"/>
                  </a:cubicBezTo>
                  <a:close/>
                </a:path>
              </a:pathLst>
            </a:custGeom>
            <a:solidFill>
              <a:srgbClr val="1931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997" name="Google Shape;997;p8"/>
            <p:cNvGrpSpPr/>
            <p:nvPr/>
          </p:nvGrpSpPr>
          <p:grpSpPr>
            <a:xfrm>
              <a:off x="115175" y="1423006"/>
              <a:ext cx="10983409" cy="2136904"/>
              <a:chOff x="1760980" y="3116959"/>
              <a:chExt cx="5379541" cy="1938059"/>
            </a:xfrm>
          </p:grpSpPr>
          <p:sp>
            <p:nvSpPr>
              <p:cNvPr id="998" name="Google Shape;998;p8"/>
              <p:cNvSpPr/>
              <p:nvPr/>
            </p:nvSpPr>
            <p:spPr>
              <a:xfrm>
                <a:off x="2856135" y="4730758"/>
                <a:ext cx="1183657" cy="324260"/>
              </a:xfrm>
              <a:custGeom>
                <a:avLst/>
                <a:gdLst/>
                <a:ahLst/>
                <a:cxnLst/>
                <a:rect l="l" t="t" r="r" b="b"/>
                <a:pathLst>
                  <a:path w="1183657" h="324260" extrusionOk="0">
                    <a:moveTo>
                      <a:pt x="432901" y="0"/>
                    </a:moveTo>
                    <a:cubicBezTo>
                      <a:pt x="432901" y="0"/>
                      <a:pt x="-400027" y="97992"/>
                      <a:pt x="530893" y="232730"/>
                    </a:cubicBezTo>
                    <a:cubicBezTo>
                      <a:pt x="1544494" y="367469"/>
                      <a:pt x="1180087" y="324597"/>
                      <a:pt x="754436" y="284788"/>
                    </a:cubicBezTo>
                    <a:cubicBezTo>
                      <a:pt x="157300" y="229668"/>
                      <a:pt x="-424525" y="88805"/>
                      <a:pt x="432901" y="0"/>
                    </a:cubicBezTo>
                    <a:close/>
                  </a:path>
                </a:pathLst>
              </a:custGeom>
              <a:solidFill>
                <a:srgbClr val="9AB3A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99" name="Google Shape;999;p8"/>
              <p:cNvSpPr/>
              <p:nvPr/>
            </p:nvSpPr>
            <p:spPr>
              <a:xfrm>
                <a:off x="5128898" y="4819563"/>
                <a:ext cx="499580" cy="152414"/>
              </a:xfrm>
              <a:custGeom>
                <a:avLst/>
                <a:gdLst/>
                <a:ahLst/>
                <a:cxnLst/>
                <a:rect l="l" t="t" r="r" b="b"/>
                <a:pathLst>
                  <a:path w="499580" h="152414" extrusionOk="0">
                    <a:moveTo>
                      <a:pt x="254709" y="0"/>
                    </a:moveTo>
                    <a:cubicBezTo>
                      <a:pt x="254709" y="0"/>
                      <a:pt x="738542" y="45934"/>
                      <a:pt x="123033" y="122489"/>
                    </a:cubicBezTo>
                    <a:cubicBezTo>
                      <a:pt x="-170942" y="168423"/>
                      <a:pt x="123033" y="159236"/>
                      <a:pt x="368012" y="110241"/>
                    </a:cubicBezTo>
                    <a:cubicBezTo>
                      <a:pt x="612990" y="58183"/>
                      <a:pt x="481314" y="0"/>
                      <a:pt x="254709" y="0"/>
                    </a:cubicBezTo>
                    <a:close/>
                  </a:path>
                </a:pathLst>
              </a:custGeom>
              <a:solidFill>
                <a:srgbClr val="9AB3A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00" name="Google Shape;1000;p8"/>
              <p:cNvSpPr/>
              <p:nvPr/>
            </p:nvSpPr>
            <p:spPr>
              <a:xfrm>
                <a:off x="4760242" y="3949887"/>
                <a:ext cx="353942" cy="248349"/>
              </a:xfrm>
              <a:custGeom>
                <a:avLst/>
                <a:gdLst/>
                <a:ahLst/>
                <a:cxnLst/>
                <a:rect l="l" t="t" r="r" b="b"/>
                <a:pathLst>
                  <a:path w="353942" h="248349" extrusionOk="0">
                    <a:moveTo>
                      <a:pt x="332452" y="0"/>
                    </a:moveTo>
                    <a:cubicBezTo>
                      <a:pt x="332452" y="0"/>
                      <a:pt x="-252435" y="88805"/>
                      <a:pt x="307955" y="232730"/>
                    </a:cubicBezTo>
                    <a:cubicBezTo>
                      <a:pt x="586618" y="303162"/>
                      <a:pt x="-528036" y="119427"/>
                      <a:pt x="332452" y="0"/>
                    </a:cubicBezTo>
                    <a:close/>
                  </a:path>
                </a:pathLst>
              </a:custGeom>
              <a:solidFill>
                <a:srgbClr val="9AB3A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01" name="Google Shape;1001;p8"/>
              <p:cNvSpPr/>
              <p:nvPr/>
            </p:nvSpPr>
            <p:spPr>
              <a:xfrm>
                <a:off x="6682902" y="4008070"/>
                <a:ext cx="457619" cy="188237"/>
              </a:xfrm>
              <a:custGeom>
                <a:avLst/>
                <a:gdLst/>
                <a:ahLst/>
                <a:cxnLst/>
                <a:rect l="l" t="t" r="r" b="b"/>
                <a:pathLst>
                  <a:path w="457619" h="188237" extrusionOk="0">
                    <a:moveTo>
                      <a:pt x="345126" y="0"/>
                    </a:moveTo>
                    <a:cubicBezTo>
                      <a:pt x="345126" y="0"/>
                      <a:pt x="663599" y="137801"/>
                      <a:pt x="38902" y="180672"/>
                    </a:cubicBezTo>
                    <a:cubicBezTo>
                      <a:pt x="-203015" y="199045"/>
                      <a:pt x="779964" y="199045"/>
                      <a:pt x="345126" y="0"/>
                    </a:cubicBezTo>
                    <a:close/>
                  </a:path>
                </a:pathLst>
              </a:custGeom>
              <a:solidFill>
                <a:srgbClr val="9AB3A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02" name="Google Shape;1002;p8"/>
              <p:cNvSpPr/>
              <p:nvPr/>
            </p:nvSpPr>
            <p:spPr>
              <a:xfrm>
                <a:off x="1964425" y="3251698"/>
                <a:ext cx="3406932" cy="1039486"/>
              </a:xfrm>
              <a:custGeom>
                <a:avLst/>
                <a:gdLst/>
                <a:ahLst/>
                <a:cxnLst/>
                <a:rect l="l" t="t" r="r" b="b"/>
                <a:pathLst>
                  <a:path w="3406932" h="1039486" extrusionOk="0">
                    <a:moveTo>
                      <a:pt x="3406933" y="0"/>
                    </a:moveTo>
                    <a:cubicBezTo>
                      <a:pt x="3406933" y="0"/>
                      <a:pt x="2365772" y="97992"/>
                      <a:pt x="2727116" y="171485"/>
                    </a:cubicBezTo>
                    <a:cubicBezTo>
                      <a:pt x="3085398" y="244979"/>
                      <a:pt x="2828170" y="238855"/>
                      <a:pt x="2751614" y="244979"/>
                    </a:cubicBezTo>
                    <a:cubicBezTo>
                      <a:pt x="2675058" y="251103"/>
                      <a:pt x="2405581" y="238855"/>
                      <a:pt x="2613813" y="293975"/>
                    </a:cubicBezTo>
                    <a:cubicBezTo>
                      <a:pt x="2822045" y="349095"/>
                      <a:pt x="2619938" y="342971"/>
                      <a:pt x="2393332" y="352157"/>
                    </a:cubicBezTo>
                    <a:cubicBezTo>
                      <a:pt x="2166727" y="361344"/>
                      <a:pt x="2368834" y="391966"/>
                      <a:pt x="2512760" y="416464"/>
                    </a:cubicBezTo>
                    <a:cubicBezTo>
                      <a:pt x="2656685" y="440962"/>
                      <a:pt x="2488262" y="480771"/>
                      <a:pt x="1787009" y="496082"/>
                    </a:cubicBezTo>
                    <a:cubicBezTo>
                      <a:pt x="1085757" y="511394"/>
                      <a:pt x="41534" y="575701"/>
                      <a:pt x="488621" y="600199"/>
                    </a:cubicBezTo>
                    <a:cubicBezTo>
                      <a:pt x="935707" y="624697"/>
                      <a:pt x="745849" y="630821"/>
                      <a:pt x="653981" y="658381"/>
                    </a:cubicBezTo>
                    <a:cubicBezTo>
                      <a:pt x="559052" y="689003"/>
                      <a:pt x="516181" y="692066"/>
                      <a:pt x="690728" y="713501"/>
                    </a:cubicBezTo>
                    <a:cubicBezTo>
                      <a:pt x="868338" y="731875"/>
                      <a:pt x="880587" y="786995"/>
                      <a:pt x="513118" y="826804"/>
                    </a:cubicBezTo>
                    <a:cubicBezTo>
                      <a:pt x="145650" y="866613"/>
                      <a:pt x="-169761" y="924796"/>
                      <a:pt x="102779" y="1013601"/>
                    </a:cubicBezTo>
                    <a:cubicBezTo>
                      <a:pt x="375318" y="1102406"/>
                      <a:pt x="-212632" y="940107"/>
                      <a:pt x="323260" y="866613"/>
                    </a:cubicBezTo>
                    <a:cubicBezTo>
                      <a:pt x="859151" y="793120"/>
                      <a:pt x="1003076" y="747186"/>
                      <a:pt x="776471" y="713501"/>
                    </a:cubicBezTo>
                    <a:cubicBezTo>
                      <a:pt x="549865" y="679817"/>
                      <a:pt x="1091881" y="658381"/>
                      <a:pt x="794844" y="606323"/>
                    </a:cubicBezTo>
                    <a:cubicBezTo>
                      <a:pt x="497807" y="551203"/>
                      <a:pt x="1480786" y="529767"/>
                      <a:pt x="2126918" y="499145"/>
                    </a:cubicBezTo>
                    <a:cubicBezTo>
                      <a:pt x="2773050" y="468522"/>
                      <a:pt x="2724054" y="419526"/>
                      <a:pt x="2531133" y="398091"/>
                    </a:cubicBezTo>
                    <a:cubicBezTo>
                      <a:pt x="2338212" y="373593"/>
                      <a:pt x="2497448" y="367469"/>
                      <a:pt x="2668934" y="367469"/>
                    </a:cubicBezTo>
                    <a:cubicBezTo>
                      <a:pt x="2840419" y="367469"/>
                      <a:pt x="2837357" y="315410"/>
                      <a:pt x="2702618" y="284788"/>
                    </a:cubicBezTo>
                    <a:cubicBezTo>
                      <a:pt x="2586253" y="257228"/>
                      <a:pt x="2926162" y="303161"/>
                      <a:pt x="2953722" y="229668"/>
                    </a:cubicBezTo>
                    <a:cubicBezTo>
                      <a:pt x="2984344" y="156174"/>
                      <a:pt x="2362710" y="174547"/>
                      <a:pt x="3406933" y="0"/>
                    </a:cubicBezTo>
                    <a:close/>
                  </a:path>
                </a:pathLst>
              </a:custGeom>
              <a:solidFill>
                <a:srgbClr val="9AB3A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03" name="Google Shape;1003;p8"/>
              <p:cNvSpPr/>
              <p:nvPr/>
            </p:nvSpPr>
            <p:spPr>
              <a:xfrm>
                <a:off x="6323793" y="3515050"/>
                <a:ext cx="318803" cy="111577"/>
              </a:xfrm>
              <a:custGeom>
                <a:avLst/>
                <a:gdLst/>
                <a:ahLst/>
                <a:cxnLst/>
                <a:rect l="l" t="t" r="r" b="b"/>
                <a:pathLst>
                  <a:path w="318803" h="111577" extrusionOk="0">
                    <a:moveTo>
                      <a:pt x="254086" y="0"/>
                    </a:moveTo>
                    <a:cubicBezTo>
                      <a:pt x="254086" y="0"/>
                      <a:pt x="410260" y="91867"/>
                      <a:pt x="36668" y="104116"/>
                    </a:cubicBezTo>
                    <a:cubicBezTo>
                      <a:pt x="-162378" y="104116"/>
                      <a:pt x="526626" y="153112"/>
                      <a:pt x="254086" y="0"/>
                    </a:cubicBezTo>
                    <a:close/>
                  </a:path>
                </a:pathLst>
              </a:custGeom>
              <a:solidFill>
                <a:srgbClr val="9AB3A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04" name="Google Shape;1004;p8"/>
              <p:cNvSpPr/>
              <p:nvPr/>
            </p:nvSpPr>
            <p:spPr>
              <a:xfrm>
                <a:off x="6464577" y="3665100"/>
                <a:ext cx="627758" cy="168423"/>
              </a:xfrm>
              <a:custGeom>
                <a:avLst/>
                <a:gdLst/>
                <a:ahLst/>
                <a:cxnLst/>
                <a:rect l="l" t="t" r="r" b="b"/>
                <a:pathLst>
                  <a:path w="627758" h="168423" extrusionOk="0">
                    <a:moveTo>
                      <a:pt x="0" y="0"/>
                    </a:moveTo>
                    <a:cubicBezTo>
                      <a:pt x="0" y="0"/>
                      <a:pt x="269477" y="30622"/>
                      <a:pt x="150049" y="64307"/>
                    </a:cubicBezTo>
                    <a:cubicBezTo>
                      <a:pt x="33685" y="101054"/>
                      <a:pt x="373593" y="94929"/>
                      <a:pt x="627759" y="168423"/>
                    </a:cubicBezTo>
                    <a:cubicBezTo>
                      <a:pt x="627759" y="168423"/>
                      <a:pt x="594074" y="110241"/>
                      <a:pt x="199045" y="73494"/>
                    </a:cubicBezTo>
                    <a:cubicBezTo>
                      <a:pt x="315411" y="70431"/>
                      <a:pt x="260290" y="3062"/>
                      <a:pt x="0" y="0"/>
                    </a:cubicBezTo>
                    <a:close/>
                  </a:path>
                </a:pathLst>
              </a:custGeom>
              <a:solidFill>
                <a:srgbClr val="9AB3A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05" name="Google Shape;1005;p8"/>
              <p:cNvSpPr/>
              <p:nvPr/>
            </p:nvSpPr>
            <p:spPr>
              <a:xfrm>
                <a:off x="6248975" y="3116959"/>
                <a:ext cx="718529" cy="67557"/>
              </a:xfrm>
              <a:custGeom>
                <a:avLst/>
                <a:gdLst/>
                <a:ahLst/>
                <a:cxnLst/>
                <a:rect l="l" t="t" r="r" b="b"/>
                <a:pathLst>
                  <a:path w="718529" h="67557" extrusionOk="0">
                    <a:moveTo>
                      <a:pt x="1245" y="0"/>
                    </a:moveTo>
                    <a:cubicBezTo>
                      <a:pt x="1245" y="0"/>
                      <a:pt x="31868" y="64307"/>
                      <a:pt x="622880" y="48996"/>
                    </a:cubicBezTo>
                    <a:cubicBezTo>
                      <a:pt x="1039344" y="30622"/>
                      <a:pt x="-41626" y="128614"/>
                      <a:pt x="1245" y="0"/>
                    </a:cubicBezTo>
                    <a:close/>
                  </a:path>
                </a:pathLst>
              </a:custGeom>
              <a:solidFill>
                <a:srgbClr val="9AB3A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06" name="Google Shape;1006;p8"/>
              <p:cNvSpPr/>
              <p:nvPr/>
            </p:nvSpPr>
            <p:spPr>
              <a:xfrm>
                <a:off x="1760980" y="3469116"/>
                <a:ext cx="1595797" cy="171485"/>
              </a:xfrm>
              <a:custGeom>
                <a:avLst/>
                <a:gdLst/>
                <a:ahLst/>
                <a:cxnLst/>
                <a:rect l="l" t="t" r="r" b="b"/>
                <a:pathLst>
                  <a:path w="1595797" h="171485" extrusionOk="0">
                    <a:moveTo>
                      <a:pt x="1307575" y="0"/>
                    </a:moveTo>
                    <a:cubicBezTo>
                      <a:pt x="1307575" y="0"/>
                      <a:pt x="1895525" y="58183"/>
                      <a:pt x="1013601" y="97992"/>
                    </a:cubicBezTo>
                    <a:cubicBezTo>
                      <a:pt x="603261" y="116365"/>
                      <a:pt x="241917" y="137801"/>
                      <a:pt x="0" y="159236"/>
                    </a:cubicBezTo>
                    <a:lnTo>
                      <a:pt x="0" y="171485"/>
                    </a:lnTo>
                    <a:cubicBezTo>
                      <a:pt x="248041" y="153112"/>
                      <a:pt x="655319" y="134738"/>
                      <a:pt x="1114654" y="110241"/>
                    </a:cubicBezTo>
                    <a:cubicBezTo>
                      <a:pt x="2070073" y="67369"/>
                      <a:pt x="1307575" y="0"/>
                      <a:pt x="1307575" y="0"/>
                    </a:cubicBezTo>
                    <a:close/>
                  </a:path>
                </a:pathLst>
              </a:custGeom>
              <a:solidFill>
                <a:srgbClr val="9AB3A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007" name="Google Shape;1007;p8"/>
            <p:cNvGrpSpPr/>
            <p:nvPr/>
          </p:nvGrpSpPr>
          <p:grpSpPr>
            <a:xfrm>
              <a:off x="-79" y="1423045"/>
              <a:ext cx="12179226" cy="648905"/>
              <a:chOff x="1757918" y="2927100"/>
              <a:chExt cx="5965238" cy="1031974"/>
            </a:xfrm>
          </p:grpSpPr>
          <p:sp>
            <p:nvSpPr>
              <p:cNvPr id="1008" name="Google Shape;1008;p8"/>
              <p:cNvSpPr/>
              <p:nvPr/>
            </p:nvSpPr>
            <p:spPr>
              <a:xfrm>
                <a:off x="1757918" y="2927100"/>
                <a:ext cx="5965238" cy="1031974"/>
              </a:xfrm>
              <a:custGeom>
                <a:avLst/>
                <a:gdLst/>
                <a:ahLst/>
                <a:cxnLst/>
                <a:rect l="l" t="t" r="r" b="b"/>
                <a:pathLst>
                  <a:path w="5965238" h="1031974" extrusionOk="0">
                    <a:moveTo>
                      <a:pt x="5561023" y="70431"/>
                    </a:moveTo>
                    <a:cubicBezTo>
                      <a:pt x="5282360" y="36747"/>
                      <a:pt x="5221115" y="45934"/>
                      <a:pt x="4859771" y="61245"/>
                    </a:cubicBezTo>
                    <a:cubicBezTo>
                      <a:pt x="4501489" y="76556"/>
                      <a:pt x="4400436" y="101054"/>
                      <a:pt x="4210577" y="67369"/>
                    </a:cubicBezTo>
                    <a:cubicBezTo>
                      <a:pt x="4020718" y="33685"/>
                      <a:pt x="3622627" y="24498"/>
                      <a:pt x="3227598" y="122489"/>
                    </a:cubicBezTo>
                    <a:cubicBezTo>
                      <a:pt x="2829507" y="220481"/>
                      <a:pt x="2710080" y="220481"/>
                      <a:pt x="2400794" y="266415"/>
                    </a:cubicBezTo>
                    <a:cubicBezTo>
                      <a:pt x="2091508" y="309286"/>
                      <a:pt x="2116006" y="315410"/>
                      <a:pt x="1763849" y="346033"/>
                    </a:cubicBezTo>
                    <a:cubicBezTo>
                      <a:pt x="1411692" y="376655"/>
                      <a:pt x="1430065" y="401153"/>
                      <a:pt x="881924" y="361344"/>
                    </a:cubicBezTo>
                    <a:cubicBezTo>
                      <a:pt x="744124" y="453211"/>
                      <a:pt x="609385" y="425651"/>
                      <a:pt x="453211" y="428713"/>
                    </a:cubicBezTo>
                    <a:cubicBezTo>
                      <a:pt x="339908" y="431776"/>
                      <a:pt x="199045" y="437900"/>
                      <a:pt x="0" y="444024"/>
                    </a:cubicBezTo>
                    <a:lnTo>
                      <a:pt x="0" y="526705"/>
                    </a:lnTo>
                    <a:cubicBezTo>
                      <a:pt x="134738" y="514456"/>
                      <a:pt x="379717" y="502207"/>
                      <a:pt x="636945" y="486896"/>
                    </a:cubicBezTo>
                    <a:cubicBezTo>
                      <a:pt x="1178961" y="456273"/>
                      <a:pt x="1280015" y="566514"/>
                      <a:pt x="927858" y="575701"/>
                    </a:cubicBezTo>
                    <a:cubicBezTo>
                      <a:pt x="575701" y="584887"/>
                      <a:pt x="701252" y="633883"/>
                      <a:pt x="1154464" y="624697"/>
                    </a:cubicBezTo>
                    <a:cubicBezTo>
                      <a:pt x="1607675" y="615510"/>
                      <a:pt x="964605" y="682879"/>
                      <a:pt x="1381069" y="692066"/>
                    </a:cubicBezTo>
                    <a:cubicBezTo>
                      <a:pt x="1797533" y="701252"/>
                      <a:pt x="587950" y="771684"/>
                      <a:pt x="1332073" y="780871"/>
                    </a:cubicBezTo>
                    <a:cubicBezTo>
                      <a:pt x="2073135" y="786995"/>
                      <a:pt x="1267766" y="866613"/>
                      <a:pt x="1644422" y="875800"/>
                    </a:cubicBezTo>
                    <a:cubicBezTo>
                      <a:pt x="2024139" y="884987"/>
                      <a:pt x="1151401" y="1013601"/>
                      <a:pt x="1693417" y="1022787"/>
                    </a:cubicBezTo>
                    <a:cubicBezTo>
                      <a:pt x="2235434" y="1031974"/>
                      <a:pt x="2311990" y="973791"/>
                      <a:pt x="1920023" y="973791"/>
                    </a:cubicBezTo>
                    <a:cubicBezTo>
                      <a:pt x="1528057" y="973791"/>
                      <a:pt x="2385483" y="854364"/>
                      <a:pt x="2045575" y="854364"/>
                    </a:cubicBezTo>
                    <a:cubicBezTo>
                      <a:pt x="1705666" y="854364"/>
                      <a:pt x="2814196" y="716564"/>
                      <a:pt x="2247682" y="698190"/>
                    </a:cubicBezTo>
                    <a:cubicBezTo>
                      <a:pt x="1681168" y="679817"/>
                      <a:pt x="3080611" y="520580"/>
                      <a:pt x="2486537" y="511394"/>
                    </a:cubicBezTo>
                    <a:cubicBezTo>
                      <a:pt x="1892463" y="502207"/>
                      <a:pt x="2100695" y="474647"/>
                      <a:pt x="2722329" y="398091"/>
                    </a:cubicBezTo>
                    <a:cubicBezTo>
                      <a:pt x="3343963" y="324597"/>
                      <a:pt x="3760428" y="254166"/>
                      <a:pt x="3004055" y="303162"/>
                    </a:cubicBezTo>
                    <a:cubicBezTo>
                      <a:pt x="2247682" y="352157"/>
                      <a:pt x="4152394" y="146987"/>
                      <a:pt x="3760428" y="254166"/>
                    </a:cubicBezTo>
                    <a:cubicBezTo>
                      <a:pt x="3368461" y="361344"/>
                      <a:pt x="4051341" y="321535"/>
                      <a:pt x="4339191" y="312348"/>
                    </a:cubicBezTo>
                    <a:cubicBezTo>
                      <a:pt x="4630103" y="303162"/>
                      <a:pt x="4970012" y="244979"/>
                      <a:pt x="4553547" y="254166"/>
                    </a:cubicBezTo>
                    <a:cubicBezTo>
                      <a:pt x="4137083" y="263353"/>
                      <a:pt x="5952990" y="214357"/>
                      <a:pt x="5435472" y="284788"/>
                    </a:cubicBezTo>
                    <a:cubicBezTo>
                      <a:pt x="4917953" y="352157"/>
                      <a:pt x="5346667" y="352157"/>
                      <a:pt x="5600833" y="352157"/>
                    </a:cubicBezTo>
                    <a:cubicBezTo>
                      <a:pt x="5851936" y="352157"/>
                      <a:pt x="5337480" y="459336"/>
                      <a:pt x="5689638" y="459336"/>
                    </a:cubicBezTo>
                    <a:cubicBezTo>
                      <a:pt x="6041795" y="459336"/>
                      <a:pt x="5410974" y="578763"/>
                      <a:pt x="5726384" y="587950"/>
                    </a:cubicBezTo>
                    <a:cubicBezTo>
                      <a:pt x="6041795" y="597136"/>
                      <a:pt x="5435472" y="805368"/>
                      <a:pt x="5815189" y="805368"/>
                    </a:cubicBezTo>
                    <a:cubicBezTo>
                      <a:pt x="6118351" y="805368"/>
                      <a:pt x="5686575" y="970729"/>
                      <a:pt x="5965239" y="1031974"/>
                    </a:cubicBezTo>
                    <a:lnTo>
                      <a:pt x="5965239" y="0"/>
                    </a:lnTo>
                    <a:cubicBezTo>
                      <a:pt x="5833563" y="48996"/>
                      <a:pt x="5680451" y="85743"/>
                      <a:pt x="5561023" y="70431"/>
                    </a:cubicBezTo>
                    <a:close/>
                  </a:path>
                </a:pathLst>
              </a:custGeom>
              <a:solidFill>
                <a:srgbClr val="9AB3AC">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09" name="Google Shape;1009;p8"/>
              <p:cNvSpPr/>
              <p:nvPr/>
            </p:nvSpPr>
            <p:spPr>
              <a:xfrm>
                <a:off x="1757918" y="3851896"/>
                <a:ext cx="203451" cy="67369"/>
              </a:xfrm>
              <a:custGeom>
                <a:avLst/>
                <a:gdLst/>
                <a:ahLst/>
                <a:cxnLst/>
                <a:rect l="l" t="t" r="r" b="b"/>
                <a:pathLst>
                  <a:path w="203451" h="67369" extrusionOk="0">
                    <a:moveTo>
                      <a:pt x="0" y="0"/>
                    </a:moveTo>
                    <a:lnTo>
                      <a:pt x="0" y="67369"/>
                    </a:lnTo>
                    <a:cubicBezTo>
                      <a:pt x="254166" y="45934"/>
                      <a:pt x="287850" y="9187"/>
                      <a:pt x="0" y="0"/>
                    </a:cubicBezTo>
                    <a:close/>
                  </a:path>
                </a:pathLst>
              </a:custGeom>
              <a:solidFill>
                <a:srgbClr val="9AB3AC">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10" name="Google Shape;1010;p8"/>
              <p:cNvSpPr/>
              <p:nvPr/>
            </p:nvSpPr>
            <p:spPr>
              <a:xfrm>
                <a:off x="1760980" y="3469116"/>
                <a:ext cx="165062" cy="39809"/>
              </a:xfrm>
              <a:custGeom>
                <a:avLst/>
                <a:gdLst/>
                <a:ahLst/>
                <a:cxnLst/>
                <a:rect l="l" t="t" r="r" b="b"/>
                <a:pathLst>
                  <a:path w="165062" h="39809" extrusionOk="0">
                    <a:moveTo>
                      <a:pt x="67369" y="0"/>
                    </a:moveTo>
                    <a:cubicBezTo>
                      <a:pt x="42871" y="0"/>
                      <a:pt x="18373" y="0"/>
                      <a:pt x="0" y="0"/>
                    </a:cubicBezTo>
                    <a:lnTo>
                      <a:pt x="0" y="39809"/>
                    </a:lnTo>
                    <a:cubicBezTo>
                      <a:pt x="150050" y="18373"/>
                      <a:pt x="248041" y="0"/>
                      <a:pt x="67369" y="0"/>
                    </a:cubicBezTo>
                    <a:close/>
                  </a:path>
                </a:pathLst>
              </a:custGeom>
              <a:solidFill>
                <a:srgbClr val="9AB3AC">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1011" name="Google Shape;1011;p8"/>
            <p:cNvSpPr/>
            <p:nvPr/>
          </p:nvSpPr>
          <p:spPr>
            <a:xfrm>
              <a:off x="2988026" y="2520946"/>
              <a:ext cx="4848174" cy="482096"/>
            </a:xfrm>
            <a:custGeom>
              <a:avLst/>
              <a:gdLst/>
              <a:ahLst/>
              <a:cxnLst/>
              <a:rect l="l" t="t" r="r" b="b"/>
              <a:pathLst>
                <a:path w="2373647" h="326845" extrusionOk="0">
                  <a:moveTo>
                    <a:pt x="460900" y="3114"/>
                  </a:moveTo>
                  <a:cubicBezTo>
                    <a:pt x="460900" y="3114"/>
                    <a:pt x="-169921" y="3114"/>
                    <a:pt x="44435" y="110293"/>
                  </a:cubicBezTo>
                  <a:cubicBezTo>
                    <a:pt x="258792" y="217471"/>
                    <a:pt x="408842" y="238907"/>
                    <a:pt x="699754" y="238907"/>
                  </a:cubicBezTo>
                  <a:cubicBezTo>
                    <a:pt x="990667" y="238907"/>
                    <a:pt x="1238708" y="223595"/>
                    <a:pt x="1070285" y="287902"/>
                  </a:cubicBezTo>
                  <a:cubicBezTo>
                    <a:pt x="984543" y="321587"/>
                    <a:pt x="1382633" y="346085"/>
                    <a:pt x="1633737" y="306276"/>
                  </a:cubicBezTo>
                  <a:cubicBezTo>
                    <a:pt x="1884840" y="266467"/>
                    <a:pt x="1443878" y="257280"/>
                    <a:pt x="1884840" y="217471"/>
                  </a:cubicBezTo>
                  <a:cubicBezTo>
                    <a:pt x="2325802" y="177662"/>
                    <a:pt x="2653462" y="128666"/>
                    <a:pt x="2022641" y="88857"/>
                  </a:cubicBezTo>
                  <a:cubicBezTo>
                    <a:pt x="1394882" y="52110"/>
                    <a:pt x="436402" y="-15259"/>
                    <a:pt x="460900" y="3114"/>
                  </a:cubicBezTo>
                  <a:close/>
                </a:path>
              </a:pathLst>
            </a:custGeom>
            <a:solidFill>
              <a:srgbClr val="9AB3AC">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12" name="Google Shape;1012;p8"/>
            <p:cNvSpPr/>
            <p:nvPr/>
          </p:nvSpPr>
          <p:spPr>
            <a:xfrm>
              <a:off x="6663322" y="2058449"/>
              <a:ext cx="3903430" cy="501364"/>
            </a:xfrm>
            <a:custGeom>
              <a:avLst/>
              <a:gdLst/>
              <a:ahLst/>
              <a:cxnLst/>
              <a:rect l="l" t="t" r="r" b="b"/>
              <a:pathLst>
                <a:path w="1911104" h="339908" extrusionOk="0">
                  <a:moveTo>
                    <a:pt x="178412" y="0"/>
                  </a:moveTo>
                  <a:cubicBezTo>
                    <a:pt x="178412" y="0"/>
                    <a:pt x="-94127" y="30622"/>
                    <a:pt x="34487" y="79618"/>
                  </a:cubicBezTo>
                  <a:cubicBezTo>
                    <a:pt x="160038" y="128614"/>
                    <a:pt x="-103314" y="159236"/>
                    <a:pt x="123292" y="202108"/>
                  </a:cubicBezTo>
                  <a:cubicBezTo>
                    <a:pt x="349897" y="244979"/>
                    <a:pt x="616312" y="281726"/>
                    <a:pt x="481573" y="306224"/>
                  </a:cubicBezTo>
                  <a:cubicBezTo>
                    <a:pt x="349897" y="330722"/>
                    <a:pt x="506071" y="339909"/>
                    <a:pt x="827606" y="339909"/>
                  </a:cubicBezTo>
                  <a:cubicBezTo>
                    <a:pt x="1149141" y="339909"/>
                    <a:pt x="726552" y="306224"/>
                    <a:pt x="1035838" y="297037"/>
                  </a:cubicBezTo>
                  <a:cubicBezTo>
                    <a:pt x="1345124" y="287850"/>
                    <a:pt x="1207324" y="214357"/>
                    <a:pt x="1427805" y="223543"/>
                  </a:cubicBezTo>
                  <a:cubicBezTo>
                    <a:pt x="1648286" y="232730"/>
                    <a:pt x="2153555" y="189859"/>
                    <a:pt x="1773838" y="119427"/>
                  </a:cubicBezTo>
                  <a:cubicBezTo>
                    <a:pt x="1397182" y="48996"/>
                    <a:pt x="178412" y="0"/>
                    <a:pt x="178412" y="0"/>
                  </a:cubicBezTo>
                  <a:close/>
                </a:path>
              </a:pathLst>
            </a:custGeom>
            <a:solidFill>
              <a:srgbClr val="9AB3AC">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13" name="Google Shape;1013;p8"/>
            <p:cNvSpPr/>
            <p:nvPr/>
          </p:nvSpPr>
          <p:spPr>
            <a:xfrm>
              <a:off x="6892461" y="1195083"/>
              <a:ext cx="2648109" cy="211539"/>
            </a:xfrm>
            <a:custGeom>
              <a:avLst/>
              <a:gdLst/>
              <a:ahLst/>
              <a:cxnLst/>
              <a:rect l="l" t="t" r="r" b="b"/>
              <a:pathLst>
                <a:path w="1296504" h="192308" extrusionOk="0">
                  <a:moveTo>
                    <a:pt x="165505" y="0"/>
                  </a:moveTo>
                  <a:cubicBezTo>
                    <a:pt x="165505" y="0"/>
                    <a:pt x="3206" y="33685"/>
                    <a:pt x="144" y="64307"/>
                  </a:cubicBezTo>
                  <a:cubicBezTo>
                    <a:pt x="-5980" y="94929"/>
                    <a:pt x="183878" y="128614"/>
                    <a:pt x="419671" y="137801"/>
                  </a:cubicBezTo>
                  <a:cubicBezTo>
                    <a:pt x="655463" y="146987"/>
                    <a:pt x="820824" y="153112"/>
                    <a:pt x="722832" y="177610"/>
                  </a:cubicBezTo>
                  <a:cubicBezTo>
                    <a:pt x="624840" y="202108"/>
                    <a:pt x="750392" y="195983"/>
                    <a:pt x="1044367" y="159236"/>
                  </a:cubicBezTo>
                  <a:cubicBezTo>
                    <a:pt x="1338342" y="119427"/>
                    <a:pt x="1417960" y="39809"/>
                    <a:pt x="1050492" y="30622"/>
                  </a:cubicBezTo>
                  <a:cubicBezTo>
                    <a:pt x="683023" y="18373"/>
                    <a:pt x="165505" y="0"/>
                    <a:pt x="165505" y="0"/>
                  </a:cubicBezTo>
                  <a:close/>
                </a:path>
              </a:pathLst>
            </a:custGeom>
            <a:solidFill>
              <a:srgbClr val="9AB3AC">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14" name="Google Shape;1014;p8"/>
            <p:cNvSpPr/>
            <p:nvPr/>
          </p:nvSpPr>
          <p:spPr>
            <a:xfrm>
              <a:off x="7325457" y="2869005"/>
              <a:ext cx="4816724" cy="750794"/>
            </a:xfrm>
            <a:custGeom>
              <a:avLst/>
              <a:gdLst/>
              <a:ahLst/>
              <a:cxnLst/>
              <a:rect l="l" t="t" r="r" b="b"/>
              <a:pathLst>
                <a:path w="2358249" h="509013" extrusionOk="0">
                  <a:moveTo>
                    <a:pt x="832295" y="166043"/>
                  </a:moveTo>
                  <a:cubicBezTo>
                    <a:pt x="-285422" y="178292"/>
                    <a:pt x="2142932" y="377337"/>
                    <a:pt x="875166" y="417146"/>
                  </a:cubicBezTo>
                  <a:cubicBezTo>
                    <a:pt x="357648" y="432458"/>
                    <a:pt x="464826" y="469205"/>
                    <a:pt x="694494" y="509013"/>
                  </a:cubicBezTo>
                  <a:cubicBezTo>
                    <a:pt x="911913" y="509013"/>
                    <a:pt x="1129332" y="509013"/>
                    <a:pt x="1349813" y="509013"/>
                  </a:cubicBezTo>
                  <a:cubicBezTo>
                    <a:pt x="1279382" y="490640"/>
                    <a:pt x="1264070" y="478391"/>
                    <a:pt x="1352875" y="472267"/>
                  </a:cubicBezTo>
                  <a:cubicBezTo>
                    <a:pt x="1799962" y="432458"/>
                    <a:pt x="2972799" y="432458"/>
                    <a:pt x="1953074" y="365088"/>
                  </a:cubicBezTo>
                  <a:cubicBezTo>
                    <a:pt x="933349" y="300781"/>
                    <a:pt x="807797" y="300781"/>
                    <a:pt x="1659099" y="193603"/>
                  </a:cubicBezTo>
                  <a:cubicBezTo>
                    <a:pt x="2510401" y="89487"/>
                    <a:pt x="780237" y="153794"/>
                    <a:pt x="1588668" y="49678"/>
                  </a:cubicBezTo>
                  <a:cubicBezTo>
                    <a:pt x="2397098" y="-54438"/>
                    <a:pt x="1043589" y="37429"/>
                    <a:pt x="1043589" y="37429"/>
                  </a:cubicBezTo>
                  <a:cubicBezTo>
                    <a:pt x="-1694051" y="19055"/>
                    <a:pt x="1950011" y="150732"/>
                    <a:pt x="832295" y="166043"/>
                  </a:cubicBezTo>
                  <a:close/>
                </a:path>
              </a:pathLst>
            </a:custGeom>
            <a:solidFill>
              <a:srgbClr val="9AB3AC">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1015" name="Google Shape;1015;p8"/>
          <p:cNvSpPr/>
          <p:nvPr/>
        </p:nvSpPr>
        <p:spPr>
          <a:xfrm>
            <a:off x="17310741" y="7720660"/>
            <a:ext cx="906261" cy="1932512"/>
          </a:xfrm>
          <a:custGeom>
            <a:avLst/>
            <a:gdLst/>
            <a:ahLst/>
            <a:cxnLst/>
            <a:rect l="l" t="t" r="r" b="b"/>
            <a:pathLst>
              <a:path w="755218" h="1610426" extrusionOk="0">
                <a:moveTo>
                  <a:pt x="124839" y="867728"/>
                </a:moveTo>
                <a:cubicBezTo>
                  <a:pt x="176273" y="796290"/>
                  <a:pt x="243901" y="733425"/>
                  <a:pt x="271523" y="649605"/>
                </a:cubicBezTo>
                <a:cubicBezTo>
                  <a:pt x="296289" y="573405"/>
                  <a:pt x="285811" y="488633"/>
                  <a:pt x="316291" y="415290"/>
                </a:cubicBezTo>
                <a:cubicBezTo>
                  <a:pt x="349628" y="333375"/>
                  <a:pt x="426781" y="279083"/>
                  <a:pt x="493456" y="221933"/>
                </a:cubicBezTo>
                <a:cubicBezTo>
                  <a:pt x="561084" y="164783"/>
                  <a:pt x="625853" y="88583"/>
                  <a:pt x="620139" y="0"/>
                </a:cubicBezTo>
                <a:cubicBezTo>
                  <a:pt x="735391" y="220980"/>
                  <a:pt x="775396" y="477203"/>
                  <a:pt x="745868" y="724853"/>
                </a:cubicBezTo>
                <a:cubicBezTo>
                  <a:pt x="716341" y="972503"/>
                  <a:pt x="618234" y="1209675"/>
                  <a:pt x="475359" y="1412557"/>
                </a:cubicBezTo>
                <a:cubicBezTo>
                  <a:pt x="431543" y="1474470"/>
                  <a:pt x="382014" y="1535430"/>
                  <a:pt x="316291" y="1573530"/>
                </a:cubicBezTo>
                <a:cubicBezTo>
                  <a:pt x="250568" y="1611630"/>
                  <a:pt x="165796" y="1624965"/>
                  <a:pt x="98168" y="1590675"/>
                </a:cubicBezTo>
                <a:lnTo>
                  <a:pt x="98168" y="1590675"/>
                </a:lnTo>
                <a:cubicBezTo>
                  <a:pt x="-7559" y="1536382"/>
                  <a:pt x="2918" y="1370648"/>
                  <a:pt x="61" y="1267778"/>
                </a:cubicBezTo>
                <a:cubicBezTo>
                  <a:pt x="-1844" y="1126807"/>
                  <a:pt x="41018" y="982980"/>
                  <a:pt x="124839" y="867728"/>
                </a:cubicBezTo>
                <a:close/>
              </a:path>
            </a:pathLst>
          </a:custGeom>
          <a:gradFill>
            <a:gsLst>
              <a:gs pos="0">
                <a:srgbClr val="2A5B52"/>
              </a:gs>
              <a:gs pos="8000">
                <a:srgbClr val="2A5B52"/>
              </a:gs>
              <a:gs pos="100000">
                <a:srgbClr val="1C3B36"/>
              </a:gs>
            </a:gsLst>
            <a:lin ang="2700006" scaled="0"/>
          </a:gra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1016" name="Google Shape;1016;p8"/>
          <p:cNvGrpSpPr/>
          <p:nvPr/>
        </p:nvGrpSpPr>
        <p:grpSpPr>
          <a:xfrm>
            <a:off x="15519206" y="7629365"/>
            <a:ext cx="1302837" cy="2986769"/>
            <a:chOff x="6209083" y="1899986"/>
            <a:chExt cx="1085697" cy="2488974"/>
          </a:xfrm>
        </p:grpSpPr>
        <p:sp>
          <p:nvSpPr>
            <p:cNvPr id="1017" name="Google Shape;1017;p8"/>
            <p:cNvSpPr/>
            <p:nvPr/>
          </p:nvSpPr>
          <p:spPr>
            <a:xfrm>
              <a:off x="6209083" y="1899986"/>
              <a:ext cx="1085697" cy="2325514"/>
            </a:xfrm>
            <a:custGeom>
              <a:avLst/>
              <a:gdLst/>
              <a:ahLst/>
              <a:cxnLst/>
              <a:rect l="l" t="t" r="r" b="b"/>
              <a:pathLst>
                <a:path w="1085697" h="2325514" extrusionOk="0">
                  <a:moveTo>
                    <a:pt x="140933" y="1965007"/>
                  </a:moveTo>
                  <a:lnTo>
                    <a:pt x="140933" y="1965007"/>
                  </a:lnTo>
                  <a:cubicBezTo>
                    <a:pt x="116169" y="1839278"/>
                    <a:pt x="185701" y="1717357"/>
                    <a:pt x="230469" y="1597343"/>
                  </a:cubicBezTo>
                  <a:cubicBezTo>
                    <a:pt x="275236" y="1477328"/>
                    <a:pt x="286666" y="1318260"/>
                    <a:pt x="182844" y="1243965"/>
                  </a:cubicBezTo>
                  <a:cubicBezTo>
                    <a:pt x="130456" y="1205865"/>
                    <a:pt x="51398" y="1191578"/>
                    <a:pt x="32348" y="1130618"/>
                  </a:cubicBezTo>
                  <a:cubicBezTo>
                    <a:pt x="3773" y="1041082"/>
                    <a:pt x="135219" y="968693"/>
                    <a:pt x="130456" y="875347"/>
                  </a:cubicBezTo>
                  <a:cubicBezTo>
                    <a:pt x="127598" y="809625"/>
                    <a:pt x="60923" y="768668"/>
                    <a:pt x="27586" y="712470"/>
                  </a:cubicBezTo>
                  <a:cubicBezTo>
                    <a:pt x="-16229" y="640080"/>
                    <a:pt x="-1942" y="545783"/>
                    <a:pt x="29491" y="467678"/>
                  </a:cubicBezTo>
                  <a:cubicBezTo>
                    <a:pt x="60923" y="389572"/>
                    <a:pt x="108548" y="317183"/>
                    <a:pt x="131408" y="235267"/>
                  </a:cubicBezTo>
                  <a:cubicBezTo>
                    <a:pt x="154269" y="153353"/>
                    <a:pt x="146648" y="55245"/>
                    <a:pt x="82831" y="0"/>
                  </a:cubicBezTo>
                  <a:cubicBezTo>
                    <a:pt x="219991" y="76200"/>
                    <a:pt x="359056" y="154305"/>
                    <a:pt x="470498" y="263842"/>
                  </a:cubicBezTo>
                  <a:cubicBezTo>
                    <a:pt x="582894" y="373380"/>
                    <a:pt x="666713" y="521017"/>
                    <a:pt x="666713" y="678180"/>
                  </a:cubicBezTo>
                  <a:cubicBezTo>
                    <a:pt x="666713" y="784860"/>
                    <a:pt x="631471" y="904875"/>
                    <a:pt x="696241" y="988695"/>
                  </a:cubicBezTo>
                  <a:cubicBezTo>
                    <a:pt x="736246" y="1041082"/>
                    <a:pt x="803873" y="1062038"/>
                    <a:pt x="864833" y="1087755"/>
                  </a:cubicBezTo>
                  <a:cubicBezTo>
                    <a:pt x="925794" y="1113473"/>
                    <a:pt x="990563" y="1153478"/>
                    <a:pt x="1002946" y="1218248"/>
                  </a:cubicBezTo>
                  <a:cubicBezTo>
                    <a:pt x="1017233" y="1288732"/>
                    <a:pt x="965798" y="1355407"/>
                    <a:pt x="959131" y="1427798"/>
                  </a:cubicBezTo>
                  <a:cubicBezTo>
                    <a:pt x="951511" y="1522095"/>
                    <a:pt x="1021044" y="1602105"/>
                    <a:pt x="1057239" y="1689735"/>
                  </a:cubicBezTo>
                  <a:cubicBezTo>
                    <a:pt x="1117246" y="1834515"/>
                    <a:pt x="1078194" y="2009775"/>
                    <a:pt x="979133" y="2131695"/>
                  </a:cubicBezTo>
                  <a:cubicBezTo>
                    <a:pt x="882931" y="2250758"/>
                    <a:pt x="705766" y="2368868"/>
                    <a:pt x="550508" y="2309813"/>
                  </a:cubicBezTo>
                  <a:cubicBezTo>
                    <a:pt x="394298" y="2248853"/>
                    <a:pt x="176176" y="2145983"/>
                    <a:pt x="140933" y="1965007"/>
                  </a:cubicBezTo>
                  <a:close/>
                </a:path>
              </a:pathLst>
            </a:custGeom>
            <a:gradFill>
              <a:gsLst>
                <a:gs pos="0">
                  <a:srgbClr val="2A5B52"/>
                </a:gs>
                <a:gs pos="8000">
                  <a:srgbClr val="2A5B52"/>
                </a:gs>
                <a:gs pos="100000">
                  <a:srgbClr val="1C3B36"/>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18" name="Google Shape;1018;p8"/>
            <p:cNvSpPr/>
            <p:nvPr/>
          </p:nvSpPr>
          <p:spPr>
            <a:xfrm>
              <a:off x="6442316" y="2213685"/>
              <a:ext cx="561812" cy="2175275"/>
            </a:xfrm>
            <a:custGeom>
              <a:avLst/>
              <a:gdLst/>
              <a:ahLst/>
              <a:cxnLst/>
              <a:rect l="l" t="t" r="r" b="b"/>
              <a:pathLst>
                <a:path w="561812" h="2175275" extrusionOk="0">
                  <a:moveTo>
                    <a:pt x="329658" y="1406516"/>
                  </a:moveTo>
                  <a:cubicBezTo>
                    <a:pt x="365853" y="1257926"/>
                    <a:pt x="422050" y="1114098"/>
                    <a:pt x="495393" y="979796"/>
                  </a:cubicBezTo>
                  <a:cubicBezTo>
                    <a:pt x="498250" y="975033"/>
                    <a:pt x="490630" y="971223"/>
                    <a:pt x="488725" y="975986"/>
                  </a:cubicBezTo>
                  <a:cubicBezTo>
                    <a:pt x="417287" y="1105526"/>
                    <a:pt x="362995" y="1244591"/>
                    <a:pt x="325848" y="1387466"/>
                  </a:cubicBezTo>
                  <a:cubicBezTo>
                    <a:pt x="322990" y="1361748"/>
                    <a:pt x="320133" y="1336031"/>
                    <a:pt x="318228" y="1311266"/>
                  </a:cubicBezTo>
                  <a:cubicBezTo>
                    <a:pt x="290605" y="1018848"/>
                    <a:pt x="282033" y="722621"/>
                    <a:pt x="205833" y="437823"/>
                  </a:cubicBezTo>
                  <a:cubicBezTo>
                    <a:pt x="204880" y="433061"/>
                    <a:pt x="202975" y="428298"/>
                    <a:pt x="202023" y="423536"/>
                  </a:cubicBezTo>
                  <a:cubicBezTo>
                    <a:pt x="202023" y="423536"/>
                    <a:pt x="202023" y="423536"/>
                    <a:pt x="202023" y="422583"/>
                  </a:cubicBezTo>
                  <a:cubicBezTo>
                    <a:pt x="212500" y="353051"/>
                    <a:pt x="222978" y="283518"/>
                    <a:pt x="232503" y="213986"/>
                  </a:cubicBezTo>
                  <a:cubicBezTo>
                    <a:pt x="233455" y="209223"/>
                    <a:pt x="224883" y="209223"/>
                    <a:pt x="224883" y="213986"/>
                  </a:cubicBezTo>
                  <a:cubicBezTo>
                    <a:pt x="215358" y="277803"/>
                    <a:pt x="205833" y="340668"/>
                    <a:pt x="196308" y="404486"/>
                  </a:cubicBezTo>
                  <a:cubicBezTo>
                    <a:pt x="196308" y="404486"/>
                    <a:pt x="196308" y="404486"/>
                    <a:pt x="196308" y="404486"/>
                  </a:cubicBezTo>
                  <a:cubicBezTo>
                    <a:pt x="196308" y="403533"/>
                    <a:pt x="196308" y="401628"/>
                    <a:pt x="195355" y="400676"/>
                  </a:cubicBezTo>
                  <a:cubicBezTo>
                    <a:pt x="153445" y="258753"/>
                    <a:pt x="94390" y="122546"/>
                    <a:pt x="7712" y="1578"/>
                  </a:cubicBezTo>
                  <a:cubicBezTo>
                    <a:pt x="4855" y="-2232"/>
                    <a:pt x="-2765" y="1578"/>
                    <a:pt x="1045" y="5388"/>
                  </a:cubicBezTo>
                  <a:cubicBezTo>
                    <a:pt x="84865" y="123498"/>
                    <a:pt x="142968" y="254943"/>
                    <a:pt x="183925" y="391151"/>
                  </a:cubicBezTo>
                  <a:cubicBezTo>
                    <a:pt x="135348" y="354003"/>
                    <a:pt x="86770" y="317808"/>
                    <a:pt x="38193" y="280661"/>
                  </a:cubicBezTo>
                  <a:cubicBezTo>
                    <a:pt x="34383" y="277803"/>
                    <a:pt x="29620" y="284471"/>
                    <a:pt x="34383" y="287328"/>
                  </a:cubicBezTo>
                  <a:cubicBezTo>
                    <a:pt x="85818" y="326381"/>
                    <a:pt x="136300" y="365433"/>
                    <a:pt x="187735" y="403533"/>
                  </a:cubicBezTo>
                  <a:cubicBezTo>
                    <a:pt x="228693" y="543551"/>
                    <a:pt x="252505" y="689283"/>
                    <a:pt x="268698" y="834063"/>
                  </a:cubicBezTo>
                  <a:cubicBezTo>
                    <a:pt x="282985" y="958841"/>
                    <a:pt x="291558" y="1084571"/>
                    <a:pt x="302035" y="1210301"/>
                  </a:cubicBezTo>
                  <a:cubicBezTo>
                    <a:pt x="233455" y="1045518"/>
                    <a:pt x="139158" y="891213"/>
                    <a:pt x="24858" y="754053"/>
                  </a:cubicBezTo>
                  <a:cubicBezTo>
                    <a:pt x="21048" y="750243"/>
                    <a:pt x="15333" y="755958"/>
                    <a:pt x="19143" y="759768"/>
                  </a:cubicBezTo>
                  <a:cubicBezTo>
                    <a:pt x="137253" y="900738"/>
                    <a:pt x="232503" y="1058853"/>
                    <a:pt x="301083" y="1229351"/>
                  </a:cubicBezTo>
                  <a:cubicBezTo>
                    <a:pt x="302035" y="1230303"/>
                    <a:pt x="302987" y="1231256"/>
                    <a:pt x="303940" y="1231256"/>
                  </a:cubicBezTo>
                  <a:cubicBezTo>
                    <a:pt x="318228" y="1395086"/>
                    <a:pt x="335373" y="1557963"/>
                    <a:pt x="372520" y="1717983"/>
                  </a:cubicBezTo>
                  <a:cubicBezTo>
                    <a:pt x="409668" y="1878003"/>
                    <a:pt x="465865" y="2034213"/>
                    <a:pt x="554448" y="2173278"/>
                  </a:cubicBezTo>
                  <a:cubicBezTo>
                    <a:pt x="557305" y="2178041"/>
                    <a:pt x="563973" y="2173278"/>
                    <a:pt x="561115" y="2169468"/>
                  </a:cubicBezTo>
                  <a:cubicBezTo>
                    <a:pt x="416335" y="1940868"/>
                    <a:pt x="359185" y="1673216"/>
                    <a:pt x="328705" y="1406516"/>
                  </a:cubicBezTo>
                  <a:cubicBezTo>
                    <a:pt x="328705" y="1408421"/>
                    <a:pt x="329658" y="1407468"/>
                    <a:pt x="329658" y="1406516"/>
                  </a:cubicBezTo>
                  <a:close/>
                </a:path>
              </a:pathLst>
            </a:custGeom>
            <a:solidFill>
              <a:srgbClr val="4493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019" name="Google Shape;1019;p8"/>
          <p:cNvGrpSpPr/>
          <p:nvPr/>
        </p:nvGrpSpPr>
        <p:grpSpPr>
          <a:xfrm>
            <a:off x="13545775" y="8655780"/>
            <a:ext cx="901655" cy="2069106"/>
            <a:chOff x="4564559" y="2755331"/>
            <a:chExt cx="751379" cy="1724255"/>
          </a:xfrm>
        </p:grpSpPr>
        <p:sp>
          <p:nvSpPr>
            <p:cNvPr id="1020" name="Google Shape;1020;p8"/>
            <p:cNvSpPr/>
            <p:nvPr/>
          </p:nvSpPr>
          <p:spPr>
            <a:xfrm>
              <a:off x="4564559" y="2755331"/>
              <a:ext cx="751379" cy="1607284"/>
            </a:xfrm>
            <a:custGeom>
              <a:avLst/>
              <a:gdLst/>
              <a:ahLst/>
              <a:cxnLst/>
              <a:rect l="l" t="t" r="r" b="b"/>
              <a:pathLst>
                <a:path w="751379" h="1607284" extrusionOk="0">
                  <a:moveTo>
                    <a:pt x="97627" y="1359218"/>
                  </a:moveTo>
                  <a:lnTo>
                    <a:pt x="97627" y="1359218"/>
                  </a:lnTo>
                  <a:cubicBezTo>
                    <a:pt x="80482" y="1272540"/>
                    <a:pt x="128107" y="1187768"/>
                    <a:pt x="159539" y="1104900"/>
                  </a:cubicBezTo>
                  <a:cubicBezTo>
                    <a:pt x="190972" y="1022033"/>
                    <a:pt x="198592" y="912495"/>
                    <a:pt x="126202" y="860108"/>
                  </a:cubicBezTo>
                  <a:cubicBezTo>
                    <a:pt x="90007" y="834390"/>
                    <a:pt x="35714" y="823912"/>
                    <a:pt x="22379" y="782002"/>
                  </a:cubicBezTo>
                  <a:cubicBezTo>
                    <a:pt x="2377" y="720090"/>
                    <a:pt x="93817" y="670560"/>
                    <a:pt x="90007" y="604837"/>
                  </a:cubicBezTo>
                  <a:cubicBezTo>
                    <a:pt x="88102" y="560070"/>
                    <a:pt x="42382" y="530543"/>
                    <a:pt x="18569" y="492442"/>
                  </a:cubicBezTo>
                  <a:cubicBezTo>
                    <a:pt x="-10958" y="441960"/>
                    <a:pt x="-1433" y="377190"/>
                    <a:pt x="20474" y="322898"/>
                  </a:cubicBezTo>
                  <a:cubicBezTo>
                    <a:pt x="42382" y="268605"/>
                    <a:pt x="74767" y="219075"/>
                    <a:pt x="90959" y="162877"/>
                  </a:cubicBezTo>
                  <a:cubicBezTo>
                    <a:pt x="107152" y="106680"/>
                    <a:pt x="101437" y="38100"/>
                    <a:pt x="57622" y="0"/>
                  </a:cubicBezTo>
                  <a:cubicBezTo>
                    <a:pt x="151919" y="52388"/>
                    <a:pt x="248122" y="106680"/>
                    <a:pt x="326227" y="181927"/>
                  </a:cubicBezTo>
                  <a:cubicBezTo>
                    <a:pt x="403380" y="258127"/>
                    <a:pt x="461482" y="360045"/>
                    <a:pt x="461482" y="467677"/>
                  </a:cubicBezTo>
                  <a:cubicBezTo>
                    <a:pt x="461482" y="541020"/>
                    <a:pt x="436717" y="623887"/>
                    <a:pt x="481484" y="682943"/>
                  </a:cubicBezTo>
                  <a:cubicBezTo>
                    <a:pt x="509107" y="719137"/>
                    <a:pt x="555780" y="734377"/>
                    <a:pt x="598642" y="751523"/>
                  </a:cubicBezTo>
                  <a:cubicBezTo>
                    <a:pt x="641505" y="768668"/>
                    <a:pt x="685319" y="797243"/>
                    <a:pt x="694844" y="842010"/>
                  </a:cubicBezTo>
                  <a:cubicBezTo>
                    <a:pt x="704369" y="890587"/>
                    <a:pt x="669127" y="937260"/>
                    <a:pt x="664364" y="986790"/>
                  </a:cubicBezTo>
                  <a:cubicBezTo>
                    <a:pt x="658649" y="1051560"/>
                    <a:pt x="707227" y="1107758"/>
                    <a:pt x="731992" y="1167765"/>
                  </a:cubicBezTo>
                  <a:cubicBezTo>
                    <a:pt x="772949" y="1267777"/>
                    <a:pt x="746280" y="1388745"/>
                    <a:pt x="677699" y="1473518"/>
                  </a:cubicBezTo>
                  <a:cubicBezTo>
                    <a:pt x="611024" y="1555433"/>
                    <a:pt x="489105" y="1637348"/>
                    <a:pt x="381472" y="1596390"/>
                  </a:cubicBezTo>
                  <a:cubicBezTo>
                    <a:pt x="272887" y="1555433"/>
                    <a:pt x="121439" y="1483995"/>
                    <a:pt x="97627" y="1359218"/>
                  </a:cubicBezTo>
                  <a:close/>
                </a:path>
              </a:pathLst>
            </a:custGeom>
            <a:solidFill>
              <a:srgbClr val="3D7A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21" name="Google Shape;1021;p8"/>
            <p:cNvSpPr/>
            <p:nvPr/>
          </p:nvSpPr>
          <p:spPr>
            <a:xfrm>
              <a:off x="4724610" y="2974174"/>
              <a:ext cx="388550" cy="1505412"/>
            </a:xfrm>
            <a:custGeom>
              <a:avLst/>
              <a:gdLst/>
              <a:ahLst/>
              <a:cxnLst/>
              <a:rect l="l" t="t" r="r" b="b"/>
              <a:pathLst>
                <a:path w="388550" h="1505412" extrusionOk="0">
                  <a:moveTo>
                    <a:pt x="229042" y="970829"/>
                  </a:moveTo>
                  <a:cubicBezTo>
                    <a:pt x="253806" y="867959"/>
                    <a:pt x="292859" y="768899"/>
                    <a:pt x="343342" y="676506"/>
                  </a:cubicBezTo>
                  <a:cubicBezTo>
                    <a:pt x="345246" y="673649"/>
                    <a:pt x="340484" y="670791"/>
                    <a:pt x="338579" y="673649"/>
                  </a:cubicBezTo>
                  <a:cubicBezTo>
                    <a:pt x="289049" y="763184"/>
                    <a:pt x="251901" y="859386"/>
                    <a:pt x="226184" y="958446"/>
                  </a:cubicBezTo>
                  <a:cubicBezTo>
                    <a:pt x="224279" y="940349"/>
                    <a:pt x="222374" y="923204"/>
                    <a:pt x="220469" y="905106"/>
                  </a:cubicBezTo>
                  <a:cubicBezTo>
                    <a:pt x="201419" y="703176"/>
                    <a:pt x="195704" y="498389"/>
                    <a:pt x="142364" y="301221"/>
                  </a:cubicBezTo>
                  <a:cubicBezTo>
                    <a:pt x="141411" y="297411"/>
                    <a:pt x="140459" y="294554"/>
                    <a:pt x="139506" y="290744"/>
                  </a:cubicBezTo>
                  <a:cubicBezTo>
                    <a:pt x="139506" y="290744"/>
                    <a:pt x="139506" y="290744"/>
                    <a:pt x="139506" y="290744"/>
                  </a:cubicBezTo>
                  <a:cubicBezTo>
                    <a:pt x="146174" y="243119"/>
                    <a:pt x="153794" y="194541"/>
                    <a:pt x="160461" y="146916"/>
                  </a:cubicBezTo>
                  <a:cubicBezTo>
                    <a:pt x="161414" y="143106"/>
                    <a:pt x="155699" y="143106"/>
                    <a:pt x="154746" y="146916"/>
                  </a:cubicBezTo>
                  <a:cubicBezTo>
                    <a:pt x="148079" y="190731"/>
                    <a:pt x="141411" y="234546"/>
                    <a:pt x="135696" y="278361"/>
                  </a:cubicBezTo>
                  <a:cubicBezTo>
                    <a:pt x="135696" y="278361"/>
                    <a:pt x="135696" y="278361"/>
                    <a:pt x="135696" y="278361"/>
                  </a:cubicBezTo>
                  <a:cubicBezTo>
                    <a:pt x="135696" y="277409"/>
                    <a:pt x="135696" y="276456"/>
                    <a:pt x="134744" y="276456"/>
                  </a:cubicBezTo>
                  <a:cubicBezTo>
                    <a:pt x="106169" y="178349"/>
                    <a:pt x="64259" y="84051"/>
                    <a:pt x="5204" y="1184"/>
                  </a:cubicBezTo>
                  <a:cubicBezTo>
                    <a:pt x="3299" y="-1674"/>
                    <a:pt x="-1464" y="1184"/>
                    <a:pt x="441" y="4041"/>
                  </a:cubicBezTo>
                  <a:cubicBezTo>
                    <a:pt x="58544" y="85956"/>
                    <a:pt x="98549" y="176444"/>
                    <a:pt x="127124" y="270741"/>
                  </a:cubicBezTo>
                  <a:cubicBezTo>
                    <a:pt x="93786" y="245024"/>
                    <a:pt x="60449" y="220259"/>
                    <a:pt x="27111" y="194541"/>
                  </a:cubicBezTo>
                  <a:cubicBezTo>
                    <a:pt x="24254" y="192636"/>
                    <a:pt x="21396" y="197399"/>
                    <a:pt x="24254" y="199304"/>
                  </a:cubicBezTo>
                  <a:cubicBezTo>
                    <a:pt x="59496" y="225974"/>
                    <a:pt x="94739" y="252644"/>
                    <a:pt x="129981" y="280266"/>
                  </a:cubicBezTo>
                  <a:cubicBezTo>
                    <a:pt x="158556" y="377421"/>
                    <a:pt x="174749" y="477434"/>
                    <a:pt x="185226" y="577446"/>
                  </a:cubicBezTo>
                  <a:cubicBezTo>
                    <a:pt x="194751" y="664124"/>
                    <a:pt x="200467" y="750801"/>
                    <a:pt x="208086" y="837479"/>
                  </a:cubicBezTo>
                  <a:cubicBezTo>
                    <a:pt x="160461" y="723179"/>
                    <a:pt x="95692" y="616499"/>
                    <a:pt x="16634" y="522201"/>
                  </a:cubicBezTo>
                  <a:cubicBezTo>
                    <a:pt x="14729" y="519344"/>
                    <a:pt x="9966" y="523154"/>
                    <a:pt x="12824" y="526011"/>
                  </a:cubicBezTo>
                  <a:cubicBezTo>
                    <a:pt x="94739" y="623166"/>
                    <a:pt x="160461" y="732704"/>
                    <a:pt x="208086" y="850814"/>
                  </a:cubicBezTo>
                  <a:cubicBezTo>
                    <a:pt x="208086" y="851766"/>
                    <a:pt x="209039" y="851766"/>
                    <a:pt x="209992" y="852719"/>
                  </a:cubicBezTo>
                  <a:cubicBezTo>
                    <a:pt x="219517" y="966066"/>
                    <a:pt x="231899" y="1078461"/>
                    <a:pt x="257617" y="1188951"/>
                  </a:cubicBezTo>
                  <a:cubicBezTo>
                    <a:pt x="283334" y="1299441"/>
                    <a:pt x="322386" y="1408026"/>
                    <a:pt x="383346" y="1504229"/>
                  </a:cubicBezTo>
                  <a:cubicBezTo>
                    <a:pt x="385251" y="1507086"/>
                    <a:pt x="390014" y="1504229"/>
                    <a:pt x="388109" y="1501371"/>
                  </a:cubicBezTo>
                  <a:cubicBezTo>
                    <a:pt x="288096" y="1343256"/>
                    <a:pt x="249044" y="1158471"/>
                    <a:pt x="227136" y="973686"/>
                  </a:cubicBezTo>
                  <a:cubicBezTo>
                    <a:pt x="229042" y="972734"/>
                    <a:pt x="229042" y="971781"/>
                    <a:pt x="229042" y="9708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022" name="Google Shape;1022;p8"/>
          <p:cNvGrpSpPr/>
          <p:nvPr/>
        </p:nvGrpSpPr>
        <p:grpSpPr>
          <a:xfrm>
            <a:off x="13147433" y="9602185"/>
            <a:ext cx="1227581" cy="1243583"/>
            <a:chOff x="4232609" y="3544001"/>
            <a:chExt cx="1022984" cy="1036319"/>
          </a:xfrm>
        </p:grpSpPr>
        <p:sp>
          <p:nvSpPr>
            <p:cNvPr id="1023" name="Google Shape;1023;p8"/>
            <p:cNvSpPr/>
            <p:nvPr/>
          </p:nvSpPr>
          <p:spPr>
            <a:xfrm>
              <a:off x="4232609" y="3544001"/>
              <a:ext cx="1020127" cy="1036319"/>
            </a:xfrm>
            <a:custGeom>
              <a:avLst/>
              <a:gdLst/>
              <a:ahLst/>
              <a:cxnLst/>
              <a:rect l="l" t="t" r="r" b="b"/>
              <a:pathLst>
                <a:path w="1020127" h="1036319" extrusionOk="0">
                  <a:moveTo>
                    <a:pt x="930593" y="376238"/>
                  </a:moveTo>
                  <a:cubicBezTo>
                    <a:pt x="929640" y="375285"/>
                    <a:pt x="929640" y="375285"/>
                    <a:pt x="928688" y="374332"/>
                  </a:cubicBezTo>
                  <a:cubicBezTo>
                    <a:pt x="923925" y="378142"/>
                    <a:pt x="919163" y="381000"/>
                    <a:pt x="914400" y="383857"/>
                  </a:cubicBezTo>
                  <a:cubicBezTo>
                    <a:pt x="838200" y="429578"/>
                    <a:pt x="744855" y="434340"/>
                    <a:pt x="656272" y="439103"/>
                  </a:cubicBezTo>
                  <a:cubicBezTo>
                    <a:pt x="734378" y="421957"/>
                    <a:pt x="805815" y="375285"/>
                    <a:pt x="854393" y="311467"/>
                  </a:cubicBezTo>
                  <a:cubicBezTo>
                    <a:pt x="792480" y="267653"/>
                    <a:pt x="721995" y="234315"/>
                    <a:pt x="652463" y="203835"/>
                  </a:cubicBezTo>
                  <a:cubicBezTo>
                    <a:pt x="620078" y="189547"/>
                    <a:pt x="587693" y="175260"/>
                    <a:pt x="555307" y="161925"/>
                  </a:cubicBezTo>
                  <a:cubicBezTo>
                    <a:pt x="541972" y="175260"/>
                    <a:pt x="526733" y="186690"/>
                    <a:pt x="509588" y="195263"/>
                  </a:cubicBezTo>
                  <a:cubicBezTo>
                    <a:pt x="467678" y="215265"/>
                    <a:pt x="421005" y="219075"/>
                    <a:pt x="374333" y="218122"/>
                  </a:cubicBezTo>
                  <a:cubicBezTo>
                    <a:pt x="406717" y="191453"/>
                    <a:pt x="440055" y="163830"/>
                    <a:pt x="462915" y="127635"/>
                  </a:cubicBezTo>
                  <a:cubicBezTo>
                    <a:pt x="463867" y="126682"/>
                    <a:pt x="463867" y="125730"/>
                    <a:pt x="464820" y="124778"/>
                  </a:cubicBezTo>
                  <a:cubicBezTo>
                    <a:pt x="357188" y="80963"/>
                    <a:pt x="248603" y="39053"/>
                    <a:pt x="138113" y="0"/>
                  </a:cubicBezTo>
                  <a:cubicBezTo>
                    <a:pt x="138113" y="2857"/>
                    <a:pt x="138113" y="4763"/>
                    <a:pt x="138113" y="7620"/>
                  </a:cubicBezTo>
                  <a:cubicBezTo>
                    <a:pt x="140017" y="87630"/>
                    <a:pt x="103822" y="161925"/>
                    <a:pt x="68580" y="236220"/>
                  </a:cubicBezTo>
                  <a:cubicBezTo>
                    <a:pt x="124778" y="250507"/>
                    <a:pt x="181928" y="260032"/>
                    <a:pt x="240030" y="261938"/>
                  </a:cubicBezTo>
                  <a:cubicBezTo>
                    <a:pt x="189547" y="291465"/>
                    <a:pt x="129540" y="298132"/>
                    <a:pt x="71438" y="303847"/>
                  </a:cubicBezTo>
                  <a:cubicBezTo>
                    <a:pt x="60960" y="304800"/>
                    <a:pt x="49530" y="305753"/>
                    <a:pt x="38100" y="305753"/>
                  </a:cubicBezTo>
                  <a:cubicBezTo>
                    <a:pt x="35242" y="312420"/>
                    <a:pt x="33338" y="318135"/>
                    <a:pt x="30480" y="324803"/>
                  </a:cubicBezTo>
                  <a:cubicBezTo>
                    <a:pt x="12383" y="374332"/>
                    <a:pt x="2858" y="426720"/>
                    <a:pt x="0" y="479107"/>
                  </a:cubicBezTo>
                  <a:cubicBezTo>
                    <a:pt x="93345" y="478155"/>
                    <a:pt x="186690" y="449580"/>
                    <a:pt x="264795" y="398145"/>
                  </a:cubicBezTo>
                  <a:cubicBezTo>
                    <a:pt x="248603" y="454342"/>
                    <a:pt x="195263" y="489585"/>
                    <a:pt x="145733" y="521017"/>
                  </a:cubicBezTo>
                  <a:cubicBezTo>
                    <a:pt x="111442" y="542925"/>
                    <a:pt x="76200" y="563880"/>
                    <a:pt x="41910" y="585788"/>
                  </a:cubicBezTo>
                  <a:cubicBezTo>
                    <a:pt x="31433" y="592455"/>
                    <a:pt x="20003" y="599122"/>
                    <a:pt x="7620" y="603885"/>
                  </a:cubicBezTo>
                  <a:cubicBezTo>
                    <a:pt x="20003" y="677228"/>
                    <a:pt x="45720" y="747713"/>
                    <a:pt x="84772" y="810578"/>
                  </a:cubicBezTo>
                  <a:cubicBezTo>
                    <a:pt x="151447" y="775335"/>
                    <a:pt x="210503" y="723900"/>
                    <a:pt x="266700" y="672465"/>
                  </a:cubicBezTo>
                  <a:cubicBezTo>
                    <a:pt x="252413" y="745807"/>
                    <a:pt x="224790" y="815340"/>
                    <a:pt x="183833" y="878205"/>
                  </a:cubicBezTo>
                  <a:cubicBezTo>
                    <a:pt x="177165" y="888682"/>
                    <a:pt x="169545" y="899160"/>
                    <a:pt x="160020" y="907732"/>
                  </a:cubicBezTo>
                  <a:cubicBezTo>
                    <a:pt x="163830" y="911542"/>
                    <a:pt x="166688" y="914400"/>
                    <a:pt x="170497" y="918210"/>
                  </a:cubicBezTo>
                  <a:cubicBezTo>
                    <a:pt x="230505" y="975360"/>
                    <a:pt x="306705" y="1018222"/>
                    <a:pt x="387667" y="1033463"/>
                  </a:cubicBezTo>
                  <a:cubicBezTo>
                    <a:pt x="417195" y="985838"/>
                    <a:pt x="447675" y="937260"/>
                    <a:pt x="477203" y="889635"/>
                  </a:cubicBezTo>
                  <a:cubicBezTo>
                    <a:pt x="487680" y="921067"/>
                    <a:pt x="496253" y="953453"/>
                    <a:pt x="495300" y="985838"/>
                  </a:cubicBezTo>
                  <a:cubicBezTo>
                    <a:pt x="494347" y="1002982"/>
                    <a:pt x="491490" y="1020128"/>
                    <a:pt x="484822" y="1036320"/>
                  </a:cubicBezTo>
                  <a:cubicBezTo>
                    <a:pt x="486728" y="1036320"/>
                    <a:pt x="489585" y="1035367"/>
                    <a:pt x="491490" y="1035367"/>
                  </a:cubicBezTo>
                  <a:cubicBezTo>
                    <a:pt x="603885" y="1018222"/>
                    <a:pt x="704850" y="922020"/>
                    <a:pt x="709613" y="810578"/>
                  </a:cubicBezTo>
                  <a:cubicBezTo>
                    <a:pt x="714375" y="812482"/>
                    <a:pt x="720090" y="814388"/>
                    <a:pt x="724853" y="816292"/>
                  </a:cubicBezTo>
                  <a:cubicBezTo>
                    <a:pt x="776288" y="833438"/>
                    <a:pt x="835343" y="831532"/>
                    <a:pt x="884872" y="810578"/>
                  </a:cubicBezTo>
                  <a:cubicBezTo>
                    <a:pt x="942022" y="786765"/>
                    <a:pt x="987743" y="738188"/>
                    <a:pt x="1008697" y="680085"/>
                  </a:cubicBezTo>
                  <a:cubicBezTo>
                    <a:pt x="1009650" y="678180"/>
                    <a:pt x="1009650" y="677228"/>
                    <a:pt x="1010603" y="675322"/>
                  </a:cubicBezTo>
                  <a:cubicBezTo>
                    <a:pt x="985838" y="677228"/>
                    <a:pt x="962025" y="671513"/>
                    <a:pt x="938213" y="664845"/>
                  </a:cubicBezTo>
                  <a:cubicBezTo>
                    <a:pt x="891540" y="649605"/>
                    <a:pt x="847725" y="626745"/>
                    <a:pt x="807720" y="597217"/>
                  </a:cubicBezTo>
                  <a:cubicBezTo>
                    <a:pt x="879157" y="609600"/>
                    <a:pt x="954405" y="598170"/>
                    <a:pt x="1020128" y="567690"/>
                  </a:cubicBezTo>
                  <a:cubicBezTo>
                    <a:pt x="1014413" y="496253"/>
                    <a:pt x="979170" y="427672"/>
                    <a:pt x="930593" y="376238"/>
                  </a:cubicBezTo>
                  <a:close/>
                </a:path>
              </a:pathLst>
            </a:custGeom>
            <a:gradFill>
              <a:gsLst>
                <a:gs pos="0">
                  <a:srgbClr val="2A5B52"/>
                </a:gs>
                <a:gs pos="8000">
                  <a:srgbClr val="2A5B52"/>
                </a:gs>
                <a:gs pos="100000">
                  <a:srgbClr val="1C3B36"/>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24" name="Google Shape;1024;p8"/>
            <p:cNvSpPr/>
            <p:nvPr/>
          </p:nvSpPr>
          <p:spPr>
            <a:xfrm>
              <a:off x="4370721" y="3544001"/>
              <a:ext cx="884872" cy="825579"/>
            </a:xfrm>
            <a:custGeom>
              <a:avLst/>
              <a:gdLst/>
              <a:ahLst/>
              <a:cxnLst/>
              <a:rect l="l" t="t" r="r" b="b"/>
              <a:pathLst>
                <a:path w="884872" h="825579" extrusionOk="0">
                  <a:moveTo>
                    <a:pt x="645795" y="824865"/>
                  </a:moveTo>
                  <a:cubicBezTo>
                    <a:pt x="681038" y="827722"/>
                    <a:pt x="716280" y="822007"/>
                    <a:pt x="749618" y="807720"/>
                  </a:cubicBezTo>
                  <a:cubicBezTo>
                    <a:pt x="806768" y="783907"/>
                    <a:pt x="852488" y="735330"/>
                    <a:pt x="873443" y="677228"/>
                  </a:cubicBezTo>
                  <a:cubicBezTo>
                    <a:pt x="874395" y="675322"/>
                    <a:pt x="874395" y="674370"/>
                    <a:pt x="875347" y="672465"/>
                  </a:cubicBezTo>
                  <a:cubicBezTo>
                    <a:pt x="850582" y="674370"/>
                    <a:pt x="826770" y="668655"/>
                    <a:pt x="802957" y="661988"/>
                  </a:cubicBezTo>
                  <a:cubicBezTo>
                    <a:pt x="756285" y="646747"/>
                    <a:pt x="712470" y="623888"/>
                    <a:pt x="672465" y="594360"/>
                  </a:cubicBezTo>
                  <a:cubicBezTo>
                    <a:pt x="743903" y="606742"/>
                    <a:pt x="819150" y="595313"/>
                    <a:pt x="884872" y="564832"/>
                  </a:cubicBezTo>
                  <a:cubicBezTo>
                    <a:pt x="876300" y="495300"/>
                    <a:pt x="841057" y="427672"/>
                    <a:pt x="792480" y="376238"/>
                  </a:cubicBezTo>
                  <a:cubicBezTo>
                    <a:pt x="791528" y="375285"/>
                    <a:pt x="791528" y="375285"/>
                    <a:pt x="790575" y="374332"/>
                  </a:cubicBezTo>
                  <a:cubicBezTo>
                    <a:pt x="785813" y="378142"/>
                    <a:pt x="781050" y="381000"/>
                    <a:pt x="776288" y="383857"/>
                  </a:cubicBezTo>
                  <a:cubicBezTo>
                    <a:pt x="700088" y="429578"/>
                    <a:pt x="606743" y="434340"/>
                    <a:pt x="518160" y="439103"/>
                  </a:cubicBezTo>
                  <a:cubicBezTo>
                    <a:pt x="596265" y="421957"/>
                    <a:pt x="667703" y="375285"/>
                    <a:pt x="716280" y="311467"/>
                  </a:cubicBezTo>
                  <a:cubicBezTo>
                    <a:pt x="654368" y="267653"/>
                    <a:pt x="583882" y="234315"/>
                    <a:pt x="514350" y="203835"/>
                  </a:cubicBezTo>
                  <a:cubicBezTo>
                    <a:pt x="481965" y="189547"/>
                    <a:pt x="449580" y="175260"/>
                    <a:pt x="417195" y="161925"/>
                  </a:cubicBezTo>
                  <a:cubicBezTo>
                    <a:pt x="403860" y="175260"/>
                    <a:pt x="388620" y="186690"/>
                    <a:pt x="371475" y="195263"/>
                  </a:cubicBezTo>
                  <a:cubicBezTo>
                    <a:pt x="329565" y="215265"/>
                    <a:pt x="282892" y="219075"/>
                    <a:pt x="236220" y="218122"/>
                  </a:cubicBezTo>
                  <a:cubicBezTo>
                    <a:pt x="268605" y="191453"/>
                    <a:pt x="301942" y="163830"/>
                    <a:pt x="324803" y="127635"/>
                  </a:cubicBezTo>
                  <a:cubicBezTo>
                    <a:pt x="325755" y="126682"/>
                    <a:pt x="325755" y="125730"/>
                    <a:pt x="326708" y="124778"/>
                  </a:cubicBezTo>
                  <a:cubicBezTo>
                    <a:pt x="219075" y="80963"/>
                    <a:pt x="110490" y="39053"/>
                    <a:pt x="0" y="0"/>
                  </a:cubicBezTo>
                  <a:cubicBezTo>
                    <a:pt x="0" y="2857"/>
                    <a:pt x="0" y="4763"/>
                    <a:pt x="0" y="7620"/>
                  </a:cubicBezTo>
                  <a:cubicBezTo>
                    <a:pt x="14288" y="40957"/>
                    <a:pt x="127635" y="297180"/>
                    <a:pt x="323850" y="471488"/>
                  </a:cubicBezTo>
                  <a:cubicBezTo>
                    <a:pt x="520065" y="645795"/>
                    <a:pt x="571500" y="810578"/>
                    <a:pt x="571500" y="810578"/>
                  </a:cubicBezTo>
                  <a:lnTo>
                    <a:pt x="645795" y="824865"/>
                  </a:lnTo>
                  <a:close/>
                </a:path>
              </a:pathLst>
            </a:custGeom>
            <a:solidFill>
              <a:srgbClr val="255B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025" name="Google Shape;1025;p8"/>
          <p:cNvGrpSpPr/>
          <p:nvPr/>
        </p:nvGrpSpPr>
        <p:grpSpPr>
          <a:xfrm>
            <a:off x="17646563" y="7934214"/>
            <a:ext cx="1231613" cy="2137890"/>
            <a:chOff x="7981884" y="2154029"/>
            <a:chExt cx="1026344" cy="1781575"/>
          </a:xfrm>
        </p:grpSpPr>
        <p:sp>
          <p:nvSpPr>
            <p:cNvPr id="1026" name="Google Shape;1026;p8"/>
            <p:cNvSpPr/>
            <p:nvPr/>
          </p:nvSpPr>
          <p:spPr>
            <a:xfrm>
              <a:off x="7981884" y="2154029"/>
              <a:ext cx="1026344" cy="1688503"/>
            </a:xfrm>
            <a:custGeom>
              <a:avLst/>
              <a:gdLst/>
              <a:ahLst/>
              <a:cxnLst/>
              <a:rect l="l" t="t" r="r" b="b"/>
              <a:pathLst>
                <a:path w="1026344" h="1688503" extrusionOk="0">
                  <a:moveTo>
                    <a:pt x="224555" y="1223284"/>
                  </a:moveTo>
                  <a:cubicBezTo>
                    <a:pt x="165500" y="1170897"/>
                    <a:pt x="100730" y="1123272"/>
                    <a:pt x="54057" y="1059454"/>
                  </a:cubicBezTo>
                  <a:cubicBezTo>
                    <a:pt x="7385" y="995637"/>
                    <a:pt x="-17380" y="908959"/>
                    <a:pt x="14052" y="836569"/>
                  </a:cubicBezTo>
                  <a:cubicBezTo>
                    <a:pt x="45485" y="764179"/>
                    <a:pt x="149307" y="725127"/>
                    <a:pt x="209315" y="776562"/>
                  </a:cubicBezTo>
                  <a:cubicBezTo>
                    <a:pt x="234080" y="797517"/>
                    <a:pt x="258845" y="831807"/>
                    <a:pt x="288373" y="819424"/>
                  </a:cubicBezTo>
                  <a:cubicBezTo>
                    <a:pt x="315995" y="807994"/>
                    <a:pt x="312185" y="766084"/>
                    <a:pt x="296945" y="740367"/>
                  </a:cubicBezTo>
                  <a:cubicBezTo>
                    <a:pt x="271227" y="698457"/>
                    <a:pt x="230270" y="667977"/>
                    <a:pt x="193123" y="635592"/>
                  </a:cubicBezTo>
                  <a:cubicBezTo>
                    <a:pt x="155975" y="603207"/>
                    <a:pt x="119780" y="565107"/>
                    <a:pt x="110255" y="516529"/>
                  </a:cubicBezTo>
                  <a:cubicBezTo>
                    <a:pt x="100730" y="467952"/>
                    <a:pt x="129305" y="409849"/>
                    <a:pt x="177882" y="403182"/>
                  </a:cubicBezTo>
                  <a:cubicBezTo>
                    <a:pt x="195980" y="401277"/>
                    <a:pt x="215030" y="406039"/>
                    <a:pt x="232175" y="399372"/>
                  </a:cubicBezTo>
                  <a:cubicBezTo>
                    <a:pt x="260750" y="388894"/>
                    <a:pt x="270275" y="350794"/>
                    <a:pt x="263607" y="320314"/>
                  </a:cubicBezTo>
                  <a:cubicBezTo>
                    <a:pt x="256940" y="289834"/>
                    <a:pt x="237890" y="264117"/>
                    <a:pt x="227412" y="235542"/>
                  </a:cubicBezTo>
                  <a:cubicBezTo>
                    <a:pt x="189312" y="133624"/>
                    <a:pt x="271227" y="6942"/>
                    <a:pt x="379812" y="274"/>
                  </a:cubicBezTo>
                  <a:cubicBezTo>
                    <a:pt x="488398" y="-6393"/>
                    <a:pt x="585552" y="109812"/>
                    <a:pt x="560787" y="215539"/>
                  </a:cubicBezTo>
                  <a:cubicBezTo>
                    <a:pt x="553167" y="247924"/>
                    <a:pt x="536023" y="279357"/>
                    <a:pt x="533165" y="312694"/>
                  </a:cubicBezTo>
                  <a:cubicBezTo>
                    <a:pt x="531260" y="346032"/>
                    <a:pt x="552215" y="386037"/>
                    <a:pt x="585552" y="385084"/>
                  </a:cubicBezTo>
                  <a:cubicBezTo>
                    <a:pt x="619842" y="384132"/>
                    <a:pt x="638892" y="346032"/>
                    <a:pt x="667467" y="327934"/>
                  </a:cubicBezTo>
                  <a:cubicBezTo>
                    <a:pt x="715092" y="297454"/>
                    <a:pt x="783673" y="331744"/>
                    <a:pt x="805580" y="384132"/>
                  </a:cubicBezTo>
                  <a:cubicBezTo>
                    <a:pt x="827487" y="436519"/>
                    <a:pt x="813200" y="497479"/>
                    <a:pt x="790340" y="548914"/>
                  </a:cubicBezTo>
                  <a:cubicBezTo>
                    <a:pt x="767480" y="600349"/>
                    <a:pt x="735095" y="648927"/>
                    <a:pt x="718902" y="703219"/>
                  </a:cubicBezTo>
                  <a:cubicBezTo>
                    <a:pt x="713187" y="722269"/>
                    <a:pt x="710330" y="746082"/>
                    <a:pt x="726523" y="758464"/>
                  </a:cubicBezTo>
                  <a:cubicBezTo>
                    <a:pt x="751287" y="778467"/>
                    <a:pt x="783673" y="747987"/>
                    <a:pt x="809390" y="729889"/>
                  </a:cubicBezTo>
                  <a:cubicBezTo>
                    <a:pt x="872255" y="687027"/>
                    <a:pt x="965600" y="726079"/>
                    <a:pt x="1001795" y="792754"/>
                  </a:cubicBezTo>
                  <a:cubicBezTo>
                    <a:pt x="1037990" y="860382"/>
                    <a:pt x="1029417" y="942297"/>
                    <a:pt x="1006557" y="1015639"/>
                  </a:cubicBezTo>
                  <a:lnTo>
                    <a:pt x="1006557" y="1015639"/>
                  </a:lnTo>
                  <a:cubicBezTo>
                    <a:pt x="970362" y="1133749"/>
                    <a:pt x="903687" y="1237572"/>
                    <a:pt x="835107" y="1338537"/>
                  </a:cubicBezTo>
                  <a:cubicBezTo>
                    <a:pt x="768432" y="1436644"/>
                    <a:pt x="715092" y="1549992"/>
                    <a:pt x="645560" y="1643337"/>
                  </a:cubicBezTo>
                  <a:cubicBezTo>
                    <a:pt x="547452" y="1775734"/>
                    <a:pt x="504590" y="1582377"/>
                    <a:pt x="457917" y="1506177"/>
                  </a:cubicBezTo>
                  <a:cubicBezTo>
                    <a:pt x="396005" y="1401402"/>
                    <a:pt x="316948" y="1305199"/>
                    <a:pt x="224555" y="1223284"/>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27" name="Google Shape;1027;p8"/>
            <p:cNvSpPr/>
            <p:nvPr/>
          </p:nvSpPr>
          <p:spPr>
            <a:xfrm>
              <a:off x="8212802" y="2446819"/>
              <a:ext cx="551152" cy="1488785"/>
            </a:xfrm>
            <a:custGeom>
              <a:avLst/>
              <a:gdLst/>
              <a:ahLst/>
              <a:cxnLst/>
              <a:rect l="l" t="t" r="r" b="b"/>
              <a:pathLst>
                <a:path w="551152" h="1488785" extrusionOk="0">
                  <a:moveTo>
                    <a:pt x="550849" y="615216"/>
                  </a:moveTo>
                  <a:cubicBezTo>
                    <a:pt x="552754" y="610454"/>
                    <a:pt x="545134" y="608549"/>
                    <a:pt x="543229" y="613311"/>
                  </a:cubicBezTo>
                  <a:cubicBezTo>
                    <a:pt x="447026" y="844769"/>
                    <a:pt x="381304" y="1084799"/>
                    <a:pt x="356539" y="1333401"/>
                  </a:cubicBezTo>
                  <a:cubicBezTo>
                    <a:pt x="339394" y="1060034"/>
                    <a:pt x="306057" y="786666"/>
                    <a:pt x="257479" y="517109"/>
                  </a:cubicBezTo>
                  <a:cubicBezTo>
                    <a:pt x="257479" y="517109"/>
                    <a:pt x="257479" y="517109"/>
                    <a:pt x="257479" y="517109"/>
                  </a:cubicBezTo>
                  <a:cubicBezTo>
                    <a:pt x="286054" y="420906"/>
                    <a:pt x="324154" y="328514"/>
                    <a:pt x="372732" y="239931"/>
                  </a:cubicBezTo>
                  <a:cubicBezTo>
                    <a:pt x="375589" y="235169"/>
                    <a:pt x="368921" y="231359"/>
                    <a:pt x="366064" y="236121"/>
                  </a:cubicBezTo>
                  <a:cubicBezTo>
                    <a:pt x="319392" y="319941"/>
                    <a:pt x="282244" y="408524"/>
                    <a:pt x="253669" y="500916"/>
                  </a:cubicBezTo>
                  <a:cubicBezTo>
                    <a:pt x="243192" y="441861"/>
                    <a:pt x="231762" y="383759"/>
                    <a:pt x="219379" y="325656"/>
                  </a:cubicBezTo>
                  <a:cubicBezTo>
                    <a:pt x="197471" y="217071"/>
                    <a:pt x="171754" y="109439"/>
                    <a:pt x="145084" y="2759"/>
                  </a:cubicBezTo>
                  <a:cubicBezTo>
                    <a:pt x="144132" y="-2004"/>
                    <a:pt x="136512" y="-99"/>
                    <a:pt x="137464" y="4664"/>
                  </a:cubicBezTo>
                  <a:cubicBezTo>
                    <a:pt x="166039" y="116106"/>
                    <a:pt x="191757" y="228501"/>
                    <a:pt x="214617" y="341849"/>
                  </a:cubicBezTo>
                  <a:cubicBezTo>
                    <a:pt x="172707" y="301844"/>
                    <a:pt x="130796" y="262791"/>
                    <a:pt x="89839" y="222786"/>
                  </a:cubicBezTo>
                  <a:cubicBezTo>
                    <a:pt x="86029" y="218976"/>
                    <a:pt x="80314" y="224691"/>
                    <a:pt x="84124" y="228501"/>
                  </a:cubicBezTo>
                  <a:cubicBezTo>
                    <a:pt x="127939" y="270411"/>
                    <a:pt x="172707" y="312321"/>
                    <a:pt x="216521" y="354231"/>
                  </a:cubicBezTo>
                  <a:cubicBezTo>
                    <a:pt x="216521" y="354231"/>
                    <a:pt x="217474" y="355184"/>
                    <a:pt x="217474" y="355184"/>
                  </a:cubicBezTo>
                  <a:cubicBezTo>
                    <a:pt x="258432" y="555209"/>
                    <a:pt x="289864" y="757139"/>
                    <a:pt x="313676" y="959069"/>
                  </a:cubicBezTo>
                  <a:cubicBezTo>
                    <a:pt x="222237" y="839054"/>
                    <a:pt x="119367" y="727611"/>
                    <a:pt x="6971" y="626646"/>
                  </a:cubicBezTo>
                  <a:cubicBezTo>
                    <a:pt x="3162" y="622836"/>
                    <a:pt x="-2554" y="628551"/>
                    <a:pt x="1257" y="632361"/>
                  </a:cubicBezTo>
                  <a:cubicBezTo>
                    <a:pt x="116509" y="736184"/>
                    <a:pt x="222237" y="850484"/>
                    <a:pt x="314629" y="974309"/>
                  </a:cubicBezTo>
                  <a:cubicBezTo>
                    <a:pt x="321296" y="1035269"/>
                    <a:pt x="327964" y="1096229"/>
                    <a:pt x="333679" y="1157189"/>
                  </a:cubicBezTo>
                  <a:cubicBezTo>
                    <a:pt x="343204" y="1265774"/>
                    <a:pt x="350824" y="1375311"/>
                    <a:pt x="355587" y="1484849"/>
                  </a:cubicBezTo>
                  <a:cubicBezTo>
                    <a:pt x="355587" y="1489611"/>
                    <a:pt x="363207" y="1490564"/>
                    <a:pt x="363207" y="1484849"/>
                  </a:cubicBezTo>
                  <a:cubicBezTo>
                    <a:pt x="361301" y="1450559"/>
                    <a:pt x="360349" y="1417221"/>
                    <a:pt x="357492" y="1382931"/>
                  </a:cubicBezTo>
                  <a:cubicBezTo>
                    <a:pt x="357492" y="1381979"/>
                    <a:pt x="358444" y="1381979"/>
                    <a:pt x="358444" y="1381026"/>
                  </a:cubicBezTo>
                  <a:cubicBezTo>
                    <a:pt x="382257" y="1115279"/>
                    <a:pt x="449884" y="860009"/>
                    <a:pt x="550849" y="615216"/>
                  </a:cubicBezTo>
                  <a:close/>
                </a:path>
              </a:pathLst>
            </a:custGeom>
            <a:solidFill>
              <a:srgbClr val="192B3E"/>
            </a:solidFill>
            <a:ln w="9525" cap="flat" cmpd="sng">
              <a:solidFill>
                <a:srgbClr val="317A6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1028" name="Google Shape;1028;p8"/>
          <p:cNvSpPr/>
          <p:nvPr/>
        </p:nvSpPr>
        <p:spPr>
          <a:xfrm>
            <a:off x="14565497" y="8042214"/>
            <a:ext cx="1331595" cy="1905132"/>
          </a:xfrm>
          <a:custGeom>
            <a:avLst/>
            <a:gdLst/>
            <a:ahLst/>
            <a:cxnLst/>
            <a:rect l="l" t="t" r="r" b="b"/>
            <a:pathLst>
              <a:path w="1109662" h="1587610" extrusionOk="0">
                <a:moveTo>
                  <a:pt x="828675" y="1237922"/>
                </a:moveTo>
                <a:cubicBezTo>
                  <a:pt x="626745" y="1089332"/>
                  <a:pt x="549592" y="938837"/>
                  <a:pt x="404813" y="799772"/>
                </a:cubicBezTo>
                <a:cubicBezTo>
                  <a:pt x="650557" y="878829"/>
                  <a:pt x="809625" y="1168389"/>
                  <a:pt x="828675" y="1230302"/>
                </a:cubicBezTo>
                <a:cubicBezTo>
                  <a:pt x="828675" y="1131242"/>
                  <a:pt x="818197" y="1031229"/>
                  <a:pt x="796290" y="934074"/>
                </a:cubicBezTo>
                <a:cubicBezTo>
                  <a:pt x="678180" y="833109"/>
                  <a:pt x="554355" y="775959"/>
                  <a:pt x="458153" y="632132"/>
                </a:cubicBezTo>
                <a:cubicBezTo>
                  <a:pt x="611505" y="670232"/>
                  <a:pt x="753428" y="850254"/>
                  <a:pt x="792480" y="919787"/>
                </a:cubicBezTo>
                <a:cubicBezTo>
                  <a:pt x="771525" y="834062"/>
                  <a:pt x="742950" y="749289"/>
                  <a:pt x="704850" y="669279"/>
                </a:cubicBezTo>
                <a:cubicBezTo>
                  <a:pt x="588645" y="611177"/>
                  <a:pt x="485775" y="535929"/>
                  <a:pt x="399097" y="446394"/>
                </a:cubicBezTo>
                <a:cubicBezTo>
                  <a:pt x="509588" y="476874"/>
                  <a:pt x="610553" y="541644"/>
                  <a:pt x="684847" y="628322"/>
                </a:cubicBezTo>
                <a:cubicBezTo>
                  <a:pt x="652463" y="566409"/>
                  <a:pt x="615315" y="506402"/>
                  <a:pt x="573405" y="449252"/>
                </a:cubicBezTo>
                <a:cubicBezTo>
                  <a:pt x="568642" y="450204"/>
                  <a:pt x="564832" y="452109"/>
                  <a:pt x="560070" y="453062"/>
                </a:cubicBezTo>
                <a:cubicBezTo>
                  <a:pt x="461010" y="429249"/>
                  <a:pt x="371475" y="376862"/>
                  <a:pt x="305753" y="304472"/>
                </a:cubicBezTo>
                <a:cubicBezTo>
                  <a:pt x="390525" y="318759"/>
                  <a:pt x="471488" y="354002"/>
                  <a:pt x="539115" y="405437"/>
                </a:cubicBezTo>
                <a:cubicBezTo>
                  <a:pt x="512445" y="373052"/>
                  <a:pt x="483870" y="341619"/>
                  <a:pt x="454342" y="311139"/>
                </a:cubicBezTo>
                <a:cubicBezTo>
                  <a:pt x="439103" y="310187"/>
                  <a:pt x="387667" y="300662"/>
                  <a:pt x="387667" y="300662"/>
                </a:cubicBezTo>
                <a:cubicBezTo>
                  <a:pt x="303847" y="278754"/>
                  <a:pt x="229553" y="241607"/>
                  <a:pt x="156210" y="198744"/>
                </a:cubicBezTo>
                <a:cubicBezTo>
                  <a:pt x="224790" y="199697"/>
                  <a:pt x="398145" y="273039"/>
                  <a:pt x="445770" y="301614"/>
                </a:cubicBezTo>
                <a:cubicBezTo>
                  <a:pt x="404813" y="260657"/>
                  <a:pt x="360997" y="222557"/>
                  <a:pt x="315278" y="188267"/>
                </a:cubicBezTo>
                <a:cubicBezTo>
                  <a:pt x="313372" y="188267"/>
                  <a:pt x="311467" y="188267"/>
                  <a:pt x="310515" y="189219"/>
                </a:cubicBezTo>
                <a:cubicBezTo>
                  <a:pt x="247650" y="183504"/>
                  <a:pt x="188595" y="155882"/>
                  <a:pt x="138113" y="120639"/>
                </a:cubicBezTo>
                <a:cubicBezTo>
                  <a:pt x="87630" y="85397"/>
                  <a:pt x="44767" y="42534"/>
                  <a:pt x="0" y="1577"/>
                </a:cubicBezTo>
                <a:cubicBezTo>
                  <a:pt x="151447" y="-15568"/>
                  <a:pt x="236220" y="111114"/>
                  <a:pt x="326707" y="187314"/>
                </a:cubicBezTo>
                <a:cubicBezTo>
                  <a:pt x="326707" y="187314"/>
                  <a:pt x="325755" y="187314"/>
                  <a:pt x="325755" y="187314"/>
                </a:cubicBezTo>
                <a:cubicBezTo>
                  <a:pt x="367665" y="218747"/>
                  <a:pt x="407670" y="252084"/>
                  <a:pt x="444817" y="288279"/>
                </a:cubicBezTo>
                <a:cubicBezTo>
                  <a:pt x="416242" y="201602"/>
                  <a:pt x="375285" y="117782"/>
                  <a:pt x="331470" y="34914"/>
                </a:cubicBezTo>
                <a:cubicBezTo>
                  <a:pt x="404813" y="97779"/>
                  <a:pt x="452438" y="185409"/>
                  <a:pt x="461963" y="275897"/>
                </a:cubicBezTo>
                <a:cubicBezTo>
                  <a:pt x="461963" y="275897"/>
                  <a:pt x="459105" y="292089"/>
                  <a:pt x="454342" y="297804"/>
                </a:cubicBezTo>
                <a:cubicBezTo>
                  <a:pt x="501967" y="344477"/>
                  <a:pt x="546735" y="394007"/>
                  <a:pt x="585788" y="446394"/>
                </a:cubicBezTo>
                <a:lnTo>
                  <a:pt x="585788" y="446394"/>
                </a:lnTo>
                <a:lnTo>
                  <a:pt x="585788" y="446394"/>
                </a:lnTo>
                <a:cubicBezTo>
                  <a:pt x="591503" y="454014"/>
                  <a:pt x="598170" y="462587"/>
                  <a:pt x="603885" y="471159"/>
                </a:cubicBezTo>
                <a:cubicBezTo>
                  <a:pt x="594360" y="431154"/>
                  <a:pt x="528638" y="234939"/>
                  <a:pt x="581025" y="83492"/>
                </a:cubicBezTo>
                <a:cubicBezTo>
                  <a:pt x="629603" y="205412"/>
                  <a:pt x="635317" y="354954"/>
                  <a:pt x="606742" y="474969"/>
                </a:cubicBezTo>
                <a:cubicBezTo>
                  <a:pt x="651510" y="537834"/>
                  <a:pt x="691515" y="604509"/>
                  <a:pt x="723900" y="674042"/>
                </a:cubicBezTo>
                <a:cubicBezTo>
                  <a:pt x="724853" y="606414"/>
                  <a:pt x="702945" y="365432"/>
                  <a:pt x="762000" y="214937"/>
                </a:cubicBezTo>
                <a:cubicBezTo>
                  <a:pt x="764857" y="292089"/>
                  <a:pt x="797242" y="386387"/>
                  <a:pt x="799147" y="463539"/>
                </a:cubicBezTo>
                <a:cubicBezTo>
                  <a:pt x="801053" y="537834"/>
                  <a:pt x="768667" y="622607"/>
                  <a:pt x="729615" y="685472"/>
                </a:cubicBezTo>
                <a:cubicBezTo>
                  <a:pt x="765810" y="763577"/>
                  <a:pt x="794385" y="845492"/>
                  <a:pt x="814388" y="929312"/>
                </a:cubicBezTo>
                <a:cubicBezTo>
                  <a:pt x="842010" y="747384"/>
                  <a:pt x="871538" y="546407"/>
                  <a:pt x="981075" y="363527"/>
                </a:cubicBezTo>
                <a:cubicBezTo>
                  <a:pt x="1020128" y="553074"/>
                  <a:pt x="855345" y="886449"/>
                  <a:pt x="816292" y="941694"/>
                </a:cubicBezTo>
                <a:cubicBezTo>
                  <a:pt x="838200" y="1036944"/>
                  <a:pt x="849630" y="1135052"/>
                  <a:pt x="849630" y="1234112"/>
                </a:cubicBezTo>
                <a:cubicBezTo>
                  <a:pt x="864870" y="1177914"/>
                  <a:pt x="899160" y="1000749"/>
                  <a:pt x="937260" y="915977"/>
                </a:cubicBezTo>
                <a:cubicBezTo>
                  <a:pt x="984885" y="815964"/>
                  <a:pt x="1023938" y="725477"/>
                  <a:pt x="1109663" y="642609"/>
                </a:cubicBezTo>
                <a:cubicBezTo>
                  <a:pt x="1106805" y="909309"/>
                  <a:pt x="998220" y="1096952"/>
                  <a:pt x="849630" y="1247447"/>
                </a:cubicBezTo>
                <a:cubicBezTo>
                  <a:pt x="848678" y="1357937"/>
                  <a:pt x="834390" y="1469379"/>
                  <a:pt x="807720" y="1577012"/>
                </a:cubicBezTo>
                <a:cubicBezTo>
                  <a:pt x="807720" y="1577012"/>
                  <a:pt x="807720" y="1577012"/>
                  <a:pt x="807720" y="1577012"/>
                </a:cubicBezTo>
                <a:cubicBezTo>
                  <a:pt x="805815" y="1583679"/>
                  <a:pt x="799147" y="1588442"/>
                  <a:pt x="792480" y="1587489"/>
                </a:cubicBezTo>
                <a:cubicBezTo>
                  <a:pt x="785813" y="1586537"/>
                  <a:pt x="782003" y="1579869"/>
                  <a:pt x="783907" y="1573202"/>
                </a:cubicBezTo>
                <a:cubicBezTo>
                  <a:pt x="812482" y="1463664"/>
                  <a:pt x="827722" y="1351269"/>
                  <a:pt x="828675" y="1237922"/>
                </a:cubicBezTo>
                <a:close/>
              </a:path>
            </a:pathLst>
          </a:custGeom>
          <a:gradFill>
            <a:gsLst>
              <a:gs pos="0">
                <a:srgbClr val="BDD559"/>
              </a:gs>
              <a:gs pos="8000">
                <a:srgbClr val="BDD559"/>
              </a:gs>
              <a:gs pos="100000">
                <a:srgbClr val="5F9322"/>
              </a:gs>
            </a:gsLst>
            <a:lin ang="2700006" scaled="0"/>
          </a:gra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29" name="Google Shape;1029;p8"/>
          <p:cNvSpPr/>
          <p:nvPr/>
        </p:nvSpPr>
        <p:spPr>
          <a:xfrm>
            <a:off x="16468476" y="7859038"/>
            <a:ext cx="1274445" cy="1810574"/>
          </a:xfrm>
          <a:custGeom>
            <a:avLst/>
            <a:gdLst/>
            <a:ahLst/>
            <a:cxnLst/>
            <a:rect l="l" t="t" r="r" b="b"/>
            <a:pathLst>
              <a:path w="1062037" h="1508811" extrusionOk="0">
                <a:moveTo>
                  <a:pt x="381953" y="1176267"/>
                </a:moveTo>
                <a:cubicBezTo>
                  <a:pt x="569595" y="1036250"/>
                  <a:pt x="628650" y="893375"/>
                  <a:pt x="758190" y="761930"/>
                </a:cubicBezTo>
                <a:cubicBezTo>
                  <a:pt x="514350" y="834320"/>
                  <a:pt x="391478" y="1110545"/>
                  <a:pt x="380047" y="1168647"/>
                </a:cubicBezTo>
                <a:cubicBezTo>
                  <a:pt x="364808" y="1073397"/>
                  <a:pt x="360997" y="978147"/>
                  <a:pt x="369570" y="885755"/>
                </a:cubicBezTo>
                <a:cubicBezTo>
                  <a:pt x="478155" y="790505"/>
                  <a:pt x="597217" y="737165"/>
                  <a:pt x="676275" y="600957"/>
                </a:cubicBezTo>
                <a:cubicBezTo>
                  <a:pt x="521970" y="635247"/>
                  <a:pt x="401003" y="805745"/>
                  <a:pt x="370522" y="871467"/>
                </a:cubicBezTo>
                <a:cubicBezTo>
                  <a:pt x="379095" y="789552"/>
                  <a:pt x="397192" y="709542"/>
                  <a:pt x="424815" y="632390"/>
                </a:cubicBezTo>
                <a:cubicBezTo>
                  <a:pt x="537210" y="579050"/>
                  <a:pt x="633412" y="507612"/>
                  <a:pt x="709612" y="422840"/>
                </a:cubicBezTo>
                <a:cubicBezTo>
                  <a:pt x="599122" y="451415"/>
                  <a:pt x="503872" y="511422"/>
                  <a:pt x="440055" y="594290"/>
                </a:cubicBezTo>
                <a:cubicBezTo>
                  <a:pt x="463867" y="535235"/>
                  <a:pt x="494347" y="478085"/>
                  <a:pt x="529590" y="423792"/>
                </a:cubicBezTo>
                <a:cubicBezTo>
                  <a:pt x="534353" y="424745"/>
                  <a:pt x="539115" y="426650"/>
                  <a:pt x="543878" y="427602"/>
                </a:cubicBezTo>
                <a:cubicBezTo>
                  <a:pt x="642937" y="405695"/>
                  <a:pt x="728662" y="357117"/>
                  <a:pt x="786765" y="288537"/>
                </a:cubicBezTo>
                <a:cubicBezTo>
                  <a:pt x="701040" y="301872"/>
                  <a:pt x="621983" y="334257"/>
                  <a:pt x="559117" y="382835"/>
                </a:cubicBezTo>
                <a:cubicBezTo>
                  <a:pt x="581978" y="351402"/>
                  <a:pt x="606742" y="321875"/>
                  <a:pt x="633412" y="293300"/>
                </a:cubicBezTo>
                <a:cubicBezTo>
                  <a:pt x="649605" y="292347"/>
                  <a:pt x="701040" y="284727"/>
                  <a:pt x="701040" y="284727"/>
                </a:cubicBezTo>
                <a:cubicBezTo>
                  <a:pt x="784860" y="264725"/>
                  <a:pt x="857250" y="229482"/>
                  <a:pt x="926783" y="190430"/>
                </a:cubicBezTo>
                <a:cubicBezTo>
                  <a:pt x="855345" y="190430"/>
                  <a:pt x="686753" y="259010"/>
                  <a:pt x="641033" y="284727"/>
                </a:cubicBezTo>
                <a:cubicBezTo>
                  <a:pt x="677228" y="246627"/>
                  <a:pt x="717233" y="210432"/>
                  <a:pt x="760095" y="177095"/>
                </a:cubicBezTo>
                <a:cubicBezTo>
                  <a:pt x="762000" y="177095"/>
                  <a:pt x="763905" y="177095"/>
                  <a:pt x="765810" y="178047"/>
                </a:cubicBezTo>
                <a:cubicBezTo>
                  <a:pt x="830580" y="173285"/>
                  <a:pt x="887730" y="147567"/>
                  <a:pt x="935355" y="114230"/>
                </a:cubicBezTo>
                <a:cubicBezTo>
                  <a:pt x="982028" y="80892"/>
                  <a:pt x="1021080" y="40887"/>
                  <a:pt x="1062037" y="1835"/>
                </a:cubicBezTo>
                <a:cubicBezTo>
                  <a:pt x="902970" y="-16263"/>
                  <a:pt x="832485" y="103752"/>
                  <a:pt x="750570" y="175190"/>
                </a:cubicBezTo>
                <a:cubicBezTo>
                  <a:pt x="750570" y="175190"/>
                  <a:pt x="751522" y="175190"/>
                  <a:pt x="751522" y="175190"/>
                </a:cubicBezTo>
                <a:cubicBezTo>
                  <a:pt x="712470" y="204717"/>
                  <a:pt x="676275" y="236150"/>
                  <a:pt x="641985" y="270440"/>
                </a:cubicBezTo>
                <a:cubicBezTo>
                  <a:pt x="659130" y="187572"/>
                  <a:pt x="689610" y="108515"/>
                  <a:pt x="722947" y="29457"/>
                </a:cubicBezTo>
                <a:cubicBezTo>
                  <a:pt x="655320" y="88512"/>
                  <a:pt x="620078" y="172332"/>
                  <a:pt x="622935" y="258057"/>
                </a:cubicBezTo>
                <a:cubicBezTo>
                  <a:pt x="622935" y="258057"/>
                  <a:pt x="628650" y="274250"/>
                  <a:pt x="633412" y="279012"/>
                </a:cubicBezTo>
                <a:cubicBezTo>
                  <a:pt x="590550" y="322827"/>
                  <a:pt x="551497" y="369500"/>
                  <a:pt x="518160" y="419982"/>
                </a:cubicBezTo>
                <a:lnTo>
                  <a:pt x="518160" y="419982"/>
                </a:lnTo>
                <a:lnTo>
                  <a:pt x="518160" y="419982"/>
                </a:lnTo>
                <a:cubicBezTo>
                  <a:pt x="513397" y="427602"/>
                  <a:pt x="507683" y="435222"/>
                  <a:pt x="502920" y="442842"/>
                </a:cubicBezTo>
                <a:cubicBezTo>
                  <a:pt x="506730" y="404742"/>
                  <a:pt x="546735" y="218052"/>
                  <a:pt x="469583" y="71367"/>
                </a:cubicBezTo>
                <a:cubicBezTo>
                  <a:pt x="437197" y="187572"/>
                  <a:pt x="453390" y="330447"/>
                  <a:pt x="500062" y="446652"/>
                </a:cubicBezTo>
                <a:cubicBezTo>
                  <a:pt x="461962" y="506660"/>
                  <a:pt x="431483" y="569525"/>
                  <a:pt x="406717" y="636200"/>
                </a:cubicBezTo>
                <a:cubicBezTo>
                  <a:pt x="396240" y="571430"/>
                  <a:pt x="383858" y="340925"/>
                  <a:pt x="300037" y="196145"/>
                </a:cubicBezTo>
                <a:cubicBezTo>
                  <a:pt x="308610" y="269487"/>
                  <a:pt x="288608" y="359975"/>
                  <a:pt x="298133" y="433317"/>
                </a:cubicBezTo>
                <a:cubicBezTo>
                  <a:pt x="306705" y="503802"/>
                  <a:pt x="353378" y="586670"/>
                  <a:pt x="402908" y="646677"/>
                </a:cubicBezTo>
                <a:cubicBezTo>
                  <a:pt x="376237" y="720972"/>
                  <a:pt x="359092" y="799077"/>
                  <a:pt x="350520" y="879087"/>
                </a:cubicBezTo>
                <a:cubicBezTo>
                  <a:pt x="295275" y="704780"/>
                  <a:pt x="235267" y="511422"/>
                  <a:pt x="94297" y="334257"/>
                </a:cubicBezTo>
                <a:cubicBezTo>
                  <a:pt x="81915" y="515232"/>
                  <a:pt x="300990" y="836225"/>
                  <a:pt x="349567" y="889565"/>
                </a:cubicBezTo>
                <a:cubicBezTo>
                  <a:pt x="340995" y="981005"/>
                  <a:pt x="343853" y="1074350"/>
                  <a:pt x="357187" y="1168647"/>
                </a:cubicBezTo>
                <a:cubicBezTo>
                  <a:pt x="333375" y="1115308"/>
                  <a:pt x="271462" y="944810"/>
                  <a:pt x="220028" y="862895"/>
                </a:cubicBezTo>
                <a:cubicBezTo>
                  <a:pt x="155257" y="765740"/>
                  <a:pt x="101917" y="679062"/>
                  <a:pt x="0" y="599052"/>
                </a:cubicBezTo>
                <a:cubicBezTo>
                  <a:pt x="41910" y="854322"/>
                  <a:pt x="181928" y="1036250"/>
                  <a:pt x="359092" y="1181983"/>
                </a:cubicBezTo>
                <a:cubicBezTo>
                  <a:pt x="376237" y="1288662"/>
                  <a:pt x="406717" y="1394390"/>
                  <a:pt x="451485" y="1498212"/>
                </a:cubicBezTo>
                <a:cubicBezTo>
                  <a:pt x="451485" y="1498212"/>
                  <a:pt x="451485" y="1498212"/>
                  <a:pt x="451485" y="1498212"/>
                </a:cubicBezTo>
                <a:cubicBezTo>
                  <a:pt x="454342" y="1504880"/>
                  <a:pt x="461962" y="1509642"/>
                  <a:pt x="468630" y="1508690"/>
                </a:cubicBezTo>
                <a:cubicBezTo>
                  <a:pt x="475297" y="1507737"/>
                  <a:pt x="478155" y="1502022"/>
                  <a:pt x="475297" y="1495355"/>
                </a:cubicBezTo>
                <a:cubicBezTo>
                  <a:pt x="432435" y="1391533"/>
                  <a:pt x="400050" y="1283900"/>
                  <a:pt x="381953" y="1176267"/>
                </a:cubicBezTo>
                <a:close/>
              </a:path>
            </a:pathLst>
          </a:custGeom>
          <a:solidFill>
            <a:srgbClr val="1C3B36"/>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30" name="Google Shape;1030;p8"/>
          <p:cNvSpPr/>
          <p:nvPr/>
        </p:nvSpPr>
        <p:spPr>
          <a:xfrm>
            <a:off x="17812902" y="8857874"/>
            <a:ext cx="402303" cy="1521333"/>
          </a:xfrm>
          <a:custGeom>
            <a:avLst/>
            <a:gdLst/>
            <a:ahLst/>
            <a:cxnLst/>
            <a:rect l="l" t="t" r="r" b="b"/>
            <a:pathLst>
              <a:path w="335253" h="1267777" extrusionOk="0">
                <a:moveTo>
                  <a:pt x="281655" y="1267778"/>
                </a:moveTo>
                <a:cubicBezTo>
                  <a:pt x="203550" y="1220153"/>
                  <a:pt x="190215" y="1205865"/>
                  <a:pt x="127350" y="1138238"/>
                </a:cubicBezTo>
                <a:cubicBezTo>
                  <a:pt x="65438" y="1070610"/>
                  <a:pt x="21623" y="981075"/>
                  <a:pt x="29243" y="889635"/>
                </a:cubicBezTo>
                <a:cubicBezTo>
                  <a:pt x="34958" y="824865"/>
                  <a:pt x="66390" y="762953"/>
                  <a:pt x="60675" y="698182"/>
                </a:cubicBezTo>
                <a:cubicBezTo>
                  <a:pt x="55913" y="641985"/>
                  <a:pt x="25433" y="591503"/>
                  <a:pt x="10193" y="536257"/>
                </a:cubicBezTo>
                <a:cubicBezTo>
                  <a:pt x="-36479" y="360997"/>
                  <a:pt x="94013" y="179070"/>
                  <a:pt x="63533" y="0"/>
                </a:cubicBezTo>
                <a:cubicBezTo>
                  <a:pt x="154021" y="172403"/>
                  <a:pt x="246413" y="357188"/>
                  <a:pt x="232125" y="551497"/>
                </a:cubicBezTo>
                <a:cubicBezTo>
                  <a:pt x="228315" y="606743"/>
                  <a:pt x="214980" y="661988"/>
                  <a:pt x="215933" y="717232"/>
                </a:cubicBezTo>
                <a:cubicBezTo>
                  <a:pt x="217838" y="811530"/>
                  <a:pt x="259748" y="900113"/>
                  <a:pt x="293085" y="988695"/>
                </a:cubicBezTo>
                <a:cubicBezTo>
                  <a:pt x="326423" y="1077278"/>
                  <a:pt x="352140" y="1175385"/>
                  <a:pt x="321660" y="1264920"/>
                </a:cubicBezTo>
                <a:lnTo>
                  <a:pt x="281655" y="1267778"/>
                </a:lnTo>
                <a:close/>
              </a:path>
            </a:pathLst>
          </a:custGeom>
          <a:gradFill>
            <a:gsLst>
              <a:gs pos="0">
                <a:srgbClr val="367023"/>
              </a:gs>
              <a:gs pos="52999">
                <a:srgbClr val="367023"/>
              </a:gs>
              <a:gs pos="100000">
                <a:srgbClr val="2A5B52"/>
              </a:gs>
            </a:gsLst>
            <a:lin ang="2700006" scaled="0"/>
          </a:gra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31" name="Google Shape;1031;p8"/>
          <p:cNvSpPr/>
          <p:nvPr/>
        </p:nvSpPr>
        <p:spPr>
          <a:xfrm>
            <a:off x="14522015" y="8310412"/>
            <a:ext cx="391761" cy="1730501"/>
          </a:xfrm>
          <a:custGeom>
            <a:avLst/>
            <a:gdLst/>
            <a:ahLst/>
            <a:cxnLst/>
            <a:rect l="l" t="t" r="r" b="b"/>
            <a:pathLst>
              <a:path w="326467" h="1442084" extrusionOk="0">
                <a:moveTo>
                  <a:pt x="255312" y="1442085"/>
                </a:moveTo>
                <a:cubicBezTo>
                  <a:pt x="171492" y="1382078"/>
                  <a:pt x="157204" y="1364932"/>
                  <a:pt x="93387" y="1283970"/>
                </a:cubicBezTo>
                <a:cubicBezTo>
                  <a:pt x="28617" y="1203007"/>
                  <a:pt x="-13293" y="1098232"/>
                  <a:pt x="3852" y="996315"/>
                </a:cubicBezTo>
                <a:cubicBezTo>
                  <a:pt x="15282" y="923925"/>
                  <a:pt x="55287" y="857250"/>
                  <a:pt x="55287" y="783907"/>
                </a:cubicBezTo>
                <a:cubicBezTo>
                  <a:pt x="55287" y="720090"/>
                  <a:pt x="23854" y="661035"/>
                  <a:pt x="12425" y="598170"/>
                </a:cubicBezTo>
                <a:cubicBezTo>
                  <a:pt x="-25675" y="397192"/>
                  <a:pt x="135297" y="203835"/>
                  <a:pt x="115294" y="0"/>
                </a:cubicBezTo>
                <a:cubicBezTo>
                  <a:pt x="202925" y="200977"/>
                  <a:pt x="291507" y="415290"/>
                  <a:pt x="260075" y="632460"/>
                </a:cubicBezTo>
                <a:cubicBezTo>
                  <a:pt x="251502" y="694372"/>
                  <a:pt x="232452" y="754380"/>
                  <a:pt x="228642" y="817245"/>
                </a:cubicBezTo>
                <a:cubicBezTo>
                  <a:pt x="222927" y="923925"/>
                  <a:pt x="262932" y="1025842"/>
                  <a:pt x="293412" y="1127760"/>
                </a:cubicBezTo>
                <a:cubicBezTo>
                  <a:pt x="323892" y="1229678"/>
                  <a:pt x="344847" y="1342073"/>
                  <a:pt x="302937" y="1440180"/>
                </a:cubicBezTo>
                <a:lnTo>
                  <a:pt x="255312" y="1442085"/>
                </a:lnTo>
                <a:close/>
              </a:path>
            </a:pathLst>
          </a:custGeom>
          <a:solidFill>
            <a:srgbClr val="3A7B05"/>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32" name="Google Shape;1032;p8"/>
          <p:cNvSpPr/>
          <p:nvPr/>
        </p:nvSpPr>
        <p:spPr>
          <a:xfrm>
            <a:off x="14027177" y="8575571"/>
            <a:ext cx="955548" cy="1483614"/>
          </a:xfrm>
          <a:custGeom>
            <a:avLst/>
            <a:gdLst/>
            <a:ahLst/>
            <a:cxnLst/>
            <a:rect l="l" t="t" r="r" b="b"/>
            <a:pathLst>
              <a:path w="796290" h="1236345" extrusionOk="0">
                <a:moveTo>
                  <a:pt x="755332" y="1236345"/>
                </a:moveTo>
                <a:cubicBezTo>
                  <a:pt x="653415" y="1219200"/>
                  <a:pt x="633413" y="1209675"/>
                  <a:pt x="540068" y="1164908"/>
                </a:cubicBezTo>
                <a:cubicBezTo>
                  <a:pt x="446722" y="1120140"/>
                  <a:pt x="363855" y="1043940"/>
                  <a:pt x="334328" y="944880"/>
                </a:cubicBezTo>
                <a:cubicBezTo>
                  <a:pt x="313372" y="874395"/>
                  <a:pt x="320040" y="797243"/>
                  <a:pt x="287655" y="731520"/>
                </a:cubicBezTo>
                <a:cubicBezTo>
                  <a:pt x="260032" y="674370"/>
                  <a:pt x="205740" y="634365"/>
                  <a:pt x="167640" y="582930"/>
                </a:cubicBezTo>
                <a:cubicBezTo>
                  <a:pt x="45720" y="419100"/>
                  <a:pt x="106680" y="174308"/>
                  <a:pt x="0" y="0"/>
                </a:cubicBezTo>
                <a:cubicBezTo>
                  <a:pt x="165735" y="142875"/>
                  <a:pt x="340043" y="297180"/>
                  <a:pt x="405765" y="506730"/>
                </a:cubicBezTo>
                <a:cubicBezTo>
                  <a:pt x="424815" y="566737"/>
                  <a:pt x="434340" y="628650"/>
                  <a:pt x="458153" y="686752"/>
                </a:cubicBezTo>
                <a:cubicBezTo>
                  <a:pt x="499110" y="784860"/>
                  <a:pt x="580072" y="860108"/>
                  <a:pt x="651510" y="938212"/>
                </a:cubicBezTo>
                <a:cubicBezTo>
                  <a:pt x="722947" y="1016318"/>
                  <a:pt x="790575" y="1108710"/>
                  <a:pt x="796290" y="1215390"/>
                </a:cubicBezTo>
                <a:lnTo>
                  <a:pt x="755332" y="1236345"/>
                </a:lnTo>
                <a:close/>
              </a:path>
            </a:pathLst>
          </a:custGeom>
          <a:gradFill>
            <a:gsLst>
              <a:gs pos="0">
                <a:srgbClr val="BDD559"/>
              </a:gs>
              <a:gs pos="8000">
                <a:srgbClr val="BDD559"/>
              </a:gs>
              <a:gs pos="100000">
                <a:srgbClr val="5F9322"/>
              </a:gs>
            </a:gsLst>
            <a:lin ang="2700006" scaled="0"/>
          </a:gra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1033" name="Google Shape;1033;p8"/>
          <p:cNvGrpSpPr/>
          <p:nvPr/>
        </p:nvGrpSpPr>
        <p:grpSpPr>
          <a:xfrm>
            <a:off x="17898113" y="8894663"/>
            <a:ext cx="815904" cy="1607505"/>
            <a:chOff x="8191513" y="2954403"/>
            <a:chExt cx="679920" cy="1339587"/>
          </a:xfrm>
        </p:grpSpPr>
        <p:sp>
          <p:nvSpPr>
            <p:cNvPr id="1034" name="Google Shape;1034;p8"/>
            <p:cNvSpPr/>
            <p:nvPr/>
          </p:nvSpPr>
          <p:spPr>
            <a:xfrm>
              <a:off x="8191513" y="2954403"/>
              <a:ext cx="679920" cy="1339587"/>
            </a:xfrm>
            <a:custGeom>
              <a:avLst/>
              <a:gdLst/>
              <a:ahLst/>
              <a:cxnLst/>
              <a:rect l="l" t="t" r="r" b="b"/>
              <a:pathLst>
                <a:path w="679920" h="1339587" extrusionOk="0">
                  <a:moveTo>
                    <a:pt x="129226" y="707707"/>
                  </a:moveTo>
                  <a:cubicBezTo>
                    <a:pt x="176851" y="650557"/>
                    <a:pt x="236858" y="600075"/>
                    <a:pt x="264481" y="531495"/>
                  </a:cubicBezTo>
                  <a:cubicBezTo>
                    <a:pt x="289246" y="468630"/>
                    <a:pt x="285435" y="396240"/>
                    <a:pt x="314963" y="335280"/>
                  </a:cubicBezTo>
                  <a:cubicBezTo>
                    <a:pt x="347348" y="267652"/>
                    <a:pt x="414976" y="226695"/>
                    <a:pt x="474983" y="180975"/>
                  </a:cubicBezTo>
                  <a:cubicBezTo>
                    <a:pt x="534990" y="136207"/>
                    <a:pt x="594046" y="75247"/>
                    <a:pt x="593093" y="0"/>
                  </a:cubicBezTo>
                  <a:cubicBezTo>
                    <a:pt x="678818" y="192405"/>
                    <a:pt x="699773" y="411480"/>
                    <a:pt x="661673" y="619125"/>
                  </a:cubicBezTo>
                  <a:cubicBezTo>
                    <a:pt x="623573" y="826770"/>
                    <a:pt x="528323" y="1022032"/>
                    <a:pt x="396878" y="1186815"/>
                  </a:cubicBezTo>
                  <a:cubicBezTo>
                    <a:pt x="356873" y="1237298"/>
                    <a:pt x="311153" y="1285875"/>
                    <a:pt x="254003" y="1314450"/>
                  </a:cubicBezTo>
                  <a:cubicBezTo>
                    <a:pt x="196853" y="1343977"/>
                    <a:pt x="124463" y="1350645"/>
                    <a:pt x="69218" y="1317307"/>
                  </a:cubicBezTo>
                  <a:lnTo>
                    <a:pt x="69218" y="1317307"/>
                  </a:lnTo>
                  <a:cubicBezTo>
                    <a:pt x="-17460" y="1265873"/>
                    <a:pt x="638" y="1126807"/>
                    <a:pt x="3496" y="1039177"/>
                  </a:cubicBezTo>
                  <a:cubicBezTo>
                    <a:pt x="8258" y="919163"/>
                    <a:pt x="52073" y="800100"/>
                    <a:pt x="129226" y="707707"/>
                  </a:cubicBezTo>
                  <a:close/>
                </a:path>
              </a:pathLst>
            </a:custGeom>
            <a:gradFill>
              <a:gsLst>
                <a:gs pos="0">
                  <a:srgbClr val="367023"/>
                </a:gs>
                <a:gs pos="52999">
                  <a:srgbClr val="367023"/>
                </a:gs>
                <a:gs pos="100000">
                  <a:srgbClr val="2A5B5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35" name="Google Shape;1035;p8"/>
            <p:cNvSpPr/>
            <p:nvPr/>
          </p:nvSpPr>
          <p:spPr>
            <a:xfrm>
              <a:off x="8301689" y="3128809"/>
              <a:ext cx="462055" cy="1157079"/>
            </a:xfrm>
            <a:custGeom>
              <a:avLst/>
              <a:gdLst/>
              <a:ahLst/>
              <a:cxnLst/>
              <a:rect l="l" t="t" r="r" b="b"/>
              <a:pathLst>
                <a:path w="462055" h="1157079" extrusionOk="0">
                  <a:moveTo>
                    <a:pt x="7620" y="1153379"/>
                  </a:moveTo>
                  <a:cubicBezTo>
                    <a:pt x="19050" y="990501"/>
                    <a:pt x="80963" y="838101"/>
                    <a:pt x="153352" y="694274"/>
                  </a:cubicBezTo>
                  <a:cubicBezTo>
                    <a:pt x="226695" y="548541"/>
                    <a:pt x="312420" y="408524"/>
                    <a:pt x="378143" y="258981"/>
                  </a:cubicBezTo>
                  <a:cubicBezTo>
                    <a:pt x="414338" y="177066"/>
                    <a:pt x="443865" y="92294"/>
                    <a:pt x="461963" y="4664"/>
                  </a:cubicBezTo>
                  <a:cubicBezTo>
                    <a:pt x="462915" y="-99"/>
                    <a:pt x="456247" y="-2004"/>
                    <a:pt x="455295" y="2759"/>
                  </a:cubicBezTo>
                  <a:cubicBezTo>
                    <a:pt x="421957" y="164684"/>
                    <a:pt x="348615" y="313274"/>
                    <a:pt x="271463" y="458054"/>
                  </a:cubicBezTo>
                  <a:cubicBezTo>
                    <a:pt x="195263" y="599976"/>
                    <a:pt x="113347" y="739994"/>
                    <a:pt x="58102" y="892394"/>
                  </a:cubicBezTo>
                  <a:cubicBezTo>
                    <a:pt x="27622" y="977166"/>
                    <a:pt x="6668" y="1063844"/>
                    <a:pt x="0" y="1154331"/>
                  </a:cubicBezTo>
                  <a:cubicBezTo>
                    <a:pt x="0" y="1158141"/>
                    <a:pt x="6668" y="1158141"/>
                    <a:pt x="7620" y="1153379"/>
                  </a:cubicBezTo>
                  <a:lnTo>
                    <a:pt x="7620" y="115337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036" name="Google Shape;1036;p8"/>
          <p:cNvGrpSpPr/>
          <p:nvPr/>
        </p:nvGrpSpPr>
        <p:grpSpPr>
          <a:xfrm>
            <a:off x="17420149" y="9119836"/>
            <a:ext cx="646952" cy="1421207"/>
            <a:chOff x="7793199" y="3142045"/>
            <a:chExt cx="539126" cy="1184339"/>
          </a:xfrm>
        </p:grpSpPr>
        <p:sp>
          <p:nvSpPr>
            <p:cNvPr id="1037" name="Google Shape;1037;p8"/>
            <p:cNvSpPr/>
            <p:nvPr/>
          </p:nvSpPr>
          <p:spPr>
            <a:xfrm>
              <a:off x="7793199" y="3142045"/>
              <a:ext cx="539126" cy="1184339"/>
            </a:xfrm>
            <a:custGeom>
              <a:avLst/>
              <a:gdLst/>
              <a:ahLst/>
              <a:cxnLst/>
              <a:rect l="l" t="t" r="r" b="b"/>
              <a:pathLst>
                <a:path w="539126" h="1184339" extrusionOk="0">
                  <a:moveTo>
                    <a:pt x="89390" y="737235"/>
                  </a:moveTo>
                  <a:cubicBezTo>
                    <a:pt x="89390" y="671513"/>
                    <a:pt x="101772" y="604838"/>
                    <a:pt x="81770" y="541972"/>
                  </a:cubicBezTo>
                  <a:cubicBezTo>
                    <a:pt x="63672" y="485775"/>
                    <a:pt x="19857" y="439103"/>
                    <a:pt x="5570" y="381953"/>
                  </a:cubicBezTo>
                  <a:cubicBezTo>
                    <a:pt x="-10623" y="318135"/>
                    <a:pt x="12237" y="252413"/>
                    <a:pt x="26524" y="188595"/>
                  </a:cubicBezTo>
                  <a:cubicBezTo>
                    <a:pt x="41765" y="124778"/>
                    <a:pt x="46527" y="50483"/>
                    <a:pt x="4617" y="0"/>
                  </a:cubicBezTo>
                  <a:cubicBezTo>
                    <a:pt x="170352" y="81915"/>
                    <a:pt x="307512" y="217170"/>
                    <a:pt x="398952" y="379095"/>
                  </a:cubicBezTo>
                  <a:cubicBezTo>
                    <a:pt x="490392" y="540068"/>
                    <a:pt x="536112" y="724853"/>
                    <a:pt x="538970" y="910590"/>
                  </a:cubicBezTo>
                  <a:cubicBezTo>
                    <a:pt x="539922" y="966788"/>
                    <a:pt x="537065" y="1024890"/>
                    <a:pt x="515157" y="1077278"/>
                  </a:cubicBezTo>
                  <a:cubicBezTo>
                    <a:pt x="493249" y="1128713"/>
                    <a:pt x="447529" y="1174433"/>
                    <a:pt x="392285" y="1183005"/>
                  </a:cubicBezTo>
                  <a:lnTo>
                    <a:pt x="392285" y="1183005"/>
                  </a:lnTo>
                  <a:cubicBezTo>
                    <a:pt x="304654" y="1197293"/>
                    <a:pt x="238932" y="1093470"/>
                    <a:pt x="192260" y="1032510"/>
                  </a:cubicBezTo>
                  <a:cubicBezTo>
                    <a:pt x="126537" y="947738"/>
                    <a:pt x="89390" y="842963"/>
                    <a:pt x="89390" y="737235"/>
                  </a:cubicBez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38" name="Google Shape;1038;p8"/>
            <p:cNvSpPr/>
            <p:nvPr/>
          </p:nvSpPr>
          <p:spPr>
            <a:xfrm>
              <a:off x="7878077" y="3272865"/>
              <a:ext cx="346292" cy="1036599"/>
            </a:xfrm>
            <a:custGeom>
              <a:avLst/>
              <a:gdLst/>
              <a:ahLst/>
              <a:cxnLst/>
              <a:rect l="l" t="t" r="r" b="b"/>
              <a:pathLst>
                <a:path w="346292" h="1036599" extrusionOk="0">
                  <a:moveTo>
                    <a:pt x="345507" y="1031231"/>
                  </a:moveTo>
                  <a:cubicBezTo>
                    <a:pt x="262639" y="915978"/>
                    <a:pt x="217872" y="778818"/>
                    <a:pt x="186439" y="641658"/>
                  </a:cubicBezTo>
                  <a:cubicBezTo>
                    <a:pt x="154055" y="501641"/>
                    <a:pt x="133099" y="358766"/>
                    <a:pt x="93094" y="220653"/>
                  </a:cubicBezTo>
                  <a:cubicBezTo>
                    <a:pt x="71187" y="144453"/>
                    <a:pt x="43564" y="71111"/>
                    <a:pt x="6417" y="1578"/>
                  </a:cubicBezTo>
                  <a:cubicBezTo>
                    <a:pt x="4512" y="-2232"/>
                    <a:pt x="-2156" y="1578"/>
                    <a:pt x="702" y="5388"/>
                  </a:cubicBezTo>
                  <a:cubicBezTo>
                    <a:pt x="69282" y="132071"/>
                    <a:pt x="102619" y="273041"/>
                    <a:pt x="132147" y="413058"/>
                  </a:cubicBezTo>
                  <a:cubicBezTo>
                    <a:pt x="160722" y="553076"/>
                    <a:pt x="184534" y="694998"/>
                    <a:pt x="234064" y="829301"/>
                  </a:cubicBezTo>
                  <a:cubicBezTo>
                    <a:pt x="260734" y="902643"/>
                    <a:pt x="295024" y="972176"/>
                    <a:pt x="340744" y="1035993"/>
                  </a:cubicBezTo>
                  <a:cubicBezTo>
                    <a:pt x="342649" y="1037898"/>
                    <a:pt x="348364" y="1035041"/>
                    <a:pt x="345507" y="1031231"/>
                  </a:cubicBezTo>
                  <a:lnTo>
                    <a:pt x="345507" y="103123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039" name="Google Shape;1039;p8"/>
          <p:cNvGrpSpPr/>
          <p:nvPr/>
        </p:nvGrpSpPr>
        <p:grpSpPr>
          <a:xfrm>
            <a:off x="16425553" y="9084404"/>
            <a:ext cx="1387463" cy="1591487"/>
            <a:chOff x="6964378" y="3112518"/>
            <a:chExt cx="1156219" cy="1326239"/>
          </a:xfrm>
        </p:grpSpPr>
        <p:sp>
          <p:nvSpPr>
            <p:cNvPr id="1040" name="Google Shape;1040;p8"/>
            <p:cNvSpPr/>
            <p:nvPr/>
          </p:nvSpPr>
          <p:spPr>
            <a:xfrm>
              <a:off x="6964378" y="3113470"/>
              <a:ext cx="1156219" cy="1325287"/>
            </a:xfrm>
            <a:custGeom>
              <a:avLst/>
              <a:gdLst/>
              <a:ahLst/>
              <a:cxnLst/>
              <a:rect l="l" t="t" r="r" b="b"/>
              <a:pathLst>
                <a:path w="1156219" h="1325287" extrusionOk="0">
                  <a:moveTo>
                    <a:pt x="1148715" y="907733"/>
                  </a:moveTo>
                  <a:cubicBezTo>
                    <a:pt x="1148715" y="906780"/>
                    <a:pt x="1148715" y="905828"/>
                    <a:pt x="1147763" y="904875"/>
                  </a:cubicBezTo>
                  <a:cubicBezTo>
                    <a:pt x="1141095" y="905828"/>
                    <a:pt x="1134428" y="905828"/>
                    <a:pt x="1127760" y="905828"/>
                  </a:cubicBezTo>
                  <a:cubicBezTo>
                    <a:pt x="1020128" y="902018"/>
                    <a:pt x="921068" y="845820"/>
                    <a:pt x="827723" y="791528"/>
                  </a:cubicBezTo>
                  <a:cubicBezTo>
                    <a:pt x="919163" y="825818"/>
                    <a:pt x="1022985" y="824865"/>
                    <a:pt x="1114425" y="792480"/>
                  </a:cubicBezTo>
                  <a:cubicBezTo>
                    <a:pt x="1080135" y="706755"/>
                    <a:pt x="1030605" y="626745"/>
                    <a:pt x="980123" y="548640"/>
                  </a:cubicBezTo>
                  <a:cubicBezTo>
                    <a:pt x="956310" y="512445"/>
                    <a:pt x="932498" y="477203"/>
                    <a:pt x="908685" y="441008"/>
                  </a:cubicBezTo>
                  <a:cubicBezTo>
                    <a:pt x="886778" y="446722"/>
                    <a:pt x="862965" y="447675"/>
                    <a:pt x="840105" y="444818"/>
                  </a:cubicBezTo>
                  <a:cubicBezTo>
                    <a:pt x="784860" y="438150"/>
                    <a:pt x="733425" y="410528"/>
                    <a:pt x="686753" y="379095"/>
                  </a:cubicBezTo>
                  <a:cubicBezTo>
                    <a:pt x="738188" y="373380"/>
                    <a:pt x="790575" y="366713"/>
                    <a:pt x="837248" y="344805"/>
                  </a:cubicBezTo>
                  <a:cubicBezTo>
                    <a:pt x="838200" y="343853"/>
                    <a:pt x="840105" y="343853"/>
                    <a:pt x="841057" y="342900"/>
                  </a:cubicBezTo>
                  <a:cubicBezTo>
                    <a:pt x="760095" y="226695"/>
                    <a:pt x="677228" y="112395"/>
                    <a:pt x="590550" y="0"/>
                  </a:cubicBezTo>
                  <a:cubicBezTo>
                    <a:pt x="588645" y="2858"/>
                    <a:pt x="587693" y="4763"/>
                    <a:pt x="585788" y="7620"/>
                  </a:cubicBezTo>
                  <a:cubicBezTo>
                    <a:pt x="534353" y="90488"/>
                    <a:pt x="448628" y="142875"/>
                    <a:pt x="363855" y="195263"/>
                  </a:cubicBezTo>
                  <a:cubicBezTo>
                    <a:pt x="411480" y="246697"/>
                    <a:pt x="463868" y="294322"/>
                    <a:pt x="521018" y="334328"/>
                  </a:cubicBezTo>
                  <a:cubicBezTo>
                    <a:pt x="449580" y="331470"/>
                    <a:pt x="383857" y="298133"/>
                    <a:pt x="320993" y="265747"/>
                  </a:cubicBezTo>
                  <a:cubicBezTo>
                    <a:pt x="309563" y="260033"/>
                    <a:pt x="297180" y="253365"/>
                    <a:pt x="285750" y="245745"/>
                  </a:cubicBezTo>
                  <a:cubicBezTo>
                    <a:pt x="279082" y="250508"/>
                    <a:pt x="272415" y="255270"/>
                    <a:pt x="265748" y="260033"/>
                  </a:cubicBezTo>
                  <a:cubicBezTo>
                    <a:pt x="214313" y="299085"/>
                    <a:pt x="170498" y="345758"/>
                    <a:pt x="133350" y="397193"/>
                  </a:cubicBezTo>
                  <a:cubicBezTo>
                    <a:pt x="229553" y="457200"/>
                    <a:pt x="342900" y="490538"/>
                    <a:pt x="456248" y="489585"/>
                  </a:cubicBezTo>
                  <a:cubicBezTo>
                    <a:pt x="402907" y="536258"/>
                    <a:pt x="324803" y="537210"/>
                    <a:pt x="253365" y="535305"/>
                  </a:cubicBezTo>
                  <a:cubicBezTo>
                    <a:pt x="203835" y="534353"/>
                    <a:pt x="154305" y="533400"/>
                    <a:pt x="104775" y="532447"/>
                  </a:cubicBezTo>
                  <a:cubicBezTo>
                    <a:pt x="89535" y="532447"/>
                    <a:pt x="73343" y="531495"/>
                    <a:pt x="58103" y="528638"/>
                  </a:cubicBezTo>
                  <a:cubicBezTo>
                    <a:pt x="22860" y="611505"/>
                    <a:pt x="2858" y="700088"/>
                    <a:pt x="0" y="790575"/>
                  </a:cubicBezTo>
                  <a:cubicBezTo>
                    <a:pt x="91440" y="799147"/>
                    <a:pt x="185738" y="784860"/>
                    <a:pt x="277178" y="770572"/>
                  </a:cubicBezTo>
                  <a:cubicBezTo>
                    <a:pt x="215265" y="836295"/>
                    <a:pt x="140018" y="888683"/>
                    <a:pt x="57150" y="925830"/>
                  </a:cubicBezTo>
                  <a:cubicBezTo>
                    <a:pt x="42863" y="931545"/>
                    <a:pt x="28575" y="938213"/>
                    <a:pt x="13335" y="940118"/>
                  </a:cubicBezTo>
                  <a:cubicBezTo>
                    <a:pt x="14288" y="945833"/>
                    <a:pt x="16193" y="951547"/>
                    <a:pt x="17145" y="958215"/>
                  </a:cubicBezTo>
                  <a:cubicBezTo>
                    <a:pt x="40958" y="1056323"/>
                    <a:pt x="89535" y="1150620"/>
                    <a:pt x="161925" y="1219200"/>
                  </a:cubicBezTo>
                  <a:cubicBezTo>
                    <a:pt x="223838" y="1190625"/>
                    <a:pt x="286703" y="1161098"/>
                    <a:pt x="348615" y="1132523"/>
                  </a:cubicBezTo>
                  <a:cubicBezTo>
                    <a:pt x="338138" y="1171575"/>
                    <a:pt x="325755" y="1209675"/>
                    <a:pt x="302895" y="1243013"/>
                  </a:cubicBezTo>
                  <a:cubicBezTo>
                    <a:pt x="291465" y="1260158"/>
                    <a:pt x="276225" y="1275398"/>
                    <a:pt x="259080" y="1286828"/>
                  </a:cubicBezTo>
                  <a:cubicBezTo>
                    <a:pt x="261938" y="1287780"/>
                    <a:pt x="263843" y="1289685"/>
                    <a:pt x="266700" y="1290638"/>
                  </a:cubicBezTo>
                  <a:cubicBezTo>
                    <a:pt x="392430" y="1346835"/>
                    <a:pt x="559118" y="1316355"/>
                    <a:pt x="637223" y="1204913"/>
                  </a:cubicBezTo>
                  <a:cubicBezTo>
                    <a:pt x="641032" y="1210628"/>
                    <a:pt x="644843" y="1215390"/>
                    <a:pt x="648653" y="1221105"/>
                  </a:cubicBezTo>
                  <a:cubicBezTo>
                    <a:pt x="689610" y="1273493"/>
                    <a:pt x="750570" y="1309688"/>
                    <a:pt x="816293" y="1321118"/>
                  </a:cubicBezTo>
                  <a:cubicBezTo>
                    <a:pt x="890588" y="1334453"/>
                    <a:pt x="969645" y="1315403"/>
                    <a:pt x="1029653" y="1269683"/>
                  </a:cubicBezTo>
                  <a:cubicBezTo>
                    <a:pt x="1031557" y="1268730"/>
                    <a:pt x="1032510" y="1266825"/>
                    <a:pt x="1034415" y="1265873"/>
                  </a:cubicBezTo>
                  <a:cubicBezTo>
                    <a:pt x="1007745" y="1251585"/>
                    <a:pt x="986790" y="1230630"/>
                    <a:pt x="967740" y="1206818"/>
                  </a:cubicBezTo>
                  <a:cubicBezTo>
                    <a:pt x="929640" y="1161098"/>
                    <a:pt x="900113" y="1107758"/>
                    <a:pt x="879157" y="1052513"/>
                  </a:cubicBezTo>
                  <a:cubicBezTo>
                    <a:pt x="943928" y="1112520"/>
                    <a:pt x="1027748" y="1150620"/>
                    <a:pt x="1115378" y="1162050"/>
                  </a:cubicBezTo>
                  <a:cubicBezTo>
                    <a:pt x="1155382" y="1084898"/>
                    <a:pt x="1164907" y="992505"/>
                    <a:pt x="1148715" y="907733"/>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41" name="Google Shape;1041;p8"/>
            <p:cNvSpPr/>
            <p:nvPr/>
          </p:nvSpPr>
          <p:spPr>
            <a:xfrm>
              <a:off x="7527095" y="3112518"/>
              <a:ext cx="593165" cy="1325287"/>
            </a:xfrm>
            <a:custGeom>
              <a:avLst/>
              <a:gdLst/>
              <a:ahLst/>
              <a:cxnLst/>
              <a:rect l="l" t="t" r="r" b="b"/>
              <a:pathLst>
                <a:path w="593165" h="1325287" extrusionOk="0">
                  <a:moveTo>
                    <a:pt x="140229" y="1269683"/>
                  </a:moveTo>
                  <a:cubicBezTo>
                    <a:pt x="174519" y="1295400"/>
                    <a:pt x="214524" y="1313498"/>
                    <a:pt x="256434" y="1321118"/>
                  </a:cubicBezTo>
                  <a:cubicBezTo>
                    <a:pt x="330729" y="1334453"/>
                    <a:pt x="409787" y="1315403"/>
                    <a:pt x="469794" y="1269683"/>
                  </a:cubicBezTo>
                  <a:cubicBezTo>
                    <a:pt x="471699" y="1268730"/>
                    <a:pt x="472651" y="1266825"/>
                    <a:pt x="474557" y="1265873"/>
                  </a:cubicBezTo>
                  <a:cubicBezTo>
                    <a:pt x="447887" y="1251585"/>
                    <a:pt x="426932" y="1230630"/>
                    <a:pt x="407882" y="1206818"/>
                  </a:cubicBezTo>
                  <a:cubicBezTo>
                    <a:pt x="369782" y="1161098"/>
                    <a:pt x="340254" y="1107758"/>
                    <a:pt x="319299" y="1052513"/>
                  </a:cubicBezTo>
                  <a:cubicBezTo>
                    <a:pt x="384069" y="1112520"/>
                    <a:pt x="467889" y="1150620"/>
                    <a:pt x="555519" y="1162050"/>
                  </a:cubicBezTo>
                  <a:cubicBezTo>
                    <a:pt x="592666" y="1085850"/>
                    <a:pt x="601239" y="992505"/>
                    <a:pt x="585999" y="907733"/>
                  </a:cubicBezTo>
                  <a:cubicBezTo>
                    <a:pt x="585999" y="906780"/>
                    <a:pt x="585999" y="905828"/>
                    <a:pt x="585046" y="904875"/>
                  </a:cubicBezTo>
                  <a:cubicBezTo>
                    <a:pt x="578379" y="905828"/>
                    <a:pt x="571712" y="905828"/>
                    <a:pt x="565044" y="905828"/>
                  </a:cubicBezTo>
                  <a:cubicBezTo>
                    <a:pt x="457412" y="902018"/>
                    <a:pt x="358351" y="845820"/>
                    <a:pt x="265007" y="791528"/>
                  </a:cubicBezTo>
                  <a:cubicBezTo>
                    <a:pt x="356446" y="825818"/>
                    <a:pt x="460269" y="824865"/>
                    <a:pt x="551709" y="792480"/>
                  </a:cubicBezTo>
                  <a:cubicBezTo>
                    <a:pt x="517419" y="706755"/>
                    <a:pt x="467889" y="626745"/>
                    <a:pt x="417407" y="548640"/>
                  </a:cubicBezTo>
                  <a:cubicBezTo>
                    <a:pt x="393594" y="512445"/>
                    <a:pt x="369782" y="477203"/>
                    <a:pt x="345969" y="441008"/>
                  </a:cubicBezTo>
                  <a:cubicBezTo>
                    <a:pt x="324062" y="446723"/>
                    <a:pt x="300249" y="447675"/>
                    <a:pt x="277389" y="444818"/>
                  </a:cubicBezTo>
                  <a:cubicBezTo>
                    <a:pt x="222144" y="438150"/>
                    <a:pt x="170709" y="410528"/>
                    <a:pt x="124037" y="379095"/>
                  </a:cubicBezTo>
                  <a:cubicBezTo>
                    <a:pt x="175471" y="373380"/>
                    <a:pt x="227859" y="366713"/>
                    <a:pt x="274532" y="344805"/>
                  </a:cubicBezTo>
                  <a:cubicBezTo>
                    <a:pt x="275484" y="343853"/>
                    <a:pt x="277389" y="343853"/>
                    <a:pt x="278341" y="342900"/>
                  </a:cubicBezTo>
                  <a:cubicBezTo>
                    <a:pt x="197379" y="226695"/>
                    <a:pt x="114512" y="112395"/>
                    <a:pt x="27834" y="0"/>
                  </a:cubicBezTo>
                  <a:cubicBezTo>
                    <a:pt x="25929" y="2858"/>
                    <a:pt x="24976" y="4763"/>
                    <a:pt x="23071" y="7620"/>
                  </a:cubicBezTo>
                  <a:cubicBezTo>
                    <a:pt x="16404" y="51435"/>
                    <a:pt x="-37888" y="387668"/>
                    <a:pt x="47837" y="694373"/>
                  </a:cubicBezTo>
                  <a:cubicBezTo>
                    <a:pt x="133562" y="1001078"/>
                    <a:pt x="76412" y="1203960"/>
                    <a:pt x="76412" y="1203960"/>
                  </a:cubicBezTo>
                  <a:lnTo>
                    <a:pt x="140229" y="1269683"/>
                  </a:ln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042" name="Google Shape;1042;p8"/>
          <p:cNvGrpSpPr/>
          <p:nvPr/>
        </p:nvGrpSpPr>
        <p:grpSpPr>
          <a:xfrm>
            <a:off x="14890642" y="8786081"/>
            <a:ext cx="1089140" cy="2363724"/>
            <a:chOff x="5685287" y="2863915"/>
            <a:chExt cx="907616" cy="1969770"/>
          </a:xfrm>
        </p:grpSpPr>
        <p:sp>
          <p:nvSpPr>
            <p:cNvPr id="1043" name="Google Shape;1043;p8"/>
            <p:cNvSpPr/>
            <p:nvPr/>
          </p:nvSpPr>
          <p:spPr>
            <a:xfrm>
              <a:off x="5685287" y="2863915"/>
              <a:ext cx="707590" cy="1853707"/>
            </a:xfrm>
            <a:custGeom>
              <a:avLst/>
              <a:gdLst/>
              <a:ahLst/>
              <a:cxnLst/>
              <a:rect l="l" t="t" r="r" b="b"/>
              <a:pathLst>
                <a:path w="707590" h="1853707" extrusionOk="0">
                  <a:moveTo>
                    <a:pt x="136091" y="0"/>
                  </a:moveTo>
                  <a:cubicBezTo>
                    <a:pt x="81799" y="124777"/>
                    <a:pt x="43699" y="251460"/>
                    <a:pt x="21791" y="379095"/>
                  </a:cubicBezTo>
                  <a:cubicBezTo>
                    <a:pt x="76084" y="394335"/>
                    <a:pt x="131328" y="406717"/>
                    <a:pt x="167524" y="407670"/>
                  </a:cubicBezTo>
                  <a:cubicBezTo>
                    <a:pt x="167524" y="407670"/>
                    <a:pt x="89419" y="435292"/>
                    <a:pt x="11314" y="450533"/>
                  </a:cubicBezTo>
                  <a:cubicBezTo>
                    <a:pt x="-3926" y="575310"/>
                    <a:pt x="-3926" y="700088"/>
                    <a:pt x="12266" y="822960"/>
                  </a:cubicBezTo>
                  <a:cubicBezTo>
                    <a:pt x="97991" y="830580"/>
                    <a:pt x="189431" y="836295"/>
                    <a:pt x="239914" y="833438"/>
                  </a:cubicBezTo>
                  <a:cubicBezTo>
                    <a:pt x="310399" y="829627"/>
                    <a:pt x="161809" y="883920"/>
                    <a:pt x="28459" y="920115"/>
                  </a:cubicBezTo>
                  <a:cubicBezTo>
                    <a:pt x="37031" y="962025"/>
                    <a:pt x="47509" y="1002983"/>
                    <a:pt x="59891" y="1043940"/>
                  </a:cubicBezTo>
                  <a:cubicBezTo>
                    <a:pt x="84656" y="1125855"/>
                    <a:pt x="117041" y="1204913"/>
                    <a:pt x="156094" y="1282065"/>
                  </a:cubicBezTo>
                  <a:cubicBezTo>
                    <a:pt x="255153" y="1266825"/>
                    <a:pt x="354214" y="1250633"/>
                    <a:pt x="375169" y="1241108"/>
                  </a:cubicBezTo>
                  <a:cubicBezTo>
                    <a:pt x="401839" y="1228725"/>
                    <a:pt x="300874" y="1303020"/>
                    <a:pt x="199909" y="1361123"/>
                  </a:cubicBezTo>
                  <a:cubicBezTo>
                    <a:pt x="221816" y="1399223"/>
                    <a:pt x="246581" y="1436370"/>
                    <a:pt x="272299" y="1472565"/>
                  </a:cubicBezTo>
                  <a:cubicBezTo>
                    <a:pt x="314209" y="1531620"/>
                    <a:pt x="359928" y="1589723"/>
                    <a:pt x="411364" y="1644968"/>
                  </a:cubicBezTo>
                  <a:cubicBezTo>
                    <a:pt x="440891" y="1629727"/>
                    <a:pt x="468514" y="1615440"/>
                    <a:pt x="478039" y="1607820"/>
                  </a:cubicBezTo>
                  <a:cubicBezTo>
                    <a:pt x="493278" y="1595438"/>
                    <a:pt x="484706" y="1652588"/>
                    <a:pt x="460894" y="1695450"/>
                  </a:cubicBezTo>
                  <a:cubicBezTo>
                    <a:pt x="497089" y="1730693"/>
                    <a:pt x="535189" y="1764983"/>
                    <a:pt x="575194" y="1796415"/>
                  </a:cubicBezTo>
                  <a:cubicBezTo>
                    <a:pt x="628534" y="1838325"/>
                    <a:pt x="671396" y="1855470"/>
                    <a:pt x="707591" y="1853565"/>
                  </a:cubicBezTo>
                  <a:cubicBezTo>
                    <a:pt x="493278" y="1256348"/>
                    <a:pt x="288491" y="611505"/>
                    <a:pt x="136091" y="0"/>
                  </a:cubicBezTo>
                  <a:cubicBezTo>
                    <a:pt x="137044" y="953"/>
                    <a:pt x="137044" y="953"/>
                    <a:pt x="136091" y="0"/>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44" name="Google Shape;1044;p8"/>
            <p:cNvSpPr/>
            <p:nvPr/>
          </p:nvSpPr>
          <p:spPr>
            <a:xfrm>
              <a:off x="5823284" y="2865820"/>
              <a:ext cx="769619" cy="1854517"/>
            </a:xfrm>
            <a:custGeom>
              <a:avLst/>
              <a:gdLst/>
              <a:ahLst/>
              <a:cxnLst/>
              <a:rect l="l" t="t" r="r" b="b"/>
              <a:pathLst>
                <a:path w="769619" h="1854517" extrusionOk="0">
                  <a:moveTo>
                    <a:pt x="564832" y="1217295"/>
                  </a:moveTo>
                  <a:cubicBezTo>
                    <a:pt x="608647" y="1220153"/>
                    <a:pt x="691515" y="1210628"/>
                    <a:pt x="769620" y="1199198"/>
                  </a:cubicBezTo>
                  <a:cubicBezTo>
                    <a:pt x="764857" y="1080135"/>
                    <a:pt x="743903" y="963930"/>
                    <a:pt x="707707" y="850583"/>
                  </a:cubicBezTo>
                  <a:cubicBezTo>
                    <a:pt x="701993" y="833438"/>
                    <a:pt x="696278" y="816293"/>
                    <a:pt x="689610" y="799147"/>
                  </a:cubicBezTo>
                  <a:cubicBezTo>
                    <a:pt x="604838" y="837247"/>
                    <a:pt x="496253" y="877253"/>
                    <a:pt x="532447" y="850583"/>
                  </a:cubicBezTo>
                  <a:cubicBezTo>
                    <a:pt x="558165" y="831533"/>
                    <a:pt x="616268" y="782003"/>
                    <a:pt x="665797" y="739140"/>
                  </a:cubicBezTo>
                  <a:cubicBezTo>
                    <a:pt x="609600" y="606743"/>
                    <a:pt x="531495" y="481013"/>
                    <a:pt x="435293" y="366713"/>
                  </a:cubicBezTo>
                  <a:cubicBezTo>
                    <a:pt x="358140" y="411480"/>
                    <a:pt x="255270" y="455295"/>
                    <a:pt x="290513" y="433388"/>
                  </a:cubicBezTo>
                  <a:cubicBezTo>
                    <a:pt x="317182" y="416243"/>
                    <a:pt x="352425" y="357188"/>
                    <a:pt x="380047" y="304800"/>
                  </a:cubicBezTo>
                  <a:cubicBezTo>
                    <a:pt x="272415" y="189547"/>
                    <a:pt x="144780" y="86678"/>
                    <a:pt x="0" y="0"/>
                  </a:cubicBezTo>
                  <a:cubicBezTo>
                    <a:pt x="151447" y="610553"/>
                    <a:pt x="355282" y="1255395"/>
                    <a:pt x="569595" y="1854518"/>
                  </a:cubicBezTo>
                  <a:cubicBezTo>
                    <a:pt x="635318" y="1851660"/>
                    <a:pt x="675322" y="1785938"/>
                    <a:pt x="704850" y="1691640"/>
                  </a:cubicBezTo>
                  <a:cubicBezTo>
                    <a:pt x="712470" y="1667828"/>
                    <a:pt x="719138" y="1644015"/>
                    <a:pt x="724853" y="1620203"/>
                  </a:cubicBezTo>
                  <a:cubicBezTo>
                    <a:pt x="665797" y="1597343"/>
                    <a:pt x="585788" y="1527810"/>
                    <a:pt x="616268" y="1533525"/>
                  </a:cubicBezTo>
                  <a:cubicBezTo>
                    <a:pt x="634365" y="1536383"/>
                    <a:pt x="689610" y="1542098"/>
                    <a:pt x="741045" y="1545908"/>
                  </a:cubicBezTo>
                  <a:cubicBezTo>
                    <a:pt x="759143" y="1458278"/>
                    <a:pt x="768668" y="1370648"/>
                    <a:pt x="769620" y="1283970"/>
                  </a:cubicBezTo>
                  <a:cubicBezTo>
                    <a:pt x="643890" y="1263968"/>
                    <a:pt x="500063" y="1213485"/>
                    <a:pt x="564832" y="1217295"/>
                  </a:cubicBezTo>
                  <a:close/>
                </a:path>
              </a:pathLst>
            </a:custGeom>
            <a:gradFill>
              <a:gsLst>
                <a:gs pos="0">
                  <a:srgbClr val="3D760D"/>
                </a:gs>
                <a:gs pos="8000">
                  <a:srgbClr val="3D760D"/>
                </a:gs>
                <a:gs pos="100000">
                  <a:srgbClr val="35650E"/>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45" name="Google Shape;1045;p8"/>
            <p:cNvSpPr/>
            <p:nvPr/>
          </p:nvSpPr>
          <p:spPr>
            <a:xfrm>
              <a:off x="5839476" y="2930591"/>
              <a:ext cx="600075" cy="1903094"/>
            </a:xfrm>
            <a:custGeom>
              <a:avLst/>
              <a:gdLst/>
              <a:ahLst/>
              <a:cxnLst/>
              <a:rect l="l" t="t" r="r" b="b"/>
              <a:pathLst>
                <a:path w="600075" h="1903094" extrusionOk="0">
                  <a:moveTo>
                    <a:pt x="6667" y="0"/>
                  </a:moveTo>
                  <a:cubicBezTo>
                    <a:pt x="84772" y="321945"/>
                    <a:pt x="175260" y="641032"/>
                    <a:pt x="275272" y="957263"/>
                  </a:cubicBezTo>
                  <a:cubicBezTo>
                    <a:pt x="375285" y="1273492"/>
                    <a:pt x="485775" y="1586865"/>
                    <a:pt x="600075" y="1899285"/>
                  </a:cubicBezTo>
                  <a:lnTo>
                    <a:pt x="587692" y="1903095"/>
                  </a:lnTo>
                  <a:cubicBezTo>
                    <a:pt x="474345" y="1590675"/>
                    <a:pt x="364807" y="1276350"/>
                    <a:pt x="265747" y="960120"/>
                  </a:cubicBezTo>
                  <a:cubicBezTo>
                    <a:pt x="166688" y="643890"/>
                    <a:pt x="77152" y="323850"/>
                    <a:pt x="0" y="1905"/>
                  </a:cubicBezTo>
                  <a:lnTo>
                    <a:pt x="6667" y="0"/>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046" name="Google Shape;1046;p8"/>
          <p:cNvGrpSpPr/>
          <p:nvPr/>
        </p:nvGrpSpPr>
        <p:grpSpPr>
          <a:xfrm>
            <a:off x="15714436" y="8790653"/>
            <a:ext cx="1038893" cy="2287142"/>
            <a:chOff x="6371781" y="2867726"/>
            <a:chExt cx="865744" cy="1905951"/>
          </a:xfrm>
        </p:grpSpPr>
        <p:sp>
          <p:nvSpPr>
            <p:cNvPr id="1047" name="Google Shape;1047;p8"/>
            <p:cNvSpPr/>
            <p:nvPr/>
          </p:nvSpPr>
          <p:spPr>
            <a:xfrm>
              <a:off x="6371781" y="2867726"/>
              <a:ext cx="736425" cy="1790700"/>
            </a:xfrm>
            <a:custGeom>
              <a:avLst/>
              <a:gdLst/>
              <a:ahLst/>
              <a:cxnLst/>
              <a:rect l="l" t="t" r="r" b="b"/>
              <a:pathLst>
                <a:path w="736425" h="1790700" extrusionOk="0">
                  <a:moveTo>
                    <a:pt x="736425" y="0"/>
                  </a:moveTo>
                  <a:cubicBezTo>
                    <a:pt x="622125" y="66675"/>
                    <a:pt x="519255" y="145732"/>
                    <a:pt x="428768" y="234315"/>
                  </a:cubicBezTo>
                  <a:cubicBezTo>
                    <a:pt x="463058" y="277178"/>
                    <a:pt x="499253" y="318135"/>
                    <a:pt x="526875" y="340042"/>
                  </a:cubicBezTo>
                  <a:cubicBezTo>
                    <a:pt x="526875" y="340042"/>
                    <a:pt x="449723" y="317182"/>
                    <a:pt x="379238" y="284797"/>
                  </a:cubicBezTo>
                  <a:cubicBezTo>
                    <a:pt x="295418" y="374332"/>
                    <a:pt x="223980" y="473392"/>
                    <a:pt x="166830" y="579120"/>
                  </a:cubicBezTo>
                  <a:cubicBezTo>
                    <a:pt x="229695" y="633413"/>
                    <a:pt x="299228" y="690563"/>
                    <a:pt x="341138" y="718185"/>
                  </a:cubicBezTo>
                  <a:cubicBezTo>
                    <a:pt x="399240" y="755332"/>
                    <a:pt x="250650" y="713422"/>
                    <a:pt x="123968" y="665797"/>
                  </a:cubicBezTo>
                  <a:cubicBezTo>
                    <a:pt x="106823" y="703897"/>
                    <a:pt x="91583" y="741997"/>
                    <a:pt x="78248" y="782003"/>
                  </a:cubicBezTo>
                  <a:cubicBezTo>
                    <a:pt x="50625" y="860107"/>
                    <a:pt x="30623" y="942022"/>
                    <a:pt x="18240" y="1024890"/>
                  </a:cubicBezTo>
                  <a:cubicBezTo>
                    <a:pt x="104918" y="1069657"/>
                    <a:pt x="193500" y="1113473"/>
                    <a:pt x="214455" y="1117282"/>
                  </a:cubicBezTo>
                  <a:cubicBezTo>
                    <a:pt x="242078" y="1122998"/>
                    <a:pt x="120158" y="1123950"/>
                    <a:pt x="6810" y="1111567"/>
                  </a:cubicBezTo>
                  <a:cubicBezTo>
                    <a:pt x="3000" y="1154430"/>
                    <a:pt x="143" y="1197292"/>
                    <a:pt x="143" y="1241107"/>
                  </a:cubicBezTo>
                  <a:cubicBezTo>
                    <a:pt x="-810" y="1311592"/>
                    <a:pt x="3000" y="1383982"/>
                    <a:pt x="11573" y="1456373"/>
                  </a:cubicBezTo>
                  <a:cubicBezTo>
                    <a:pt x="43958" y="1461135"/>
                    <a:pt x="73485" y="1465898"/>
                    <a:pt x="84915" y="1464945"/>
                  </a:cubicBezTo>
                  <a:cubicBezTo>
                    <a:pt x="103965" y="1463992"/>
                    <a:pt x="64913" y="1504950"/>
                    <a:pt x="21098" y="1524953"/>
                  </a:cubicBezTo>
                  <a:cubicBezTo>
                    <a:pt x="28718" y="1573530"/>
                    <a:pt x="40148" y="1622107"/>
                    <a:pt x="53483" y="1669732"/>
                  </a:cubicBezTo>
                  <a:cubicBezTo>
                    <a:pt x="71580" y="1733550"/>
                    <a:pt x="96345" y="1771650"/>
                    <a:pt x="124920" y="1790700"/>
                  </a:cubicBezTo>
                  <a:cubicBezTo>
                    <a:pt x="299228" y="1196340"/>
                    <a:pt x="506873" y="569595"/>
                    <a:pt x="736425" y="0"/>
                  </a:cubicBezTo>
                  <a:cubicBezTo>
                    <a:pt x="736425" y="952"/>
                    <a:pt x="736425" y="0"/>
                    <a:pt x="736425" y="0"/>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48" name="Google Shape;1048;p8"/>
            <p:cNvSpPr/>
            <p:nvPr/>
          </p:nvSpPr>
          <p:spPr>
            <a:xfrm>
              <a:off x="6488181" y="2872788"/>
              <a:ext cx="749344" cy="1806113"/>
            </a:xfrm>
            <a:custGeom>
              <a:avLst/>
              <a:gdLst/>
              <a:ahLst/>
              <a:cxnLst/>
              <a:rect l="l" t="t" r="r" b="b"/>
              <a:pathLst>
                <a:path w="749344" h="1806113" extrusionOk="0">
                  <a:moveTo>
                    <a:pt x="360998" y="1284923"/>
                  </a:moveTo>
                  <a:cubicBezTo>
                    <a:pt x="394335" y="1312545"/>
                    <a:pt x="464820" y="1352550"/>
                    <a:pt x="532448" y="1387793"/>
                  </a:cubicBezTo>
                  <a:cubicBezTo>
                    <a:pt x="596265" y="1290637"/>
                    <a:pt x="646748" y="1186815"/>
                    <a:pt x="682943" y="1077277"/>
                  </a:cubicBezTo>
                  <a:cubicBezTo>
                    <a:pt x="688658" y="1060133"/>
                    <a:pt x="693420" y="1043940"/>
                    <a:pt x="698183" y="1026795"/>
                  </a:cubicBezTo>
                  <a:cubicBezTo>
                    <a:pt x="609600" y="1008698"/>
                    <a:pt x="501015" y="978218"/>
                    <a:pt x="544830" y="977265"/>
                  </a:cubicBezTo>
                  <a:cubicBezTo>
                    <a:pt x="576263" y="977265"/>
                    <a:pt x="649605" y="970598"/>
                    <a:pt x="714375" y="964883"/>
                  </a:cubicBezTo>
                  <a:cubicBezTo>
                    <a:pt x="745807" y="827723"/>
                    <a:pt x="756285" y="684848"/>
                    <a:pt x="744855" y="539115"/>
                  </a:cubicBezTo>
                  <a:cubicBezTo>
                    <a:pt x="658178" y="530543"/>
                    <a:pt x="552450" y="505777"/>
                    <a:pt x="591503" y="508635"/>
                  </a:cubicBezTo>
                  <a:cubicBezTo>
                    <a:pt x="621983" y="510540"/>
                    <a:pt x="683895" y="483870"/>
                    <a:pt x="736282" y="458152"/>
                  </a:cubicBezTo>
                  <a:cubicBezTo>
                    <a:pt x="717232" y="305752"/>
                    <a:pt x="675323" y="151448"/>
                    <a:pt x="610553" y="0"/>
                  </a:cubicBezTo>
                  <a:cubicBezTo>
                    <a:pt x="381000" y="568643"/>
                    <a:pt x="173355" y="1195387"/>
                    <a:pt x="0" y="1790700"/>
                  </a:cubicBezTo>
                  <a:cubicBezTo>
                    <a:pt x="53340" y="1825943"/>
                    <a:pt x="122873" y="1797368"/>
                    <a:pt x="200025" y="1739265"/>
                  </a:cubicBezTo>
                  <a:cubicBezTo>
                    <a:pt x="219075" y="1724977"/>
                    <a:pt x="238125" y="1709737"/>
                    <a:pt x="256223" y="1694498"/>
                  </a:cubicBezTo>
                  <a:cubicBezTo>
                    <a:pt x="222885" y="1642110"/>
                    <a:pt x="199073" y="1542098"/>
                    <a:pt x="220028" y="1564005"/>
                  </a:cubicBezTo>
                  <a:cubicBezTo>
                    <a:pt x="232410" y="1577340"/>
                    <a:pt x="273368" y="1612583"/>
                    <a:pt x="311468" y="1645920"/>
                  </a:cubicBezTo>
                  <a:cubicBezTo>
                    <a:pt x="375285" y="1586865"/>
                    <a:pt x="433388" y="1523048"/>
                    <a:pt x="483870" y="1455420"/>
                  </a:cubicBezTo>
                  <a:cubicBezTo>
                    <a:pt x="397193" y="1366837"/>
                    <a:pt x="312420" y="1243965"/>
                    <a:pt x="360998" y="1284923"/>
                  </a:cubicBezTo>
                  <a:close/>
                </a:path>
              </a:pathLst>
            </a:custGeom>
            <a:solidFill>
              <a:srgbClr val="2F5B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49" name="Google Shape;1049;p8"/>
            <p:cNvSpPr/>
            <p:nvPr/>
          </p:nvSpPr>
          <p:spPr>
            <a:xfrm>
              <a:off x="6459553" y="2932495"/>
              <a:ext cx="629602" cy="1841182"/>
            </a:xfrm>
            <a:custGeom>
              <a:avLst/>
              <a:gdLst/>
              <a:ahLst/>
              <a:cxnLst/>
              <a:rect l="l" t="t" r="r" b="b"/>
              <a:pathLst>
                <a:path w="629602" h="1841182" extrusionOk="0">
                  <a:moveTo>
                    <a:pt x="629603" y="1905"/>
                  </a:moveTo>
                  <a:cubicBezTo>
                    <a:pt x="507683" y="300990"/>
                    <a:pt x="396240" y="603885"/>
                    <a:pt x="294323" y="911543"/>
                  </a:cubicBezTo>
                  <a:cubicBezTo>
                    <a:pt x="192405" y="1218248"/>
                    <a:pt x="100013" y="1529715"/>
                    <a:pt x="11430" y="1841183"/>
                  </a:cubicBezTo>
                  <a:lnTo>
                    <a:pt x="0" y="1837373"/>
                  </a:lnTo>
                  <a:cubicBezTo>
                    <a:pt x="89535" y="1525905"/>
                    <a:pt x="182880" y="1215390"/>
                    <a:pt x="284798" y="908685"/>
                  </a:cubicBezTo>
                  <a:cubicBezTo>
                    <a:pt x="387668" y="601980"/>
                    <a:pt x="499110" y="298133"/>
                    <a:pt x="621983" y="0"/>
                  </a:cubicBezTo>
                  <a:lnTo>
                    <a:pt x="629603" y="1905"/>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050" name="Google Shape;1050;p8"/>
          <p:cNvGrpSpPr/>
          <p:nvPr/>
        </p:nvGrpSpPr>
        <p:grpSpPr>
          <a:xfrm>
            <a:off x="14065601" y="9105780"/>
            <a:ext cx="1330725" cy="1859238"/>
            <a:chOff x="4997749" y="3130332"/>
            <a:chExt cx="1108938" cy="1549365"/>
          </a:xfrm>
        </p:grpSpPr>
        <p:sp>
          <p:nvSpPr>
            <p:cNvPr id="1051" name="Google Shape;1051;p8"/>
            <p:cNvSpPr/>
            <p:nvPr/>
          </p:nvSpPr>
          <p:spPr>
            <a:xfrm>
              <a:off x="4997749" y="3130332"/>
              <a:ext cx="1108938" cy="1471784"/>
            </a:xfrm>
            <a:custGeom>
              <a:avLst/>
              <a:gdLst/>
              <a:ahLst/>
              <a:cxnLst/>
              <a:rect l="l" t="t" r="r" b="b"/>
              <a:pathLst>
                <a:path w="1108938" h="1471784" extrusionOk="0">
                  <a:moveTo>
                    <a:pt x="476920" y="1201386"/>
                  </a:moveTo>
                  <a:cubicBezTo>
                    <a:pt x="399767" y="1179478"/>
                    <a:pt x="320710" y="1164238"/>
                    <a:pt x="250225" y="1126138"/>
                  </a:cubicBezTo>
                  <a:cubicBezTo>
                    <a:pt x="179740" y="1088038"/>
                    <a:pt x="119732" y="1020411"/>
                    <a:pt x="116875" y="940401"/>
                  </a:cubicBezTo>
                  <a:cubicBezTo>
                    <a:pt x="114017" y="860391"/>
                    <a:pt x="191170" y="780381"/>
                    <a:pt x="268322" y="800384"/>
                  </a:cubicBezTo>
                  <a:cubicBezTo>
                    <a:pt x="299755" y="808956"/>
                    <a:pt x="337855" y="828959"/>
                    <a:pt x="358810" y="805146"/>
                  </a:cubicBezTo>
                  <a:cubicBezTo>
                    <a:pt x="378812" y="782286"/>
                    <a:pt x="356905" y="746091"/>
                    <a:pt x="332140" y="729898"/>
                  </a:cubicBezTo>
                  <a:cubicBezTo>
                    <a:pt x="290230" y="702276"/>
                    <a:pt x="240700" y="692751"/>
                    <a:pt x="192122" y="680368"/>
                  </a:cubicBezTo>
                  <a:cubicBezTo>
                    <a:pt x="144497" y="667034"/>
                    <a:pt x="94967" y="647984"/>
                    <a:pt x="64487" y="607978"/>
                  </a:cubicBezTo>
                  <a:cubicBezTo>
                    <a:pt x="34960" y="567973"/>
                    <a:pt x="34960" y="502251"/>
                    <a:pt x="76870" y="475581"/>
                  </a:cubicBezTo>
                  <a:cubicBezTo>
                    <a:pt x="92110" y="465103"/>
                    <a:pt x="112112" y="461293"/>
                    <a:pt x="125447" y="447958"/>
                  </a:cubicBezTo>
                  <a:cubicBezTo>
                    <a:pt x="147355" y="425098"/>
                    <a:pt x="138782" y="386998"/>
                    <a:pt x="119732" y="362233"/>
                  </a:cubicBezTo>
                  <a:cubicBezTo>
                    <a:pt x="99730" y="337468"/>
                    <a:pt x="72107" y="322228"/>
                    <a:pt x="49247" y="300321"/>
                  </a:cubicBezTo>
                  <a:cubicBezTo>
                    <a:pt x="-29810" y="224121"/>
                    <a:pt x="-10760" y="72673"/>
                    <a:pt x="85442" y="19333"/>
                  </a:cubicBezTo>
                  <a:cubicBezTo>
                    <a:pt x="181645" y="-34007"/>
                    <a:pt x="320710" y="28858"/>
                    <a:pt x="343570" y="136491"/>
                  </a:cubicBezTo>
                  <a:cubicBezTo>
                    <a:pt x="350237" y="169828"/>
                    <a:pt x="348332" y="205071"/>
                    <a:pt x="360715" y="236503"/>
                  </a:cubicBezTo>
                  <a:cubicBezTo>
                    <a:pt x="373097" y="267936"/>
                    <a:pt x="410245" y="294606"/>
                    <a:pt x="440725" y="279366"/>
                  </a:cubicBezTo>
                  <a:cubicBezTo>
                    <a:pt x="471205" y="264126"/>
                    <a:pt x="472157" y="220311"/>
                    <a:pt x="491207" y="191736"/>
                  </a:cubicBezTo>
                  <a:cubicBezTo>
                    <a:pt x="521687" y="143158"/>
                    <a:pt x="598840" y="145063"/>
                    <a:pt x="641703" y="183163"/>
                  </a:cubicBezTo>
                  <a:cubicBezTo>
                    <a:pt x="684565" y="221263"/>
                    <a:pt x="697900" y="282223"/>
                    <a:pt x="699805" y="339373"/>
                  </a:cubicBezTo>
                  <a:cubicBezTo>
                    <a:pt x="701710" y="396523"/>
                    <a:pt x="693137" y="454626"/>
                    <a:pt x="701710" y="510823"/>
                  </a:cubicBezTo>
                  <a:cubicBezTo>
                    <a:pt x="704567" y="530826"/>
                    <a:pt x="713140" y="553686"/>
                    <a:pt x="732190" y="558448"/>
                  </a:cubicBezTo>
                  <a:cubicBezTo>
                    <a:pt x="763622" y="566068"/>
                    <a:pt x="779815" y="524158"/>
                    <a:pt x="796007" y="496536"/>
                  </a:cubicBezTo>
                  <a:cubicBezTo>
                    <a:pt x="834107" y="429861"/>
                    <a:pt x="936978" y="425098"/>
                    <a:pt x="998890" y="469866"/>
                  </a:cubicBezTo>
                  <a:cubicBezTo>
                    <a:pt x="1060803" y="515586"/>
                    <a:pt x="1089378" y="594643"/>
                    <a:pt x="1100807" y="670843"/>
                  </a:cubicBezTo>
                  <a:cubicBezTo>
                    <a:pt x="1100807" y="670843"/>
                    <a:pt x="1100807" y="670843"/>
                    <a:pt x="1100807" y="670843"/>
                  </a:cubicBezTo>
                  <a:cubicBezTo>
                    <a:pt x="1118905" y="793716"/>
                    <a:pt x="1103665" y="917541"/>
                    <a:pt x="1085567" y="1039461"/>
                  </a:cubicBezTo>
                  <a:cubicBezTo>
                    <a:pt x="1067470" y="1157571"/>
                    <a:pt x="1068422" y="1284253"/>
                    <a:pt x="1046515" y="1399506"/>
                  </a:cubicBezTo>
                  <a:cubicBezTo>
                    <a:pt x="1015082" y="1562384"/>
                    <a:pt x="892210" y="1406173"/>
                    <a:pt x="816010" y="1355691"/>
                  </a:cubicBezTo>
                  <a:cubicBezTo>
                    <a:pt x="710282" y="1289016"/>
                    <a:pt x="595982" y="1235676"/>
                    <a:pt x="476920" y="1201386"/>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52" name="Google Shape;1052;p8"/>
            <p:cNvSpPr/>
            <p:nvPr/>
          </p:nvSpPr>
          <p:spPr>
            <a:xfrm>
              <a:off x="5203012" y="3417822"/>
              <a:ext cx="850127" cy="1261875"/>
            </a:xfrm>
            <a:custGeom>
              <a:avLst/>
              <a:gdLst/>
              <a:ahLst/>
              <a:cxnLst/>
              <a:rect l="l" t="t" r="r" b="b"/>
              <a:pathLst>
                <a:path w="850127" h="1261875" extrusionOk="0">
                  <a:moveTo>
                    <a:pt x="642179" y="384306"/>
                  </a:moveTo>
                  <a:cubicBezTo>
                    <a:pt x="642179" y="379543"/>
                    <a:pt x="634559" y="380496"/>
                    <a:pt x="634559" y="385258"/>
                  </a:cubicBezTo>
                  <a:cubicBezTo>
                    <a:pt x="647894" y="637671"/>
                    <a:pt x="692662" y="885321"/>
                    <a:pt x="778387" y="1122493"/>
                  </a:cubicBezTo>
                  <a:cubicBezTo>
                    <a:pt x="643132" y="880558"/>
                    <a:pt x="494541" y="647196"/>
                    <a:pt x="332616" y="422406"/>
                  </a:cubicBezTo>
                  <a:cubicBezTo>
                    <a:pt x="332616" y="422406"/>
                    <a:pt x="332616" y="422406"/>
                    <a:pt x="332616" y="421453"/>
                  </a:cubicBezTo>
                  <a:cubicBezTo>
                    <a:pt x="316424" y="321441"/>
                    <a:pt x="311662" y="220476"/>
                    <a:pt x="317377" y="119511"/>
                  </a:cubicBezTo>
                  <a:cubicBezTo>
                    <a:pt x="317377" y="114748"/>
                    <a:pt x="309757" y="113796"/>
                    <a:pt x="309757" y="118558"/>
                  </a:cubicBezTo>
                  <a:cubicBezTo>
                    <a:pt x="304041" y="215713"/>
                    <a:pt x="308804" y="312868"/>
                    <a:pt x="323091" y="408118"/>
                  </a:cubicBezTo>
                  <a:cubicBezTo>
                    <a:pt x="287849" y="359541"/>
                    <a:pt x="251654" y="310963"/>
                    <a:pt x="215459" y="263338"/>
                  </a:cubicBezTo>
                  <a:cubicBezTo>
                    <a:pt x="147832" y="174756"/>
                    <a:pt x="78299" y="87126"/>
                    <a:pt x="6862" y="1401"/>
                  </a:cubicBezTo>
                  <a:cubicBezTo>
                    <a:pt x="4004" y="-2409"/>
                    <a:pt x="-2663" y="2353"/>
                    <a:pt x="1147" y="6163"/>
                  </a:cubicBezTo>
                  <a:cubicBezTo>
                    <a:pt x="75441" y="95698"/>
                    <a:pt x="147832" y="187138"/>
                    <a:pt x="218316" y="279531"/>
                  </a:cubicBezTo>
                  <a:cubicBezTo>
                    <a:pt x="163072" y="261433"/>
                    <a:pt x="107827" y="243336"/>
                    <a:pt x="52582" y="226191"/>
                  </a:cubicBezTo>
                  <a:cubicBezTo>
                    <a:pt x="47819" y="224286"/>
                    <a:pt x="44962" y="231906"/>
                    <a:pt x="49724" y="233811"/>
                  </a:cubicBezTo>
                  <a:cubicBezTo>
                    <a:pt x="107827" y="252861"/>
                    <a:pt x="166882" y="271911"/>
                    <a:pt x="224984" y="290961"/>
                  </a:cubicBezTo>
                  <a:cubicBezTo>
                    <a:pt x="224984" y="290961"/>
                    <a:pt x="225937" y="290961"/>
                    <a:pt x="225937" y="290961"/>
                  </a:cubicBezTo>
                  <a:cubicBezTo>
                    <a:pt x="349762" y="455743"/>
                    <a:pt x="466919" y="625288"/>
                    <a:pt x="576457" y="799596"/>
                  </a:cubicBezTo>
                  <a:cubicBezTo>
                    <a:pt x="441202" y="730063"/>
                    <a:pt x="299279" y="672913"/>
                    <a:pt x="152594" y="630051"/>
                  </a:cubicBezTo>
                  <a:cubicBezTo>
                    <a:pt x="147832" y="629098"/>
                    <a:pt x="144974" y="635766"/>
                    <a:pt x="149737" y="637671"/>
                  </a:cubicBezTo>
                  <a:cubicBezTo>
                    <a:pt x="300232" y="681486"/>
                    <a:pt x="445964" y="740541"/>
                    <a:pt x="584077" y="812931"/>
                  </a:cubicBezTo>
                  <a:cubicBezTo>
                    <a:pt x="616462" y="865318"/>
                    <a:pt x="648847" y="917706"/>
                    <a:pt x="680279" y="971046"/>
                  </a:cubicBezTo>
                  <a:cubicBezTo>
                    <a:pt x="736477" y="1066296"/>
                    <a:pt x="790769" y="1162498"/>
                    <a:pt x="842204" y="1259653"/>
                  </a:cubicBezTo>
                  <a:cubicBezTo>
                    <a:pt x="844109" y="1264416"/>
                    <a:pt x="851729" y="1260606"/>
                    <a:pt x="849824" y="1256796"/>
                  </a:cubicBezTo>
                  <a:cubicBezTo>
                    <a:pt x="833632" y="1226316"/>
                    <a:pt x="817439" y="1196788"/>
                    <a:pt x="800294" y="1166308"/>
                  </a:cubicBezTo>
                  <a:cubicBezTo>
                    <a:pt x="800294" y="1165356"/>
                    <a:pt x="800294" y="1165356"/>
                    <a:pt x="800294" y="1164403"/>
                  </a:cubicBezTo>
                  <a:cubicBezTo>
                    <a:pt x="705044" y="912943"/>
                    <a:pt x="655514" y="651958"/>
                    <a:pt x="642179" y="384306"/>
                  </a:cubicBezTo>
                  <a:close/>
                </a:path>
              </a:pathLst>
            </a:custGeom>
            <a:solidFill>
              <a:srgbClr val="317A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1053" name="Google Shape;1053;p8"/>
          <p:cNvSpPr/>
          <p:nvPr/>
        </p:nvSpPr>
        <p:spPr>
          <a:xfrm>
            <a:off x="16418188" y="8026964"/>
            <a:ext cx="109727" cy="109727"/>
          </a:xfrm>
          <a:custGeom>
            <a:avLst/>
            <a:gdLst/>
            <a:ahLst/>
            <a:cxnLst/>
            <a:rect l="l" t="t" r="r" b="b"/>
            <a:pathLst>
              <a:path w="91439" h="91439" extrusionOk="0">
                <a:moveTo>
                  <a:pt x="91440" y="45720"/>
                </a:moveTo>
                <a:cubicBezTo>
                  <a:pt x="91440" y="70485"/>
                  <a:pt x="71438" y="91440"/>
                  <a:pt x="45720" y="91440"/>
                </a:cubicBezTo>
                <a:cubicBezTo>
                  <a:pt x="20955" y="91440"/>
                  <a:pt x="0" y="71438"/>
                  <a:pt x="0" y="45720"/>
                </a:cubicBezTo>
                <a:cubicBezTo>
                  <a:pt x="0" y="20955"/>
                  <a:pt x="20002" y="0"/>
                  <a:pt x="45720" y="0"/>
                </a:cubicBezTo>
                <a:cubicBezTo>
                  <a:pt x="71438" y="0"/>
                  <a:pt x="91440" y="20002"/>
                  <a:pt x="91440" y="45720"/>
                </a:cubicBezTo>
                <a:close/>
              </a:path>
            </a:pathLst>
          </a:custGeom>
          <a:solidFill>
            <a:srgbClr val="112B27"/>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54" name="Google Shape;1054;p8"/>
          <p:cNvSpPr/>
          <p:nvPr/>
        </p:nvSpPr>
        <p:spPr>
          <a:xfrm>
            <a:off x="16875359" y="7789235"/>
            <a:ext cx="102870" cy="102870"/>
          </a:xfrm>
          <a:custGeom>
            <a:avLst/>
            <a:gdLst/>
            <a:ahLst/>
            <a:cxnLst/>
            <a:rect l="l" t="t" r="r" b="b"/>
            <a:pathLst>
              <a:path w="85725" h="85725" extrusionOk="0">
                <a:moveTo>
                  <a:pt x="85725" y="42863"/>
                </a:moveTo>
                <a:cubicBezTo>
                  <a:pt x="85725" y="66675"/>
                  <a:pt x="66675" y="85725"/>
                  <a:pt x="42863" y="85725"/>
                </a:cubicBezTo>
                <a:cubicBezTo>
                  <a:pt x="19050" y="85725"/>
                  <a:pt x="0" y="66675"/>
                  <a:pt x="0" y="42863"/>
                </a:cubicBezTo>
                <a:cubicBezTo>
                  <a:pt x="0" y="19050"/>
                  <a:pt x="19050" y="0"/>
                  <a:pt x="42863" y="0"/>
                </a:cubicBezTo>
                <a:cubicBezTo>
                  <a:pt x="66675" y="0"/>
                  <a:pt x="85725" y="19050"/>
                  <a:pt x="85725" y="42863"/>
                </a:cubicBezTo>
                <a:close/>
              </a:path>
            </a:pathLst>
          </a:custGeom>
          <a:solidFill>
            <a:srgbClr val="C7DC5E"/>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55" name="Google Shape;1055;p8"/>
          <p:cNvSpPr/>
          <p:nvPr/>
        </p:nvSpPr>
        <p:spPr>
          <a:xfrm>
            <a:off x="15330117" y="7922957"/>
            <a:ext cx="116586" cy="116585"/>
          </a:xfrm>
          <a:custGeom>
            <a:avLst/>
            <a:gdLst/>
            <a:ahLst/>
            <a:cxnLst/>
            <a:rect l="l" t="t" r="r" b="b"/>
            <a:pathLst>
              <a:path w="97155" h="97154" extrusionOk="0">
                <a:moveTo>
                  <a:pt x="97155" y="48578"/>
                </a:moveTo>
                <a:cubicBezTo>
                  <a:pt x="97155" y="75248"/>
                  <a:pt x="75247" y="97155"/>
                  <a:pt x="48578" y="97155"/>
                </a:cubicBezTo>
                <a:cubicBezTo>
                  <a:pt x="21907" y="97155"/>
                  <a:pt x="0" y="75248"/>
                  <a:pt x="0" y="48578"/>
                </a:cubicBezTo>
                <a:cubicBezTo>
                  <a:pt x="0" y="21908"/>
                  <a:pt x="21907" y="0"/>
                  <a:pt x="48578" y="0"/>
                </a:cubicBezTo>
                <a:cubicBezTo>
                  <a:pt x="75247" y="953"/>
                  <a:pt x="97155" y="22860"/>
                  <a:pt x="97155" y="48578"/>
                </a:cubicBezTo>
                <a:close/>
              </a:path>
            </a:pathLst>
          </a:custGeom>
          <a:solidFill>
            <a:srgbClr val="C7DC5E"/>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56" name="Google Shape;1056;p8"/>
          <p:cNvSpPr/>
          <p:nvPr/>
        </p:nvSpPr>
        <p:spPr>
          <a:xfrm>
            <a:off x="17434251" y="8457848"/>
            <a:ext cx="52578" cy="52578"/>
          </a:xfrm>
          <a:custGeom>
            <a:avLst/>
            <a:gdLst/>
            <a:ahLst/>
            <a:cxnLst/>
            <a:rect l="l" t="t" r="r" b="b"/>
            <a:pathLst>
              <a:path w="43815" h="43815" extrusionOk="0">
                <a:moveTo>
                  <a:pt x="43815" y="21908"/>
                </a:moveTo>
                <a:cubicBezTo>
                  <a:pt x="43815" y="33338"/>
                  <a:pt x="34290" y="43815"/>
                  <a:pt x="21908" y="43815"/>
                </a:cubicBezTo>
                <a:cubicBezTo>
                  <a:pt x="10478" y="43815"/>
                  <a:pt x="0" y="34290"/>
                  <a:pt x="0" y="21908"/>
                </a:cubicBezTo>
                <a:cubicBezTo>
                  <a:pt x="0" y="9525"/>
                  <a:pt x="9525" y="0"/>
                  <a:pt x="21908" y="0"/>
                </a:cubicBezTo>
                <a:cubicBezTo>
                  <a:pt x="34290" y="0"/>
                  <a:pt x="43815" y="9525"/>
                  <a:pt x="43815" y="21908"/>
                </a:cubicBezTo>
                <a:close/>
              </a:path>
            </a:pathLst>
          </a:custGeom>
          <a:solidFill>
            <a:srgbClr val="C7DC5E"/>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57" name="Google Shape;1057;p8"/>
          <p:cNvSpPr/>
          <p:nvPr/>
        </p:nvSpPr>
        <p:spPr>
          <a:xfrm>
            <a:off x="17874279" y="7583462"/>
            <a:ext cx="89154" cy="89199"/>
          </a:xfrm>
          <a:custGeom>
            <a:avLst/>
            <a:gdLst/>
            <a:ahLst/>
            <a:cxnLst/>
            <a:rect l="l" t="t" r="r" b="b"/>
            <a:pathLst>
              <a:path w="74295" h="74332" extrusionOk="0">
                <a:moveTo>
                  <a:pt x="74295" y="37185"/>
                </a:moveTo>
                <a:cubicBezTo>
                  <a:pt x="74295" y="58140"/>
                  <a:pt x="57150" y="74333"/>
                  <a:pt x="37148" y="74333"/>
                </a:cubicBezTo>
                <a:cubicBezTo>
                  <a:pt x="16193" y="74333"/>
                  <a:pt x="0" y="57188"/>
                  <a:pt x="0" y="37185"/>
                </a:cubicBezTo>
                <a:cubicBezTo>
                  <a:pt x="0" y="16230"/>
                  <a:pt x="17145" y="38"/>
                  <a:pt x="37148" y="38"/>
                </a:cubicBezTo>
                <a:cubicBezTo>
                  <a:pt x="57150" y="-915"/>
                  <a:pt x="74295" y="16230"/>
                  <a:pt x="74295" y="37185"/>
                </a:cubicBezTo>
                <a:close/>
              </a:path>
            </a:pathLst>
          </a:custGeom>
          <a:solidFill>
            <a:srgbClr val="C7DC5E"/>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58" name="Google Shape;1058;p8"/>
          <p:cNvSpPr/>
          <p:nvPr/>
        </p:nvSpPr>
        <p:spPr>
          <a:xfrm>
            <a:off x="16334753" y="7665798"/>
            <a:ext cx="45720" cy="45720"/>
          </a:xfrm>
          <a:custGeom>
            <a:avLst/>
            <a:gdLst/>
            <a:ahLst/>
            <a:cxnLst/>
            <a:rect l="l" t="t" r="r" b="b"/>
            <a:pathLst>
              <a:path w="38100" h="38100" extrusionOk="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112B27"/>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59" name="Google Shape;1059;p8"/>
          <p:cNvSpPr/>
          <p:nvPr/>
        </p:nvSpPr>
        <p:spPr>
          <a:xfrm>
            <a:off x="14255764" y="8316125"/>
            <a:ext cx="84581" cy="84581"/>
          </a:xfrm>
          <a:custGeom>
            <a:avLst/>
            <a:gdLst/>
            <a:ahLst/>
            <a:cxnLst/>
            <a:rect l="l" t="t" r="r" b="b"/>
            <a:pathLst>
              <a:path w="70484" h="70484" extrusionOk="0">
                <a:moveTo>
                  <a:pt x="70485" y="35242"/>
                </a:moveTo>
                <a:cubicBezTo>
                  <a:pt x="70485" y="54292"/>
                  <a:pt x="55245" y="70485"/>
                  <a:pt x="35243" y="70485"/>
                </a:cubicBezTo>
                <a:cubicBezTo>
                  <a:pt x="16193" y="70485"/>
                  <a:pt x="0" y="55245"/>
                  <a:pt x="0" y="35242"/>
                </a:cubicBezTo>
                <a:cubicBezTo>
                  <a:pt x="0" y="16192"/>
                  <a:pt x="15240" y="0"/>
                  <a:pt x="35243" y="0"/>
                </a:cubicBezTo>
                <a:cubicBezTo>
                  <a:pt x="54293" y="0"/>
                  <a:pt x="70485" y="16192"/>
                  <a:pt x="70485" y="35242"/>
                </a:cubicBezTo>
                <a:close/>
              </a:path>
            </a:pathLst>
          </a:custGeom>
          <a:solidFill>
            <a:srgbClr val="2F5B06"/>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60" name="Google Shape;1060;p8"/>
          <p:cNvSpPr/>
          <p:nvPr/>
        </p:nvSpPr>
        <p:spPr>
          <a:xfrm>
            <a:off x="13908313" y="8503565"/>
            <a:ext cx="70865" cy="70865"/>
          </a:xfrm>
          <a:custGeom>
            <a:avLst/>
            <a:gdLst/>
            <a:ahLst/>
            <a:cxnLst/>
            <a:rect l="l" t="t" r="r" b="b"/>
            <a:pathLst>
              <a:path w="59054" h="59054" extrusionOk="0">
                <a:moveTo>
                  <a:pt x="59055" y="29528"/>
                </a:moveTo>
                <a:cubicBezTo>
                  <a:pt x="59055" y="45720"/>
                  <a:pt x="45720" y="59055"/>
                  <a:pt x="29528" y="59055"/>
                </a:cubicBezTo>
                <a:cubicBezTo>
                  <a:pt x="13335" y="59055"/>
                  <a:pt x="0" y="45720"/>
                  <a:pt x="0" y="29528"/>
                </a:cubicBezTo>
                <a:cubicBezTo>
                  <a:pt x="0" y="13335"/>
                  <a:pt x="13335" y="0"/>
                  <a:pt x="29528" y="0"/>
                </a:cubicBezTo>
                <a:cubicBezTo>
                  <a:pt x="45720" y="0"/>
                  <a:pt x="59055" y="12383"/>
                  <a:pt x="59055" y="29528"/>
                </a:cubicBezTo>
                <a:close/>
              </a:path>
            </a:pathLst>
          </a:custGeom>
          <a:solidFill>
            <a:srgbClr val="C7DC5E"/>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61" name="Google Shape;1061;p8"/>
          <p:cNvSpPr/>
          <p:nvPr/>
        </p:nvSpPr>
        <p:spPr>
          <a:xfrm>
            <a:off x="17378247" y="7578932"/>
            <a:ext cx="48006" cy="68558"/>
          </a:xfrm>
          <a:custGeom>
            <a:avLst/>
            <a:gdLst/>
            <a:ahLst/>
            <a:cxnLst/>
            <a:rect l="l" t="t" r="r" b="b"/>
            <a:pathLst>
              <a:path w="40005" h="40004" extrusionOk="0">
                <a:moveTo>
                  <a:pt x="40005" y="20003"/>
                </a:moveTo>
                <a:cubicBezTo>
                  <a:pt x="40005" y="31050"/>
                  <a:pt x="31050" y="40005"/>
                  <a:pt x="20003" y="40005"/>
                </a:cubicBezTo>
                <a:cubicBezTo>
                  <a:pt x="8956" y="40005"/>
                  <a:pt x="1" y="31050"/>
                  <a:pt x="1" y="20003"/>
                </a:cubicBezTo>
                <a:cubicBezTo>
                  <a:pt x="1" y="8955"/>
                  <a:pt x="8956" y="0"/>
                  <a:pt x="20003" y="0"/>
                </a:cubicBezTo>
                <a:cubicBezTo>
                  <a:pt x="31050" y="0"/>
                  <a:pt x="40005" y="8955"/>
                  <a:pt x="40005" y="20003"/>
                </a:cubicBezTo>
                <a:close/>
              </a:path>
            </a:pathLst>
          </a:custGeom>
          <a:solidFill>
            <a:srgbClr val="112B27"/>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1062" name="Google Shape;1062;p8"/>
          <p:cNvGrpSpPr/>
          <p:nvPr/>
        </p:nvGrpSpPr>
        <p:grpSpPr>
          <a:xfrm>
            <a:off x="11229922" y="7589100"/>
            <a:ext cx="2309663" cy="1329507"/>
            <a:chOff x="6316434" y="2687917"/>
            <a:chExt cx="1539775" cy="886338"/>
          </a:xfrm>
        </p:grpSpPr>
        <p:sp>
          <p:nvSpPr>
            <p:cNvPr id="1063" name="Google Shape;1063;p8"/>
            <p:cNvSpPr/>
            <p:nvPr/>
          </p:nvSpPr>
          <p:spPr>
            <a:xfrm>
              <a:off x="6685476" y="2861323"/>
              <a:ext cx="821891" cy="301065"/>
            </a:xfrm>
            <a:custGeom>
              <a:avLst/>
              <a:gdLst/>
              <a:ahLst/>
              <a:cxnLst/>
              <a:rect l="l" t="t" r="r" b="b"/>
              <a:pathLst>
                <a:path w="520184" h="192067" extrusionOk="0">
                  <a:moveTo>
                    <a:pt x="517006" y="127252"/>
                  </a:moveTo>
                  <a:cubicBezTo>
                    <a:pt x="517958" y="130110"/>
                    <a:pt x="519863" y="132967"/>
                    <a:pt x="519863" y="135825"/>
                  </a:cubicBezTo>
                  <a:cubicBezTo>
                    <a:pt x="520816" y="140587"/>
                    <a:pt x="519863" y="142492"/>
                    <a:pt x="514148" y="143445"/>
                  </a:cubicBezTo>
                  <a:cubicBezTo>
                    <a:pt x="491288" y="145350"/>
                    <a:pt x="468428" y="145350"/>
                    <a:pt x="446521" y="149160"/>
                  </a:cubicBezTo>
                  <a:cubicBezTo>
                    <a:pt x="429376" y="152017"/>
                    <a:pt x="413183" y="156780"/>
                    <a:pt x="396991" y="162495"/>
                  </a:cubicBezTo>
                  <a:cubicBezTo>
                    <a:pt x="367463" y="173925"/>
                    <a:pt x="337936" y="183450"/>
                    <a:pt x="306503" y="188212"/>
                  </a:cubicBezTo>
                  <a:cubicBezTo>
                    <a:pt x="274118" y="192975"/>
                    <a:pt x="242686" y="192975"/>
                    <a:pt x="210301" y="190117"/>
                  </a:cubicBezTo>
                  <a:cubicBezTo>
                    <a:pt x="177916" y="186307"/>
                    <a:pt x="145531" y="177735"/>
                    <a:pt x="115051" y="165352"/>
                  </a:cubicBezTo>
                  <a:cubicBezTo>
                    <a:pt x="81713" y="151065"/>
                    <a:pt x="46471" y="145350"/>
                    <a:pt x="11228" y="144397"/>
                  </a:cubicBezTo>
                  <a:cubicBezTo>
                    <a:pt x="-1154" y="143445"/>
                    <a:pt x="-2107" y="143445"/>
                    <a:pt x="2656" y="130110"/>
                  </a:cubicBezTo>
                  <a:cubicBezTo>
                    <a:pt x="5513" y="128205"/>
                    <a:pt x="8371" y="126300"/>
                    <a:pt x="10276" y="124395"/>
                  </a:cubicBezTo>
                  <a:cubicBezTo>
                    <a:pt x="15991" y="116775"/>
                    <a:pt x="19801" y="109155"/>
                    <a:pt x="25516" y="101535"/>
                  </a:cubicBezTo>
                  <a:cubicBezTo>
                    <a:pt x="43613" y="78675"/>
                    <a:pt x="65521" y="60577"/>
                    <a:pt x="90286" y="45337"/>
                  </a:cubicBezTo>
                  <a:cubicBezTo>
                    <a:pt x="109336" y="33907"/>
                    <a:pt x="129338" y="23430"/>
                    <a:pt x="151246" y="17715"/>
                  </a:cubicBezTo>
                  <a:cubicBezTo>
                    <a:pt x="172201" y="12000"/>
                    <a:pt x="193156" y="5332"/>
                    <a:pt x="215063" y="2475"/>
                  </a:cubicBezTo>
                  <a:cubicBezTo>
                    <a:pt x="236971" y="-383"/>
                    <a:pt x="258878" y="-383"/>
                    <a:pt x="280786" y="570"/>
                  </a:cubicBezTo>
                  <a:cubicBezTo>
                    <a:pt x="303646" y="2475"/>
                    <a:pt x="325553" y="5332"/>
                    <a:pt x="347461" y="11047"/>
                  </a:cubicBezTo>
                  <a:cubicBezTo>
                    <a:pt x="379846" y="18667"/>
                    <a:pt x="410326" y="32955"/>
                    <a:pt x="438901" y="51052"/>
                  </a:cubicBezTo>
                  <a:cubicBezTo>
                    <a:pt x="468428" y="70102"/>
                    <a:pt x="492241" y="94867"/>
                    <a:pt x="511291" y="125347"/>
                  </a:cubicBezTo>
                  <a:cubicBezTo>
                    <a:pt x="512243" y="125347"/>
                    <a:pt x="515101" y="125347"/>
                    <a:pt x="517006" y="127252"/>
                  </a:cubicBezTo>
                  <a:close/>
                  <a:moveTo>
                    <a:pt x="388418" y="112965"/>
                  </a:moveTo>
                  <a:cubicBezTo>
                    <a:pt x="388418" y="93915"/>
                    <a:pt x="373178" y="77722"/>
                    <a:pt x="354128" y="76770"/>
                  </a:cubicBezTo>
                  <a:cubicBezTo>
                    <a:pt x="335078" y="76770"/>
                    <a:pt x="317933" y="92962"/>
                    <a:pt x="317933" y="112012"/>
                  </a:cubicBezTo>
                  <a:cubicBezTo>
                    <a:pt x="317933" y="131062"/>
                    <a:pt x="335078" y="148207"/>
                    <a:pt x="353176" y="148207"/>
                  </a:cubicBezTo>
                  <a:cubicBezTo>
                    <a:pt x="372226" y="148207"/>
                    <a:pt x="388418" y="132015"/>
                    <a:pt x="388418" y="112965"/>
                  </a:cubicBezTo>
                  <a:close/>
                  <a:moveTo>
                    <a:pt x="120766" y="112012"/>
                  </a:moveTo>
                  <a:cubicBezTo>
                    <a:pt x="120766" y="132015"/>
                    <a:pt x="136006" y="147255"/>
                    <a:pt x="156008" y="148207"/>
                  </a:cubicBezTo>
                  <a:cubicBezTo>
                    <a:pt x="174106" y="149160"/>
                    <a:pt x="191251" y="132015"/>
                    <a:pt x="191251" y="113917"/>
                  </a:cubicBezTo>
                  <a:cubicBezTo>
                    <a:pt x="191251" y="94867"/>
                    <a:pt x="175058" y="77722"/>
                    <a:pt x="155056" y="77722"/>
                  </a:cubicBezTo>
                  <a:cubicBezTo>
                    <a:pt x="136958" y="76770"/>
                    <a:pt x="120766" y="92962"/>
                    <a:pt x="120766" y="112012"/>
                  </a:cubicBezTo>
                  <a:close/>
                </a:path>
              </a:pathLst>
            </a:custGeom>
            <a:solidFill>
              <a:srgbClr val="A1A2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64" name="Google Shape;1064;p8"/>
            <p:cNvSpPr/>
            <p:nvPr/>
          </p:nvSpPr>
          <p:spPr>
            <a:xfrm>
              <a:off x="6331352" y="3079896"/>
              <a:ext cx="1512474" cy="250587"/>
            </a:xfrm>
            <a:custGeom>
              <a:avLst/>
              <a:gdLst/>
              <a:ahLst/>
              <a:cxnLst/>
              <a:rect l="l" t="t" r="r" b="b"/>
              <a:pathLst>
                <a:path w="957262" h="159864" extrusionOk="0">
                  <a:moveTo>
                    <a:pt x="957263" y="157007"/>
                  </a:moveTo>
                  <a:cubicBezTo>
                    <a:pt x="956310" y="157959"/>
                    <a:pt x="954405" y="158912"/>
                    <a:pt x="953453" y="159864"/>
                  </a:cubicBezTo>
                  <a:cubicBezTo>
                    <a:pt x="946785" y="143672"/>
                    <a:pt x="937260" y="128432"/>
                    <a:pt x="923925" y="116049"/>
                  </a:cubicBezTo>
                  <a:cubicBezTo>
                    <a:pt x="908685" y="102714"/>
                    <a:pt x="893445" y="89379"/>
                    <a:pt x="876300" y="76997"/>
                  </a:cubicBezTo>
                  <a:cubicBezTo>
                    <a:pt x="865823" y="69377"/>
                    <a:pt x="854393" y="63662"/>
                    <a:pt x="842963" y="58899"/>
                  </a:cubicBezTo>
                  <a:cubicBezTo>
                    <a:pt x="826770" y="52232"/>
                    <a:pt x="810578" y="46517"/>
                    <a:pt x="793433" y="41754"/>
                  </a:cubicBezTo>
                  <a:cubicBezTo>
                    <a:pt x="781050" y="37944"/>
                    <a:pt x="766763" y="36992"/>
                    <a:pt x="753428" y="35087"/>
                  </a:cubicBezTo>
                  <a:cubicBezTo>
                    <a:pt x="729615" y="31277"/>
                    <a:pt x="704850" y="33182"/>
                    <a:pt x="681038" y="36992"/>
                  </a:cubicBezTo>
                  <a:cubicBezTo>
                    <a:pt x="668655" y="38897"/>
                    <a:pt x="656273" y="42707"/>
                    <a:pt x="644843" y="46517"/>
                  </a:cubicBezTo>
                  <a:cubicBezTo>
                    <a:pt x="618173" y="55089"/>
                    <a:pt x="591503" y="65567"/>
                    <a:pt x="563880" y="72234"/>
                  </a:cubicBezTo>
                  <a:cubicBezTo>
                    <a:pt x="542925" y="76997"/>
                    <a:pt x="521017" y="78902"/>
                    <a:pt x="500063" y="80807"/>
                  </a:cubicBezTo>
                  <a:cubicBezTo>
                    <a:pt x="479108" y="81759"/>
                    <a:pt x="458153" y="82712"/>
                    <a:pt x="437198" y="80807"/>
                  </a:cubicBezTo>
                  <a:cubicBezTo>
                    <a:pt x="417195" y="78902"/>
                    <a:pt x="398145" y="74139"/>
                    <a:pt x="379095" y="69377"/>
                  </a:cubicBezTo>
                  <a:cubicBezTo>
                    <a:pt x="355283" y="62709"/>
                    <a:pt x="331470" y="53184"/>
                    <a:pt x="307658" y="45564"/>
                  </a:cubicBezTo>
                  <a:cubicBezTo>
                    <a:pt x="280988" y="37944"/>
                    <a:pt x="253365" y="33182"/>
                    <a:pt x="224790" y="34134"/>
                  </a:cubicBezTo>
                  <a:cubicBezTo>
                    <a:pt x="197168" y="35087"/>
                    <a:pt x="170498" y="37944"/>
                    <a:pt x="144780" y="47469"/>
                  </a:cubicBezTo>
                  <a:cubicBezTo>
                    <a:pt x="128588" y="53184"/>
                    <a:pt x="111443" y="58899"/>
                    <a:pt x="97155" y="67472"/>
                  </a:cubicBezTo>
                  <a:cubicBezTo>
                    <a:pt x="62865" y="86522"/>
                    <a:pt x="33338" y="111287"/>
                    <a:pt x="11430" y="144624"/>
                  </a:cubicBezTo>
                  <a:cubicBezTo>
                    <a:pt x="8573" y="149387"/>
                    <a:pt x="3810" y="152244"/>
                    <a:pt x="0" y="156054"/>
                  </a:cubicBezTo>
                  <a:cubicBezTo>
                    <a:pt x="4763" y="133194"/>
                    <a:pt x="16193" y="113192"/>
                    <a:pt x="30480" y="95094"/>
                  </a:cubicBezTo>
                  <a:cubicBezTo>
                    <a:pt x="62865" y="52232"/>
                    <a:pt x="105728" y="24609"/>
                    <a:pt x="157163" y="10322"/>
                  </a:cubicBezTo>
                  <a:cubicBezTo>
                    <a:pt x="218123" y="-6823"/>
                    <a:pt x="277178" y="-1108"/>
                    <a:pt x="336233" y="21752"/>
                  </a:cubicBezTo>
                  <a:cubicBezTo>
                    <a:pt x="394335" y="44612"/>
                    <a:pt x="455295" y="53184"/>
                    <a:pt x="517208" y="46517"/>
                  </a:cubicBezTo>
                  <a:cubicBezTo>
                    <a:pt x="559118" y="41754"/>
                    <a:pt x="598170" y="30324"/>
                    <a:pt x="637223" y="16037"/>
                  </a:cubicBezTo>
                  <a:cubicBezTo>
                    <a:pt x="680085" y="-156"/>
                    <a:pt x="723900" y="-3013"/>
                    <a:pt x="768668" y="2702"/>
                  </a:cubicBezTo>
                  <a:cubicBezTo>
                    <a:pt x="810578" y="8417"/>
                    <a:pt x="847725" y="23657"/>
                    <a:pt x="881063" y="48422"/>
                  </a:cubicBezTo>
                  <a:cubicBezTo>
                    <a:pt x="916305" y="74139"/>
                    <a:pt x="941070" y="107477"/>
                    <a:pt x="956310" y="149387"/>
                  </a:cubicBezTo>
                  <a:cubicBezTo>
                    <a:pt x="956310" y="151292"/>
                    <a:pt x="956310" y="154149"/>
                    <a:pt x="957263" y="157007"/>
                  </a:cubicBezTo>
                  <a:close/>
                </a:path>
              </a:pathLst>
            </a:custGeom>
            <a:solidFill>
              <a:srgbClr val="B3B4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65" name="Google Shape;1065;p8"/>
            <p:cNvSpPr/>
            <p:nvPr/>
          </p:nvSpPr>
          <p:spPr>
            <a:xfrm>
              <a:off x="6691496" y="2814238"/>
              <a:ext cx="812673" cy="274949"/>
            </a:xfrm>
            <a:custGeom>
              <a:avLst/>
              <a:gdLst/>
              <a:ahLst/>
              <a:cxnLst/>
              <a:rect l="l" t="t" r="r" b="b"/>
              <a:pathLst>
                <a:path w="514350" h="175406" extrusionOk="0">
                  <a:moveTo>
                    <a:pt x="514350" y="173501"/>
                  </a:moveTo>
                  <a:cubicBezTo>
                    <a:pt x="512445" y="172549"/>
                    <a:pt x="509588" y="171596"/>
                    <a:pt x="508635" y="170644"/>
                  </a:cubicBezTo>
                  <a:cubicBezTo>
                    <a:pt x="490538" y="140164"/>
                    <a:pt x="466725" y="115399"/>
                    <a:pt x="436245" y="96349"/>
                  </a:cubicBezTo>
                  <a:cubicBezTo>
                    <a:pt x="407670" y="78251"/>
                    <a:pt x="377190" y="63964"/>
                    <a:pt x="344805" y="56344"/>
                  </a:cubicBezTo>
                  <a:cubicBezTo>
                    <a:pt x="322897" y="50629"/>
                    <a:pt x="300038" y="47771"/>
                    <a:pt x="278130" y="45866"/>
                  </a:cubicBezTo>
                  <a:cubicBezTo>
                    <a:pt x="256222" y="44914"/>
                    <a:pt x="234315" y="44914"/>
                    <a:pt x="212408" y="47771"/>
                  </a:cubicBezTo>
                  <a:cubicBezTo>
                    <a:pt x="190500" y="50629"/>
                    <a:pt x="169545" y="57296"/>
                    <a:pt x="148590" y="63011"/>
                  </a:cubicBezTo>
                  <a:cubicBezTo>
                    <a:pt x="126683" y="68726"/>
                    <a:pt x="106680" y="79204"/>
                    <a:pt x="87630" y="90634"/>
                  </a:cubicBezTo>
                  <a:cubicBezTo>
                    <a:pt x="62865" y="105874"/>
                    <a:pt x="40958" y="123971"/>
                    <a:pt x="22860" y="146831"/>
                  </a:cubicBezTo>
                  <a:cubicBezTo>
                    <a:pt x="17145" y="154451"/>
                    <a:pt x="13335" y="162071"/>
                    <a:pt x="7620" y="169691"/>
                  </a:cubicBezTo>
                  <a:cubicBezTo>
                    <a:pt x="5715" y="172549"/>
                    <a:pt x="2858" y="173501"/>
                    <a:pt x="0" y="175406"/>
                  </a:cubicBezTo>
                  <a:cubicBezTo>
                    <a:pt x="11430" y="110636"/>
                    <a:pt x="50483" y="67774"/>
                    <a:pt x="105727" y="37294"/>
                  </a:cubicBezTo>
                  <a:cubicBezTo>
                    <a:pt x="160020" y="6814"/>
                    <a:pt x="218122" y="-3664"/>
                    <a:pt x="280035" y="1099"/>
                  </a:cubicBezTo>
                  <a:cubicBezTo>
                    <a:pt x="335280" y="4909"/>
                    <a:pt x="386715" y="21101"/>
                    <a:pt x="432435" y="53486"/>
                  </a:cubicBezTo>
                  <a:cubicBezTo>
                    <a:pt x="468630" y="79204"/>
                    <a:pt x="495300" y="111589"/>
                    <a:pt x="508635" y="155404"/>
                  </a:cubicBezTo>
                  <a:cubicBezTo>
                    <a:pt x="509588" y="157309"/>
                    <a:pt x="509588" y="160166"/>
                    <a:pt x="509588" y="163024"/>
                  </a:cubicBezTo>
                  <a:cubicBezTo>
                    <a:pt x="509588" y="163976"/>
                    <a:pt x="510540" y="164929"/>
                    <a:pt x="510540" y="166834"/>
                  </a:cubicBezTo>
                  <a:cubicBezTo>
                    <a:pt x="513397" y="167786"/>
                    <a:pt x="513397" y="170644"/>
                    <a:pt x="514350" y="173501"/>
                  </a:cubicBezTo>
                  <a:close/>
                </a:path>
              </a:pathLst>
            </a:custGeom>
            <a:solidFill>
              <a:srgbClr val="B3B4B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66" name="Google Shape;1066;p8"/>
            <p:cNvSpPr/>
            <p:nvPr/>
          </p:nvSpPr>
          <p:spPr>
            <a:xfrm>
              <a:off x="7330501" y="2830926"/>
              <a:ext cx="181327" cy="160144"/>
            </a:xfrm>
            <a:custGeom>
              <a:avLst/>
              <a:gdLst/>
              <a:ahLst/>
              <a:cxnLst/>
              <a:rect l="l" t="t" r="r" b="b"/>
              <a:pathLst>
                <a:path w="114764" h="102165" extrusionOk="0">
                  <a:moveTo>
                    <a:pt x="114765" y="73342"/>
                  </a:moveTo>
                  <a:cubicBezTo>
                    <a:pt x="109049" y="87630"/>
                    <a:pt x="98572" y="96202"/>
                    <a:pt x="84285" y="101917"/>
                  </a:cubicBezTo>
                  <a:cubicBezTo>
                    <a:pt x="82380" y="102870"/>
                    <a:pt x="77617" y="100965"/>
                    <a:pt x="76665" y="98107"/>
                  </a:cubicBezTo>
                  <a:cubicBezTo>
                    <a:pt x="58567" y="73342"/>
                    <a:pt x="35707" y="51435"/>
                    <a:pt x="9990" y="34290"/>
                  </a:cubicBezTo>
                  <a:cubicBezTo>
                    <a:pt x="-2393" y="25717"/>
                    <a:pt x="-2393" y="25717"/>
                    <a:pt x="5227" y="12382"/>
                  </a:cubicBezTo>
                  <a:cubicBezTo>
                    <a:pt x="8085" y="7620"/>
                    <a:pt x="11895" y="3810"/>
                    <a:pt x="14752" y="0"/>
                  </a:cubicBezTo>
                  <a:cubicBezTo>
                    <a:pt x="16657" y="1905"/>
                    <a:pt x="18562" y="4763"/>
                    <a:pt x="20467" y="4763"/>
                  </a:cubicBezTo>
                  <a:cubicBezTo>
                    <a:pt x="25230" y="5715"/>
                    <a:pt x="30945" y="4763"/>
                    <a:pt x="35707" y="4763"/>
                  </a:cubicBezTo>
                  <a:cubicBezTo>
                    <a:pt x="55710" y="4763"/>
                    <a:pt x="72855" y="12382"/>
                    <a:pt x="88095" y="26670"/>
                  </a:cubicBezTo>
                  <a:cubicBezTo>
                    <a:pt x="100477" y="39052"/>
                    <a:pt x="110002" y="52388"/>
                    <a:pt x="111907" y="69532"/>
                  </a:cubicBezTo>
                  <a:cubicBezTo>
                    <a:pt x="112860" y="71438"/>
                    <a:pt x="113812" y="72390"/>
                    <a:pt x="114765" y="73342"/>
                  </a:cubicBezTo>
                  <a:close/>
                </a:path>
              </a:pathLst>
            </a:custGeom>
            <a:solidFill>
              <a:srgbClr val="9FA0A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67" name="Google Shape;1067;p8"/>
            <p:cNvSpPr/>
            <p:nvPr/>
          </p:nvSpPr>
          <p:spPr>
            <a:xfrm>
              <a:off x="6679982" y="2842620"/>
              <a:ext cx="179325" cy="148756"/>
            </a:xfrm>
            <a:custGeom>
              <a:avLst/>
              <a:gdLst/>
              <a:ahLst/>
              <a:cxnLst/>
              <a:rect l="l" t="t" r="r" b="b"/>
              <a:pathLst>
                <a:path w="113497" h="94900" extrusionOk="0">
                  <a:moveTo>
                    <a:pt x="101917" y="0"/>
                  </a:moveTo>
                  <a:cubicBezTo>
                    <a:pt x="105727" y="5715"/>
                    <a:pt x="109538" y="10478"/>
                    <a:pt x="113347" y="16193"/>
                  </a:cubicBezTo>
                  <a:cubicBezTo>
                    <a:pt x="114300" y="17145"/>
                    <a:pt x="110490" y="21908"/>
                    <a:pt x="108585" y="22860"/>
                  </a:cubicBezTo>
                  <a:cubicBezTo>
                    <a:pt x="90488" y="36195"/>
                    <a:pt x="72390" y="49530"/>
                    <a:pt x="55245" y="63818"/>
                  </a:cubicBezTo>
                  <a:cubicBezTo>
                    <a:pt x="45720" y="71438"/>
                    <a:pt x="39052" y="80963"/>
                    <a:pt x="31432" y="90488"/>
                  </a:cubicBezTo>
                  <a:cubicBezTo>
                    <a:pt x="27622" y="96203"/>
                    <a:pt x="23813" y="96203"/>
                    <a:pt x="19050" y="91440"/>
                  </a:cubicBezTo>
                  <a:cubicBezTo>
                    <a:pt x="12382" y="83820"/>
                    <a:pt x="6667" y="76200"/>
                    <a:pt x="0" y="68580"/>
                  </a:cubicBezTo>
                  <a:cubicBezTo>
                    <a:pt x="2857" y="64770"/>
                    <a:pt x="6667" y="60960"/>
                    <a:pt x="7620" y="57150"/>
                  </a:cubicBezTo>
                  <a:cubicBezTo>
                    <a:pt x="13335" y="37148"/>
                    <a:pt x="26670" y="22860"/>
                    <a:pt x="43815" y="13335"/>
                  </a:cubicBezTo>
                  <a:cubicBezTo>
                    <a:pt x="59055" y="4763"/>
                    <a:pt x="75247" y="1905"/>
                    <a:pt x="92392" y="2858"/>
                  </a:cubicBezTo>
                  <a:cubicBezTo>
                    <a:pt x="95250" y="2858"/>
                    <a:pt x="98107" y="953"/>
                    <a:pt x="101917" y="0"/>
                  </a:cubicBezTo>
                  <a:close/>
                </a:path>
              </a:pathLst>
            </a:custGeom>
            <a:solidFill>
              <a:srgbClr val="9FA0A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68" name="Google Shape;1068;p8"/>
            <p:cNvSpPr/>
            <p:nvPr/>
          </p:nvSpPr>
          <p:spPr>
            <a:xfrm>
              <a:off x="6669443" y="2810673"/>
              <a:ext cx="171564" cy="139468"/>
            </a:xfrm>
            <a:custGeom>
              <a:avLst/>
              <a:gdLst/>
              <a:ahLst/>
              <a:cxnLst/>
              <a:rect l="l" t="t" r="r" b="b"/>
              <a:pathLst>
                <a:path w="108585" h="88975" extrusionOk="0">
                  <a:moveTo>
                    <a:pt x="108585" y="20395"/>
                  </a:moveTo>
                  <a:cubicBezTo>
                    <a:pt x="105727" y="21348"/>
                    <a:pt x="101918" y="23253"/>
                    <a:pt x="99060" y="23253"/>
                  </a:cubicBezTo>
                  <a:cubicBezTo>
                    <a:pt x="81915" y="22300"/>
                    <a:pt x="65723" y="25158"/>
                    <a:pt x="50483" y="33730"/>
                  </a:cubicBezTo>
                  <a:cubicBezTo>
                    <a:pt x="33338" y="44208"/>
                    <a:pt x="20002" y="57543"/>
                    <a:pt x="14288" y="77545"/>
                  </a:cubicBezTo>
                  <a:cubicBezTo>
                    <a:pt x="13335" y="82308"/>
                    <a:pt x="9525" y="85165"/>
                    <a:pt x="6668" y="88975"/>
                  </a:cubicBezTo>
                  <a:cubicBezTo>
                    <a:pt x="6668" y="88023"/>
                    <a:pt x="5715" y="86118"/>
                    <a:pt x="5715" y="85165"/>
                  </a:cubicBezTo>
                  <a:cubicBezTo>
                    <a:pt x="4763" y="84213"/>
                    <a:pt x="4763" y="83260"/>
                    <a:pt x="3810" y="82308"/>
                  </a:cubicBezTo>
                  <a:cubicBezTo>
                    <a:pt x="2858" y="79450"/>
                    <a:pt x="2858" y="76593"/>
                    <a:pt x="1905" y="73735"/>
                  </a:cubicBezTo>
                  <a:cubicBezTo>
                    <a:pt x="952" y="70878"/>
                    <a:pt x="952" y="68020"/>
                    <a:pt x="0" y="65163"/>
                  </a:cubicBezTo>
                  <a:cubicBezTo>
                    <a:pt x="0" y="63258"/>
                    <a:pt x="0" y="61353"/>
                    <a:pt x="0" y="60400"/>
                  </a:cubicBezTo>
                  <a:cubicBezTo>
                    <a:pt x="952" y="57543"/>
                    <a:pt x="952" y="54685"/>
                    <a:pt x="1905" y="51828"/>
                  </a:cubicBezTo>
                  <a:cubicBezTo>
                    <a:pt x="3810" y="27063"/>
                    <a:pt x="28575" y="2298"/>
                    <a:pt x="54293" y="393"/>
                  </a:cubicBezTo>
                  <a:cubicBezTo>
                    <a:pt x="75248" y="-1512"/>
                    <a:pt x="94298" y="3250"/>
                    <a:pt x="108585" y="20395"/>
                  </a:cubicBezTo>
                  <a:close/>
                </a:path>
              </a:pathLst>
            </a:custGeom>
            <a:solidFill>
              <a:srgbClr val="B2B3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69" name="Google Shape;1069;p8"/>
            <p:cNvSpPr/>
            <p:nvPr/>
          </p:nvSpPr>
          <p:spPr>
            <a:xfrm>
              <a:off x="7353819" y="2802997"/>
              <a:ext cx="165545" cy="142911"/>
            </a:xfrm>
            <a:custGeom>
              <a:avLst/>
              <a:gdLst/>
              <a:ahLst/>
              <a:cxnLst/>
              <a:rect l="l" t="t" r="r" b="b"/>
              <a:pathLst>
                <a:path w="104775" h="91171" extrusionOk="0">
                  <a:moveTo>
                    <a:pt x="100013" y="91171"/>
                  </a:moveTo>
                  <a:cubicBezTo>
                    <a:pt x="99060" y="90219"/>
                    <a:pt x="97155" y="89266"/>
                    <a:pt x="97155" y="88314"/>
                  </a:cubicBezTo>
                  <a:cubicBezTo>
                    <a:pt x="95250" y="70216"/>
                    <a:pt x="85725" y="56881"/>
                    <a:pt x="73342" y="45451"/>
                  </a:cubicBezTo>
                  <a:cubicBezTo>
                    <a:pt x="59055" y="31164"/>
                    <a:pt x="41910" y="24496"/>
                    <a:pt x="20955" y="23544"/>
                  </a:cubicBezTo>
                  <a:cubicBezTo>
                    <a:pt x="16192" y="23544"/>
                    <a:pt x="10478" y="24496"/>
                    <a:pt x="5715" y="23544"/>
                  </a:cubicBezTo>
                  <a:cubicBezTo>
                    <a:pt x="3810" y="23544"/>
                    <a:pt x="1905" y="20686"/>
                    <a:pt x="0" y="18781"/>
                  </a:cubicBezTo>
                  <a:cubicBezTo>
                    <a:pt x="953" y="17829"/>
                    <a:pt x="2858" y="15924"/>
                    <a:pt x="3810" y="14971"/>
                  </a:cubicBezTo>
                  <a:cubicBezTo>
                    <a:pt x="4763" y="14019"/>
                    <a:pt x="6667" y="13066"/>
                    <a:pt x="7620" y="12114"/>
                  </a:cubicBezTo>
                  <a:cubicBezTo>
                    <a:pt x="10478" y="11161"/>
                    <a:pt x="12383" y="9256"/>
                    <a:pt x="15240" y="8304"/>
                  </a:cubicBezTo>
                  <a:cubicBezTo>
                    <a:pt x="17145" y="7351"/>
                    <a:pt x="18097" y="6399"/>
                    <a:pt x="20003" y="5446"/>
                  </a:cubicBezTo>
                  <a:cubicBezTo>
                    <a:pt x="21908" y="4494"/>
                    <a:pt x="24765" y="4494"/>
                    <a:pt x="26670" y="3541"/>
                  </a:cubicBezTo>
                  <a:cubicBezTo>
                    <a:pt x="27622" y="2589"/>
                    <a:pt x="28575" y="2589"/>
                    <a:pt x="30480" y="1636"/>
                  </a:cubicBezTo>
                  <a:cubicBezTo>
                    <a:pt x="58103" y="-5031"/>
                    <a:pt x="88583" y="9256"/>
                    <a:pt x="99060" y="34021"/>
                  </a:cubicBezTo>
                  <a:cubicBezTo>
                    <a:pt x="100013" y="35926"/>
                    <a:pt x="100965" y="36879"/>
                    <a:pt x="101917" y="38784"/>
                  </a:cubicBezTo>
                  <a:cubicBezTo>
                    <a:pt x="101917" y="40689"/>
                    <a:pt x="102870" y="42594"/>
                    <a:pt x="102870" y="43546"/>
                  </a:cubicBezTo>
                  <a:cubicBezTo>
                    <a:pt x="103822" y="44499"/>
                    <a:pt x="103822" y="45451"/>
                    <a:pt x="104775" y="47356"/>
                  </a:cubicBezTo>
                  <a:cubicBezTo>
                    <a:pt x="104775" y="57834"/>
                    <a:pt x="104775" y="67359"/>
                    <a:pt x="104775" y="77836"/>
                  </a:cubicBezTo>
                  <a:cubicBezTo>
                    <a:pt x="103822" y="78789"/>
                    <a:pt x="103822" y="79741"/>
                    <a:pt x="102870" y="81646"/>
                  </a:cubicBezTo>
                  <a:cubicBezTo>
                    <a:pt x="102870" y="84504"/>
                    <a:pt x="101917" y="87361"/>
                    <a:pt x="100013" y="91171"/>
                  </a:cubicBezTo>
                  <a:close/>
                </a:path>
              </a:pathLst>
            </a:custGeom>
            <a:solidFill>
              <a:srgbClr val="B4B5B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70" name="Google Shape;1070;p8"/>
            <p:cNvSpPr/>
            <p:nvPr/>
          </p:nvSpPr>
          <p:spPr>
            <a:xfrm>
              <a:off x="6638484" y="2687917"/>
              <a:ext cx="3010" cy="13437"/>
            </a:xfrm>
            <a:custGeom>
              <a:avLst/>
              <a:gdLst/>
              <a:ahLst/>
              <a:cxnLst/>
              <a:rect l="l" t="t" r="r" b="b"/>
              <a:pathLst>
                <a:path w="1905" h="8572" extrusionOk="0">
                  <a:moveTo>
                    <a:pt x="1905" y="0"/>
                  </a:moveTo>
                  <a:cubicBezTo>
                    <a:pt x="952" y="2858"/>
                    <a:pt x="952" y="5715"/>
                    <a:pt x="0" y="8573"/>
                  </a:cubicBezTo>
                  <a:cubicBezTo>
                    <a:pt x="952" y="5715"/>
                    <a:pt x="952" y="2858"/>
                    <a:pt x="1905" y="0"/>
                  </a:cubicBezTo>
                  <a:close/>
                </a:path>
              </a:pathLst>
            </a:custGeom>
            <a:solidFill>
              <a:srgbClr val="9FA0A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71" name="Google Shape;1071;p8"/>
            <p:cNvSpPr/>
            <p:nvPr/>
          </p:nvSpPr>
          <p:spPr>
            <a:xfrm>
              <a:off x="6638484" y="2708806"/>
              <a:ext cx="3010" cy="13437"/>
            </a:xfrm>
            <a:custGeom>
              <a:avLst/>
              <a:gdLst/>
              <a:ahLst/>
              <a:cxnLst/>
              <a:rect l="l" t="t" r="r" b="b"/>
              <a:pathLst>
                <a:path w="1905" h="8572" extrusionOk="0">
                  <a:moveTo>
                    <a:pt x="0" y="0"/>
                  </a:moveTo>
                  <a:cubicBezTo>
                    <a:pt x="952" y="2857"/>
                    <a:pt x="952" y="5715"/>
                    <a:pt x="1905" y="8573"/>
                  </a:cubicBezTo>
                  <a:cubicBezTo>
                    <a:pt x="952" y="5715"/>
                    <a:pt x="952" y="2857"/>
                    <a:pt x="0" y="0"/>
                  </a:cubicBezTo>
                  <a:close/>
                </a:path>
              </a:pathLst>
            </a:custGeom>
            <a:solidFill>
              <a:srgbClr val="9FA0A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72" name="Google Shape;1072;p8"/>
            <p:cNvSpPr/>
            <p:nvPr/>
          </p:nvSpPr>
          <p:spPr>
            <a:xfrm>
              <a:off x="7498153" y="2913218"/>
              <a:ext cx="1504" cy="5972"/>
            </a:xfrm>
            <a:custGeom>
              <a:avLst/>
              <a:gdLst/>
              <a:ahLst/>
              <a:cxnLst/>
              <a:rect l="l" t="t" r="r" b="b"/>
              <a:pathLst>
                <a:path w="952" h="3810" extrusionOk="0">
                  <a:moveTo>
                    <a:pt x="953" y="3810"/>
                  </a:moveTo>
                  <a:cubicBezTo>
                    <a:pt x="953" y="2858"/>
                    <a:pt x="0" y="1905"/>
                    <a:pt x="0" y="0"/>
                  </a:cubicBezTo>
                  <a:cubicBezTo>
                    <a:pt x="0" y="952"/>
                    <a:pt x="0" y="2858"/>
                    <a:pt x="953" y="3810"/>
                  </a:cubicBezTo>
                  <a:close/>
                </a:path>
              </a:pathLst>
            </a:custGeom>
            <a:solidFill>
              <a:srgbClr val="A1A2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73" name="Google Shape;1073;p8"/>
            <p:cNvSpPr/>
            <p:nvPr/>
          </p:nvSpPr>
          <p:spPr>
            <a:xfrm>
              <a:off x="6644508" y="2735663"/>
              <a:ext cx="3008" cy="4478"/>
            </a:xfrm>
            <a:custGeom>
              <a:avLst/>
              <a:gdLst/>
              <a:ahLst/>
              <a:cxnLst/>
              <a:rect l="l" t="t" r="r" b="b"/>
              <a:pathLst>
                <a:path w="1904" h="2857" extrusionOk="0">
                  <a:moveTo>
                    <a:pt x="0" y="0"/>
                  </a:moveTo>
                  <a:cubicBezTo>
                    <a:pt x="952" y="953"/>
                    <a:pt x="952" y="1905"/>
                    <a:pt x="1905" y="2858"/>
                  </a:cubicBezTo>
                  <a:cubicBezTo>
                    <a:pt x="952" y="1905"/>
                    <a:pt x="0" y="953"/>
                    <a:pt x="0" y="0"/>
                  </a:cubicBezTo>
                  <a:close/>
                </a:path>
              </a:pathLst>
            </a:custGeom>
            <a:solidFill>
              <a:srgbClr val="9FA0A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74" name="Google Shape;1074;p8"/>
            <p:cNvSpPr/>
            <p:nvPr/>
          </p:nvSpPr>
          <p:spPr>
            <a:xfrm>
              <a:off x="7268171" y="3216922"/>
              <a:ext cx="312513" cy="175272"/>
            </a:xfrm>
            <a:custGeom>
              <a:avLst/>
              <a:gdLst/>
              <a:ahLst/>
              <a:cxnLst/>
              <a:rect l="l" t="t" r="r" b="b"/>
              <a:pathLst>
                <a:path w="197793" h="111816" extrusionOk="0">
                  <a:moveTo>
                    <a:pt x="108353" y="0"/>
                  </a:moveTo>
                  <a:cubicBezTo>
                    <a:pt x="151216" y="0"/>
                    <a:pt x="183601" y="23813"/>
                    <a:pt x="195983" y="64770"/>
                  </a:cubicBezTo>
                  <a:cubicBezTo>
                    <a:pt x="202651" y="85725"/>
                    <a:pt x="190268" y="106680"/>
                    <a:pt x="169313" y="111443"/>
                  </a:cubicBezTo>
                  <a:cubicBezTo>
                    <a:pt x="163598" y="112395"/>
                    <a:pt x="156931" y="111443"/>
                    <a:pt x="152168" y="109538"/>
                  </a:cubicBezTo>
                  <a:cubicBezTo>
                    <a:pt x="124546" y="96202"/>
                    <a:pt x="94066" y="93345"/>
                    <a:pt x="63586" y="92393"/>
                  </a:cubicBezTo>
                  <a:cubicBezTo>
                    <a:pt x="46441" y="91440"/>
                    <a:pt x="29296" y="89535"/>
                    <a:pt x="12151" y="85725"/>
                  </a:cubicBezTo>
                  <a:cubicBezTo>
                    <a:pt x="721" y="82868"/>
                    <a:pt x="-3089" y="72390"/>
                    <a:pt x="2626" y="61913"/>
                  </a:cubicBezTo>
                  <a:cubicBezTo>
                    <a:pt x="8341" y="52388"/>
                    <a:pt x="15961" y="42863"/>
                    <a:pt x="24533" y="35243"/>
                  </a:cubicBezTo>
                  <a:cubicBezTo>
                    <a:pt x="48346" y="13335"/>
                    <a:pt x="75968" y="0"/>
                    <a:pt x="108353" y="0"/>
                  </a:cubicBezTo>
                  <a:close/>
                </a:path>
              </a:pathLst>
            </a:custGeom>
            <a:solidFill>
              <a:srgbClr val="26232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75" name="Google Shape;1075;p8"/>
            <p:cNvSpPr/>
            <p:nvPr/>
          </p:nvSpPr>
          <p:spPr>
            <a:xfrm>
              <a:off x="6573231" y="3202611"/>
              <a:ext cx="383674" cy="211494"/>
            </a:xfrm>
            <a:custGeom>
              <a:avLst/>
              <a:gdLst/>
              <a:ahLst/>
              <a:cxnLst/>
              <a:rect l="l" t="t" r="r" b="b"/>
              <a:pathLst>
                <a:path w="196756" h="110730" extrusionOk="0">
                  <a:moveTo>
                    <a:pt x="81951" y="0"/>
                  </a:moveTo>
                  <a:cubicBezTo>
                    <a:pt x="130528" y="1905"/>
                    <a:pt x="163866" y="20955"/>
                    <a:pt x="189583" y="53340"/>
                  </a:cubicBezTo>
                  <a:cubicBezTo>
                    <a:pt x="202918" y="70485"/>
                    <a:pt x="197203" y="84773"/>
                    <a:pt x="176248" y="88583"/>
                  </a:cubicBezTo>
                  <a:cubicBezTo>
                    <a:pt x="166723" y="90488"/>
                    <a:pt x="157198" y="91440"/>
                    <a:pt x="147673" y="91440"/>
                  </a:cubicBezTo>
                  <a:cubicBezTo>
                    <a:pt x="131481" y="92393"/>
                    <a:pt x="114336" y="90488"/>
                    <a:pt x="98143" y="93345"/>
                  </a:cubicBezTo>
                  <a:cubicBezTo>
                    <a:pt x="80046" y="96202"/>
                    <a:pt x="62901" y="102870"/>
                    <a:pt x="45756" y="108585"/>
                  </a:cubicBezTo>
                  <a:cubicBezTo>
                    <a:pt x="23848" y="116205"/>
                    <a:pt x="988" y="102870"/>
                    <a:pt x="36" y="79058"/>
                  </a:cubicBezTo>
                  <a:cubicBezTo>
                    <a:pt x="-917" y="53340"/>
                    <a:pt x="17181" y="20002"/>
                    <a:pt x="48613" y="7620"/>
                  </a:cubicBezTo>
                  <a:cubicBezTo>
                    <a:pt x="60996" y="3810"/>
                    <a:pt x="74331" y="952"/>
                    <a:pt x="81951" y="0"/>
                  </a:cubicBezTo>
                  <a:close/>
                </a:path>
              </a:pathLst>
            </a:custGeom>
            <a:solidFill>
              <a:srgbClr val="25222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76" name="Google Shape;1076;p8"/>
            <p:cNvSpPr/>
            <p:nvPr/>
          </p:nvSpPr>
          <p:spPr>
            <a:xfrm>
              <a:off x="6874541" y="2979871"/>
              <a:ext cx="116476" cy="115480"/>
            </a:xfrm>
            <a:custGeom>
              <a:avLst/>
              <a:gdLst/>
              <a:ahLst/>
              <a:cxnLst/>
              <a:rect l="l" t="t" r="r" b="b"/>
              <a:pathLst>
                <a:path w="70485" h="70522" extrusionOk="0">
                  <a:moveTo>
                    <a:pt x="0" y="35243"/>
                  </a:moveTo>
                  <a:cubicBezTo>
                    <a:pt x="0" y="16193"/>
                    <a:pt x="16193" y="0"/>
                    <a:pt x="34290" y="0"/>
                  </a:cubicBezTo>
                  <a:cubicBezTo>
                    <a:pt x="53340" y="0"/>
                    <a:pt x="70485" y="17145"/>
                    <a:pt x="70485" y="36195"/>
                  </a:cubicBezTo>
                  <a:cubicBezTo>
                    <a:pt x="70485" y="54293"/>
                    <a:pt x="53340" y="71438"/>
                    <a:pt x="35243" y="70485"/>
                  </a:cubicBezTo>
                  <a:cubicBezTo>
                    <a:pt x="15240" y="70485"/>
                    <a:pt x="0" y="55245"/>
                    <a:pt x="0" y="35243"/>
                  </a:cubicBezTo>
                  <a:close/>
                </a:path>
              </a:pathLst>
            </a:custGeom>
            <a:solidFill>
              <a:srgbClr val="282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77" name="Google Shape;1077;p8"/>
            <p:cNvSpPr/>
            <p:nvPr/>
          </p:nvSpPr>
          <p:spPr>
            <a:xfrm>
              <a:off x="7187769" y="2979871"/>
              <a:ext cx="116476" cy="115480"/>
            </a:xfrm>
            <a:custGeom>
              <a:avLst/>
              <a:gdLst/>
              <a:ahLst/>
              <a:cxnLst/>
              <a:rect l="l" t="t" r="r" b="b"/>
              <a:pathLst>
                <a:path w="70485" h="70522" extrusionOk="0">
                  <a:moveTo>
                    <a:pt x="0" y="35243"/>
                  </a:moveTo>
                  <a:cubicBezTo>
                    <a:pt x="0" y="16193"/>
                    <a:pt x="16193" y="0"/>
                    <a:pt x="34290" y="0"/>
                  </a:cubicBezTo>
                  <a:cubicBezTo>
                    <a:pt x="53340" y="0"/>
                    <a:pt x="70485" y="17145"/>
                    <a:pt x="70485" y="36195"/>
                  </a:cubicBezTo>
                  <a:cubicBezTo>
                    <a:pt x="70485" y="54293"/>
                    <a:pt x="53340" y="71438"/>
                    <a:pt x="35243" y="70485"/>
                  </a:cubicBezTo>
                  <a:cubicBezTo>
                    <a:pt x="15240" y="70485"/>
                    <a:pt x="0" y="55245"/>
                    <a:pt x="0" y="35243"/>
                  </a:cubicBezTo>
                  <a:close/>
                </a:path>
              </a:pathLst>
            </a:custGeom>
            <a:solidFill>
              <a:srgbClr val="282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78" name="Google Shape;1078;p8"/>
            <p:cNvSpPr/>
            <p:nvPr/>
          </p:nvSpPr>
          <p:spPr>
            <a:xfrm>
              <a:off x="6316434" y="3130115"/>
              <a:ext cx="1539775" cy="444140"/>
            </a:xfrm>
            <a:custGeom>
              <a:avLst/>
              <a:gdLst/>
              <a:ahLst/>
              <a:cxnLst/>
              <a:rect l="l" t="t" r="r" b="b"/>
              <a:pathLst>
                <a:path w="974541" h="283343" extrusionOk="0">
                  <a:moveTo>
                    <a:pt x="966701" y="124949"/>
                  </a:moveTo>
                  <a:cubicBezTo>
                    <a:pt x="968606" y="130664"/>
                    <a:pt x="970511" y="136379"/>
                    <a:pt x="971463" y="142094"/>
                  </a:cubicBezTo>
                  <a:cubicBezTo>
                    <a:pt x="977178" y="176384"/>
                    <a:pt x="975273" y="209722"/>
                    <a:pt x="962891" y="241154"/>
                  </a:cubicBezTo>
                  <a:cubicBezTo>
                    <a:pt x="949556" y="274492"/>
                    <a:pt x="910503" y="289732"/>
                    <a:pt x="876213" y="279254"/>
                  </a:cubicBezTo>
                  <a:cubicBezTo>
                    <a:pt x="842876" y="268777"/>
                    <a:pt x="808586" y="260204"/>
                    <a:pt x="775248" y="251632"/>
                  </a:cubicBezTo>
                  <a:cubicBezTo>
                    <a:pt x="750483" y="245917"/>
                    <a:pt x="725718" y="240202"/>
                    <a:pt x="700001" y="236392"/>
                  </a:cubicBezTo>
                  <a:cubicBezTo>
                    <a:pt x="679998" y="232582"/>
                    <a:pt x="660948" y="230677"/>
                    <a:pt x="640946" y="228772"/>
                  </a:cubicBezTo>
                  <a:cubicBezTo>
                    <a:pt x="606656" y="225914"/>
                    <a:pt x="572366" y="222104"/>
                    <a:pt x="537123" y="221152"/>
                  </a:cubicBezTo>
                  <a:cubicBezTo>
                    <a:pt x="503786" y="220199"/>
                    <a:pt x="470448" y="220199"/>
                    <a:pt x="436158" y="221152"/>
                  </a:cubicBezTo>
                  <a:cubicBezTo>
                    <a:pt x="411393" y="222104"/>
                    <a:pt x="387581" y="223057"/>
                    <a:pt x="362816" y="225914"/>
                  </a:cubicBezTo>
                  <a:cubicBezTo>
                    <a:pt x="338051" y="227819"/>
                    <a:pt x="313286" y="231629"/>
                    <a:pt x="289473" y="234487"/>
                  </a:cubicBezTo>
                  <a:cubicBezTo>
                    <a:pt x="267566" y="237344"/>
                    <a:pt x="246611" y="241154"/>
                    <a:pt x="224703" y="244964"/>
                  </a:cubicBezTo>
                  <a:cubicBezTo>
                    <a:pt x="200891" y="249727"/>
                    <a:pt x="176126" y="255442"/>
                    <a:pt x="152313" y="262109"/>
                  </a:cubicBezTo>
                  <a:cubicBezTo>
                    <a:pt x="131358" y="267824"/>
                    <a:pt x="110403" y="273539"/>
                    <a:pt x="89448" y="281159"/>
                  </a:cubicBezTo>
                  <a:cubicBezTo>
                    <a:pt x="63731" y="289732"/>
                    <a:pt x="21821" y="272587"/>
                    <a:pt x="10391" y="238297"/>
                  </a:cubicBezTo>
                  <a:cubicBezTo>
                    <a:pt x="-2944" y="201149"/>
                    <a:pt x="-2944" y="163049"/>
                    <a:pt x="7533" y="124949"/>
                  </a:cubicBezTo>
                  <a:cubicBezTo>
                    <a:pt x="7533" y="123997"/>
                    <a:pt x="8486" y="123997"/>
                    <a:pt x="9438" y="123044"/>
                  </a:cubicBezTo>
                  <a:cubicBezTo>
                    <a:pt x="13248" y="119234"/>
                    <a:pt x="18011" y="116377"/>
                    <a:pt x="20868" y="111614"/>
                  </a:cubicBezTo>
                  <a:cubicBezTo>
                    <a:pt x="42776" y="78277"/>
                    <a:pt x="72303" y="53512"/>
                    <a:pt x="106593" y="34462"/>
                  </a:cubicBezTo>
                  <a:cubicBezTo>
                    <a:pt x="121833" y="25889"/>
                    <a:pt x="138026" y="21127"/>
                    <a:pt x="154218" y="14459"/>
                  </a:cubicBezTo>
                  <a:cubicBezTo>
                    <a:pt x="179936" y="4934"/>
                    <a:pt x="206606" y="2077"/>
                    <a:pt x="234228" y="1124"/>
                  </a:cubicBezTo>
                  <a:cubicBezTo>
                    <a:pt x="261851" y="172"/>
                    <a:pt x="290426" y="4934"/>
                    <a:pt x="317096" y="12554"/>
                  </a:cubicBezTo>
                  <a:cubicBezTo>
                    <a:pt x="340908" y="19222"/>
                    <a:pt x="364721" y="29699"/>
                    <a:pt x="388533" y="36367"/>
                  </a:cubicBezTo>
                  <a:cubicBezTo>
                    <a:pt x="407583" y="42082"/>
                    <a:pt x="427586" y="45892"/>
                    <a:pt x="446636" y="47797"/>
                  </a:cubicBezTo>
                  <a:cubicBezTo>
                    <a:pt x="467591" y="49702"/>
                    <a:pt x="488546" y="49702"/>
                    <a:pt x="509501" y="47797"/>
                  </a:cubicBezTo>
                  <a:cubicBezTo>
                    <a:pt x="531408" y="46844"/>
                    <a:pt x="552363" y="44939"/>
                    <a:pt x="573318" y="39224"/>
                  </a:cubicBezTo>
                  <a:cubicBezTo>
                    <a:pt x="600941" y="32557"/>
                    <a:pt x="626658" y="22079"/>
                    <a:pt x="654281" y="13507"/>
                  </a:cubicBezTo>
                  <a:cubicBezTo>
                    <a:pt x="666663" y="9697"/>
                    <a:pt x="678093" y="5887"/>
                    <a:pt x="690476" y="3982"/>
                  </a:cubicBezTo>
                  <a:cubicBezTo>
                    <a:pt x="714288" y="172"/>
                    <a:pt x="738101" y="-1733"/>
                    <a:pt x="762866" y="2077"/>
                  </a:cubicBezTo>
                  <a:cubicBezTo>
                    <a:pt x="776201" y="3982"/>
                    <a:pt x="789536" y="4934"/>
                    <a:pt x="802871" y="8744"/>
                  </a:cubicBezTo>
                  <a:cubicBezTo>
                    <a:pt x="820016" y="13507"/>
                    <a:pt x="836208" y="19222"/>
                    <a:pt x="852401" y="25889"/>
                  </a:cubicBezTo>
                  <a:cubicBezTo>
                    <a:pt x="863831" y="30652"/>
                    <a:pt x="875261" y="36367"/>
                    <a:pt x="885738" y="43987"/>
                  </a:cubicBezTo>
                  <a:cubicBezTo>
                    <a:pt x="901931" y="56369"/>
                    <a:pt x="918123" y="68752"/>
                    <a:pt x="933363" y="83039"/>
                  </a:cubicBezTo>
                  <a:cubicBezTo>
                    <a:pt x="946698" y="95422"/>
                    <a:pt x="956223" y="110662"/>
                    <a:pt x="962891" y="126854"/>
                  </a:cubicBezTo>
                  <a:cubicBezTo>
                    <a:pt x="963843" y="126854"/>
                    <a:pt x="964796" y="125902"/>
                    <a:pt x="966701" y="124949"/>
                  </a:cubicBezTo>
                  <a:close/>
                  <a:moveTo>
                    <a:pt x="710478" y="55417"/>
                  </a:moveTo>
                  <a:cubicBezTo>
                    <a:pt x="678093" y="55417"/>
                    <a:pt x="650471" y="68752"/>
                    <a:pt x="626658" y="89707"/>
                  </a:cubicBezTo>
                  <a:cubicBezTo>
                    <a:pt x="618086" y="97327"/>
                    <a:pt x="610466" y="106852"/>
                    <a:pt x="604751" y="116377"/>
                  </a:cubicBezTo>
                  <a:cubicBezTo>
                    <a:pt x="598083" y="126854"/>
                    <a:pt x="601893" y="137332"/>
                    <a:pt x="614276" y="140189"/>
                  </a:cubicBezTo>
                  <a:cubicBezTo>
                    <a:pt x="631421" y="143999"/>
                    <a:pt x="648566" y="146857"/>
                    <a:pt x="665711" y="146857"/>
                  </a:cubicBezTo>
                  <a:cubicBezTo>
                    <a:pt x="696191" y="147809"/>
                    <a:pt x="725718" y="150667"/>
                    <a:pt x="754293" y="164002"/>
                  </a:cubicBezTo>
                  <a:cubicBezTo>
                    <a:pt x="759056" y="166859"/>
                    <a:pt x="765723" y="166859"/>
                    <a:pt x="771438" y="165907"/>
                  </a:cubicBezTo>
                  <a:cubicBezTo>
                    <a:pt x="793346" y="162097"/>
                    <a:pt x="804776" y="141142"/>
                    <a:pt x="798108" y="119234"/>
                  </a:cubicBezTo>
                  <a:cubicBezTo>
                    <a:pt x="785726" y="79229"/>
                    <a:pt x="753341" y="54464"/>
                    <a:pt x="710478" y="55417"/>
                  </a:cubicBezTo>
                  <a:close/>
                  <a:moveTo>
                    <a:pt x="258993" y="50654"/>
                  </a:moveTo>
                  <a:cubicBezTo>
                    <a:pt x="252326" y="52559"/>
                    <a:pt x="238038" y="54464"/>
                    <a:pt x="225656" y="59227"/>
                  </a:cubicBezTo>
                  <a:cubicBezTo>
                    <a:pt x="193271" y="71609"/>
                    <a:pt x="175173" y="104947"/>
                    <a:pt x="177078" y="130664"/>
                  </a:cubicBezTo>
                  <a:cubicBezTo>
                    <a:pt x="178031" y="153524"/>
                    <a:pt x="200891" y="167812"/>
                    <a:pt x="222798" y="160192"/>
                  </a:cubicBezTo>
                  <a:cubicBezTo>
                    <a:pt x="239943" y="153524"/>
                    <a:pt x="257088" y="147809"/>
                    <a:pt x="275186" y="144952"/>
                  </a:cubicBezTo>
                  <a:cubicBezTo>
                    <a:pt x="291378" y="142094"/>
                    <a:pt x="308523" y="143999"/>
                    <a:pt x="324716" y="143047"/>
                  </a:cubicBezTo>
                  <a:cubicBezTo>
                    <a:pt x="334241" y="142094"/>
                    <a:pt x="343766" y="142094"/>
                    <a:pt x="353291" y="140189"/>
                  </a:cubicBezTo>
                  <a:cubicBezTo>
                    <a:pt x="375198" y="136379"/>
                    <a:pt x="380913" y="122092"/>
                    <a:pt x="366626" y="104947"/>
                  </a:cubicBezTo>
                  <a:cubicBezTo>
                    <a:pt x="340908" y="71609"/>
                    <a:pt x="307571" y="52559"/>
                    <a:pt x="258993" y="50654"/>
                  </a:cubicBezTo>
                  <a:close/>
                </a:path>
              </a:pathLst>
            </a:custGeom>
            <a:solidFill>
              <a:srgbClr val="A1A2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079" name="Google Shape;1079;p8"/>
          <p:cNvGrpSpPr/>
          <p:nvPr/>
        </p:nvGrpSpPr>
        <p:grpSpPr>
          <a:xfrm>
            <a:off x="8239274" y="8295828"/>
            <a:ext cx="1694600" cy="975459"/>
            <a:chOff x="6316434" y="2687917"/>
            <a:chExt cx="1539775" cy="886338"/>
          </a:xfrm>
        </p:grpSpPr>
        <p:sp>
          <p:nvSpPr>
            <p:cNvPr id="1080" name="Google Shape;1080;p8"/>
            <p:cNvSpPr/>
            <p:nvPr/>
          </p:nvSpPr>
          <p:spPr>
            <a:xfrm>
              <a:off x="6685476" y="2861323"/>
              <a:ext cx="821891" cy="301065"/>
            </a:xfrm>
            <a:custGeom>
              <a:avLst/>
              <a:gdLst/>
              <a:ahLst/>
              <a:cxnLst/>
              <a:rect l="l" t="t" r="r" b="b"/>
              <a:pathLst>
                <a:path w="520184" h="192067" extrusionOk="0">
                  <a:moveTo>
                    <a:pt x="517006" y="127252"/>
                  </a:moveTo>
                  <a:cubicBezTo>
                    <a:pt x="517958" y="130110"/>
                    <a:pt x="519863" y="132967"/>
                    <a:pt x="519863" y="135825"/>
                  </a:cubicBezTo>
                  <a:cubicBezTo>
                    <a:pt x="520816" y="140587"/>
                    <a:pt x="519863" y="142492"/>
                    <a:pt x="514148" y="143445"/>
                  </a:cubicBezTo>
                  <a:cubicBezTo>
                    <a:pt x="491288" y="145350"/>
                    <a:pt x="468428" y="145350"/>
                    <a:pt x="446521" y="149160"/>
                  </a:cubicBezTo>
                  <a:cubicBezTo>
                    <a:pt x="429376" y="152017"/>
                    <a:pt x="413183" y="156780"/>
                    <a:pt x="396991" y="162495"/>
                  </a:cubicBezTo>
                  <a:cubicBezTo>
                    <a:pt x="367463" y="173925"/>
                    <a:pt x="337936" y="183450"/>
                    <a:pt x="306503" y="188212"/>
                  </a:cubicBezTo>
                  <a:cubicBezTo>
                    <a:pt x="274118" y="192975"/>
                    <a:pt x="242686" y="192975"/>
                    <a:pt x="210301" y="190117"/>
                  </a:cubicBezTo>
                  <a:cubicBezTo>
                    <a:pt x="177916" y="186307"/>
                    <a:pt x="145531" y="177735"/>
                    <a:pt x="115051" y="165352"/>
                  </a:cubicBezTo>
                  <a:cubicBezTo>
                    <a:pt x="81713" y="151065"/>
                    <a:pt x="46471" y="145350"/>
                    <a:pt x="11228" y="144397"/>
                  </a:cubicBezTo>
                  <a:cubicBezTo>
                    <a:pt x="-1154" y="143445"/>
                    <a:pt x="-2107" y="143445"/>
                    <a:pt x="2656" y="130110"/>
                  </a:cubicBezTo>
                  <a:cubicBezTo>
                    <a:pt x="5513" y="128205"/>
                    <a:pt x="8371" y="126300"/>
                    <a:pt x="10276" y="124395"/>
                  </a:cubicBezTo>
                  <a:cubicBezTo>
                    <a:pt x="15991" y="116775"/>
                    <a:pt x="19801" y="109155"/>
                    <a:pt x="25516" y="101535"/>
                  </a:cubicBezTo>
                  <a:cubicBezTo>
                    <a:pt x="43613" y="78675"/>
                    <a:pt x="65521" y="60577"/>
                    <a:pt x="90286" y="45337"/>
                  </a:cubicBezTo>
                  <a:cubicBezTo>
                    <a:pt x="109336" y="33907"/>
                    <a:pt x="129338" y="23430"/>
                    <a:pt x="151246" y="17715"/>
                  </a:cubicBezTo>
                  <a:cubicBezTo>
                    <a:pt x="172201" y="12000"/>
                    <a:pt x="193156" y="5332"/>
                    <a:pt x="215063" y="2475"/>
                  </a:cubicBezTo>
                  <a:cubicBezTo>
                    <a:pt x="236971" y="-383"/>
                    <a:pt x="258878" y="-383"/>
                    <a:pt x="280786" y="570"/>
                  </a:cubicBezTo>
                  <a:cubicBezTo>
                    <a:pt x="303646" y="2475"/>
                    <a:pt x="325553" y="5332"/>
                    <a:pt x="347461" y="11047"/>
                  </a:cubicBezTo>
                  <a:cubicBezTo>
                    <a:pt x="379846" y="18667"/>
                    <a:pt x="410326" y="32955"/>
                    <a:pt x="438901" y="51052"/>
                  </a:cubicBezTo>
                  <a:cubicBezTo>
                    <a:pt x="468428" y="70102"/>
                    <a:pt x="492241" y="94867"/>
                    <a:pt x="511291" y="125347"/>
                  </a:cubicBezTo>
                  <a:cubicBezTo>
                    <a:pt x="512243" y="125347"/>
                    <a:pt x="515101" y="125347"/>
                    <a:pt x="517006" y="127252"/>
                  </a:cubicBezTo>
                  <a:close/>
                  <a:moveTo>
                    <a:pt x="388418" y="112965"/>
                  </a:moveTo>
                  <a:cubicBezTo>
                    <a:pt x="388418" y="93915"/>
                    <a:pt x="373178" y="77722"/>
                    <a:pt x="354128" y="76770"/>
                  </a:cubicBezTo>
                  <a:cubicBezTo>
                    <a:pt x="335078" y="76770"/>
                    <a:pt x="317933" y="92962"/>
                    <a:pt x="317933" y="112012"/>
                  </a:cubicBezTo>
                  <a:cubicBezTo>
                    <a:pt x="317933" y="131062"/>
                    <a:pt x="335078" y="148207"/>
                    <a:pt x="353176" y="148207"/>
                  </a:cubicBezTo>
                  <a:cubicBezTo>
                    <a:pt x="372226" y="148207"/>
                    <a:pt x="388418" y="132015"/>
                    <a:pt x="388418" y="112965"/>
                  </a:cubicBezTo>
                  <a:close/>
                  <a:moveTo>
                    <a:pt x="120766" y="112012"/>
                  </a:moveTo>
                  <a:cubicBezTo>
                    <a:pt x="120766" y="132015"/>
                    <a:pt x="136006" y="147255"/>
                    <a:pt x="156008" y="148207"/>
                  </a:cubicBezTo>
                  <a:cubicBezTo>
                    <a:pt x="174106" y="149160"/>
                    <a:pt x="191251" y="132015"/>
                    <a:pt x="191251" y="113917"/>
                  </a:cubicBezTo>
                  <a:cubicBezTo>
                    <a:pt x="191251" y="94867"/>
                    <a:pt x="175058" y="77722"/>
                    <a:pt x="155056" y="77722"/>
                  </a:cubicBezTo>
                  <a:cubicBezTo>
                    <a:pt x="136958" y="76770"/>
                    <a:pt x="120766" y="92962"/>
                    <a:pt x="120766" y="112012"/>
                  </a:cubicBezTo>
                  <a:close/>
                </a:path>
              </a:pathLst>
            </a:custGeom>
            <a:solidFill>
              <a:srgbClr val="A1A2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81" name="Google Shape;1081;p8"/>
            <p:cNvSpPr/>
            <p:nvPr/>
          </p:nvSpPr>
          <p:spPr>
            <a:xfrm>
              <a:off x="6331352" y="3079896"/>
              <a:ext cx="1512474" cy="250587"/>
            </a:xfrm>
            <a:custGeom>
              <a:avLst/>
              <a:gdLst/>
              <a:ahLst/>
              <a:cxnLst/>
              <a:rect l="l" t="t" r="r" b="b"/>
              <a:pathLst>
                <a:path w="957262" h="159864" extrusionOk="0">
                  <a:moveTo>
                    <a:pt x="957263" y="157007"/>
                  </a:moveTo>
                  <a:cubicBezTo>
                    <a:pt x="956310" y="157959"/>
                    <a:pt x="954405" y="158912"/>
                    <a:pt x="953453" y="159864"/>
                  </a:cubicBezTo>
                  <a:cubicBezTo>
                    <a:pt x="946785" y="143672"/>
                    <a:pt x="937260" y="128432"/>
                    <a:pt x="923925" y="116049"/>
                  </a:cubicBezTo>
                  <a:cubicBezTo>
                    <a:pt x="908685" y="102714"/>
                    <a:pt x="893445" y="89379"/>
                    <a:pt x="876300" y="76997"/>
                  </a:cubicBezTo>
                  <a:cubicBezTo>
                    <a:pt x="865823" y="69377"/>
                    <a:pt x="854393" y="63662"/>
                    <a:pt x="842963" y="58899"/>
                  </a:cubicBezTo>
                  <a:cubicBezTo>
                    <a:pt x="826770" y="52232"/>
                    <a:pt x="810578" y="46517"/>
                    <a:pt x="793433" y="41754"/>
                  </a:cubicBezTo>
                  <a:cubicBezTo>
                    <a:pt x="781050" y="37944"/>
                    <a:pt x="766763" y="36992"/>
                    <a:pt x="753428" y="35087"/>
                  </a:cubicBezTo>
                  <a:cubicBezTo>
                    <a:pt x="729615" y="31277"/>
                    <a:pt x="704850" y="33182"/>
                    <a:pt x="681038" y="36992"/>
                  </a:cubicBezTo>
                  <a:cubicBezTo>
                    <a:pt x="668655" y="38897"/>
                    <a:pt x="656273" y="42707"/>
                    <a:pt x="644843" y="46517"/>
                  </a:cubicBezTo>
                  <a:cubicBezTo>
                    <a:pt x="618173" y="55089"/>
                    <a:pt x="591503" y="65567"/>
                    <a:pt x="563880" y="72234"/>
                  </a:cubicBezTo>
                  <a:cubicBezTo>
                    <a:pt x="542925" y="76997"/>
                    <a:pt x="521017" y="78902"/>
                    <a:pt x="500063" y="80807"/>
                  </a:cubicBezTo>
                  <a:cubicBezTo>
                    <a:pt x="479108" y="81759"/>
                    <a:pt x="458153" y="82712"/>
                    <a:pt x="437198" y="80807"/>
                  </a:cubicBezTo>
                  <a:cubicBezTo>
                    <a:pt x="417195" y="78902"/>
                    <a:pt x="398145" y="74139"/>
                    <a:pt x="379095" y="69377"/>
                  </a:cubicBezTo>
                  <a:cubicBezTo>
                    <a:pt x="355283" y="62709"/>
                    <a:pt x="331470" y="53184"/>
                    <a:pt x="307658" y="45564"/>
                  </a:cubicBezTo>
                  <a:cubicBezTo>
                    <a:pt x="280988" y="37944"/>
                    <a:pt x="253365" y="33182"/>
                    <a:pt x="224790" y="34134"/>
                  </a:cubicBezTo>
                  <a:cubicBezTo>
                    <a:pt x="197168" y="35087"/>
                    <a:pt x="170498" y="37944"/>
                    <a:pt x="144780" y="47469"/>
                  </a:cubicBezTo>
                  <a:cubicBezTo>
                    <a:pt x="128588" y="53184"/>
                    <a:pt x="111443" y="58899"/>
                    <a:pt x="97155" y="67472"/>
                  </a:cubicBezTo>
                  <a:cubicBezTo>
                    <a:pt x="62865" y="86522"/>
                    <a:pt x="33338" y="111287"/>
                    <a:pt x="11430" y="144624"/>
                  </a:cubicBezTo>
                  <a:cubicBezTo>
                    <a:pt x="8573" y="149387"/>
                    <a:pt x="3810" y="152244"/>
                    <a:pt x="0" y="156054"/>
                  </a:cubicBezTo>
                  <a:cubicBezTo>
                    <a:pt x="4763" y="133194"/>
                    <a:pt x="16193" y="113192"/>
                    <a:pt x="30480" y="95094"/>
                  </a:cubicBezTo>
                  <a:cubicBezTo>
                    <a:pt x="62865" y="52232"/>
                    <a:pt x="105728" y="24609"/>
                    <a:pt x="157163" y="10322"/>
                  </a:cubicBezTo>
                  <a:cubicBezTo>
                    <a:pt x="218123" y="-6823"/>
                    <a:pt x="277178" y="-1108"/>
                    <a:pt x="336233" y="21752"/>
                  </a:cubicBezTo>
                  <a:cubicBezTo>
                    <a:pt x="394335" y="44612"/>
                    <a:pt x="455295" y="53184"/>
                    <a:pt x="517208" y="46517"/>
                  </a:cubicBezTo>
                  <a:cubicBezTo>
                    <a:pt x="559118" y="41754"/>
                    <a:pt x="598170" y="30324"/>
                    <a:pt x="637223" y="16037"/>
                  </a:cubicBezTo>
                  <a:cubicBezTo>
                    <a:pt x="680085" y="-156"/>
                    <a:pt x="723900" y="-3013"/>
                    <a:pt x="768668" y="2702"/>
                  </a:cubicBezTo>
                  <a:cubicBezTo>
                    <a:pt x="810578" y="8417"/>
                    <a:pt x="847725" y="23657"/>
                    <a:pt x="881063" y="48422"/>
                  </a:cubicBezTo>
                  <a:cubicBezTo>
                    <a:pt x="916305" y="74139"/>
                    <a:pt x="941070" y="107477"/>
                    <a:pt x="956310" y="149387"/>
                  </a:cubicBezTo>
                  <a:cubicBezTo>
                    <a:pt x="956310" y="151292"/>
                    <a:pt x="956310" y="154149"/>
                    <a:pt x="957263" y="157007"/>
                  </a:cubicBezTo>
                  <a:close/>
                </a:path>
              </a:pathLst>
            </a:custGeom>
            <a:solidFill>
              <a:srgbClr val="B3B4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82" name="Google Shape;1082;p8"/>
            <p:cNvSpPr/>
            <p:nvPr/>
          </p:nvSpPr>
          <p:spPr>
            <a:xfrm>
              <a:off x="6691496" y="2814238"/>
              <a:ext cx="812673" cy="274949"/>
            </a:xfrm>
            <a:custGeom>
              <a:avLst/>
              <a:gdLst/>
              <a:ahLst/>
              <a:cxnLst/>
              <a:rect l="l" t="t" r="r" b="b"/>
              <a:pathLst>
                <a:path w="514350" h="175406" extrusionOk="0">
                  <a:moveTo>
                    <a:pt x="514350" y="173501"/>
                  </a:moveTo>
                  <a:cubicBezTo>
                    <a:pt x="512445" y="172549"/>
                    <a:pt x="509588" y="171596"/>
                    <a:pt x="508635" y="170644"/>
                  </a:cubicBezTo>
                  <a:cubicBezTo>
                    <a:pt x="490538" y="140164"/>
                    <a:pt x="466725" y="115399"/>
                    <a:pt x="436245" y="96349"/>
                  </a:cubicBezTo>
                  <a:cubicBezTo>
                    <a:pt x="407670" y="78251"/>
                    <a:pt x="377190" y="63964"/>
                    <a:pt x="344805" y="56344"/>
                  </a:cubicBezTo>
                  <a:cubicBezTo>
                    <a:pt x="322897" y="50629"/>
                    <a:pt x="300038" y="47771"/>
                    <a:pt x="278130" y="45866"/>
                  </a:cubicBezTo>
                  <a:cubicBezTo>
                    <a:pt x="256222" y="44914"/>
                    <a:pt x="234315" y="44914"/>
                    <a:pt x="212408" y="47771"/>
                  </a:cubicBezTo>
                  <a:cubicBezTo>
                    <a:pt x="190500" y="50629"/>
                    <a:pt x="169545" y="57296"/>
                    <a:pt x="148590" y="63011"/>
                  </a:cubicBezTo>
                  <a:cubicBezTo>
                    <a:pt x="126683" y="68726"/>
                    <a:pt x="106680" y="79204"/>
                    <a:pt x="87630" y="90634"/>
                  </a:cubicBezTo>
                  <a:cubicBezTo>
                    <a:pt x="62865" y="105874"/>
                    <a:pt x="40958" y="123971"/>
                    <a:pt x="22860" y="146831"/>
                  </a:cubicBezTo>
                  <a:cubicBezTo>
                    <a:pt x="17145" y="154451"/>
                    <a:pt x="13335" y="162071"/>
                    <a:pt x="7620" y="169691"/>
                  </a:cubicBezTo>
                  <a:cubicBezTo>
                    <a:pt x="5715" y="172549"/>
                    <a:pt x="2858" y="173501"/>
                    <a:pt x="0" y="175406"/>
                  </a:cubicBezTo>
                  <a:cubicBezTo>
                    <a:pt x="11430" y="110636"/>
                    <a:pt x="50483" y="67774"/>
                    <a:pt x="105727" y="37294"/>
                  </a:cubicBezTo>
                  <a:cubicBezTo>
                    <a:pt x="160020" y="6814"/>
                    <a:pt x="218122" y="-3664"/>
                    <a:pt x="280035" y="1099"/>
                  </a:cubicBezTo>
                  <a:cubicBezTo>
                    <a:pt x="335280" y="4909"/>
                    <a:pt x="386715" y="21101"/>
                    <a:pt x="432435" y="53486"/>
                  </a:cubicBezTo>
                  <a:cubicBezTo>
                    <a:pt x="468630" y="79204"/>
                    <a:pt x="495300" y="111589"/>
                    <a:pt x="508635" y="155404"/>
                  </a:cubicBezTo>
                  <a:cubicBezTo>
                    <a:pt x="509588" y="157309"/>
                    <a:pt x="509588" y="160166"/>
                    <a:pt x="509588" y="163024"/>
                  </a:cubicBezTo>
                  <a:cubicBezTo>
                    <a:pt x="509588" y="163976"/>
                    <a:pt x="510540" y="164929"/>
                    <a:pt x="510540" y="166834"/>
                  </a:cubicBezTo>
                  <a:cubicBezTo>
                    <a:pt x="513397" y="167786"/>
                    <a:pt x="513397" y="170644"/>
                    <a:pt x="514350" y="173501"/>
                  </a:cubicBezTo>
                  <a:close/>
                </a:path>
              </a:pathLst>
            </a:custGeom>
            <a:solidFill>
              <a:srgbClr val="B3B4B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83" name="Google Shape;1083;p8"/>
            <p:cNvSpPr/>
            <p:nvPr/>
          </p:nvSpPr>
          <p:spPr>
            <a:xfrm>
              <a:off x="7330501" y="2830926"/>
              <a:ext cx="181327" cy="160144"/>
            </a:xfrm>
            <a:custGeom>
              <a:avLst/>
              <a:gdLst/>
              <a:ahLst/>
              <a:cxnLst/>
              <a:rect l="l" t="t" r="r" b="b"/>
              <a:pathLst>
                <a:path w="114764" h="102165" extrusionOk="0">
                  <a:moveTo>
                    <a:pt x="114765" y="73342"/>
                  </a:moveTo>
                  <a:cubicBezTo>
                    <a:pt x="109049" y="87630"/>
                    <a:pt x="98572" y="96202"/>
                    <a:pt x="84285" y="101917"/>
                  </a:cubicBezTo>
                  <a:cubicBezTo>
                    <a:pt x="82380" y="102870"/>
                    <a:pt x="77617" y="100965"/>
                    <a:pt x="76665" y="98107"/>
                  </a:cubicBezTo>
                  <a:cubicBezTo>
                    <a:pt x="58567" y="73342"/>
                    <a:pt x="35707" y="51435"/>
                    <a:pt x="9990" y="34290"/>
                  </a:cubicBezTo>
                  <a:cubicBezTo>
                    <a:pt x="-2393" y="25717"/>
                    <a:pt x="-2393" y="25717"/>
                    <a:pt x="5227" y="12382"/>
                  </a:cubicBezTo>
                  <a:cubicBezTo>
                    <a:pt x="8085" y="7620"/>
                    <a:pt x="11895" y="3810"/>
                    <a:pt x="14752" y="0"/>
                  </a:cubicBezTo>
                  <a:cubicBezTo>
                    <a:pt x="16657" y="1905"/>
                    <a:pt x="18562" y="4763"/>
                    <a:pt x="20467" y="4763"/>
                  </a:cubicBezTo>
                  <a:cubicBezTo>
                    <a:pt x="25230" y="5715"/>
                    <a:pt x="30945" y="4763"/>
                    <a:pt x="35707" y="4763"/>
                  </a:cubicBezTo>
                  <a:cubicBezTo>
                    <a:pt x="55710" y="4763"/>
                    <a:pt x="72855" y="12382"/>
                    <a:pt x="88095" y="26670"/>
                  </a:cubicBezTo>
                  <a:cubicBezTo>
                    <a:pt x="100477" y="39052"/>
                    <a:pt x="110002" y="52388"/>
                    <a:pt x="111907" y="69532"/>
                  </a:cubicBezTo>
                  <a:cubicBezTo>
                    <a:pt x="112860" y="71438"/>
                    <a:pt x="113812" y="72390"/>
                    <a:pt x="114765" y="73342"/>
                  </a:cubicBezTo>
                  <a:close/>
                </a:path>
              </a:pathLst>
            </a:custGeom>
            <a:solidFill>
              <a:srgbClr val="9FA0A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84" name="Google Shape;1084;p8"/>
            <p:cNvSpPr/>
            <p:nvPr/>
          </p:nvSpPr>
          <p:spPr>
            <a:xfrm>
              <a:off x="6679982" y="2842620"/>
              <a:ext cx="179325" cy="148756"/>
            </a:xfrm>
            <a:custGeom>
              <a:avLst/>
              <a:gdLst/>
              <a:ahLst/>
              <a:cxnLst/>
              <a:rect l="l" t="t" r="r" b="b"/>
              <a:pathLst>
                <a:path w="113497" h="94900" extrusionOk="0">
                  <a:moveTo>
                    <a:pt x="101917" y="0"/>
                  </a:moveTo>
                  <a:cubicBezTo>
                    <a:pt x="105727" y="5715"/>
                    <a:pt x="109538" y="10478"/>
                    <a:pt x="113347" y="16193"/>
                  </a:cubicBezTo>
                  <a:cubicBezTo>
                    <a:pt x="114300" y="17145"/>
                    <a:pt x="110490" y="21908"/>
                    <a:pt x="108585" y="22860"/>
                  </a:cubicBezTo>
                  <a:cubicBezTo>
                    <a:pt x="90488" y="36195"/>
                    <a:pt x="72390" y="49530"/>
                    <a:pt x="55245" y="63818"/>
                  </a:cubicBezTo>
                  <a:cubicBezTo>
                    <a:pt x="45720" y="71438"/>
                    <a:pt x="39052" y="80963"/>
                    <a:pt x="31432" y="90488"/>
                  </a:cubicBezTo>
                  <a:cubicBezTo>
                    <a:pt x="27622" y="96203"/>
                    <a:pt x="23813" y="96203"/>
                    <a:pt x="19050" y="91440"/>
                  </a:cubicBezTo>
                  <a:cubicBezTo>
                    <a:pt x="12382" y="83820"/>
                    <a:pt x="6667" y="76200"/>
                    <a:pt x="0" y="68580"/>
                  </a:cubicBezTo>
                  <a:cubicBezTo>
                    <a:pt x="2857" y="64770"/>
                    <a:pt x="6667" y="60960"/>
                    <a:pt x="7620" y="57150"/>
                  </a:cubicBezTo>
                  <a:cubicBezTo>
                    <a:pt x="13335" y="37148"/>
                    <a:pt x="26670" y="22860"/>
                    <a:pt x="43815" y="13335"/>
                  </a:cubicBezTo>
                  <a:cubicBezTo>
                    <a:pt x="59055" y="4763"/>
                    <a:pt x="75247" y="1905"/>
                    <a:pt x="92392" y="2858"/>
                  </a:cubicBezTo>
                  <a:cubicBezTo>
                    <a:pt x="95250" y="2858"/>
                    <a:pt x="98107" y="953"/>
                    <a:pt x="101917" y="0"/>
                  </a:cubicBezTo>
                  <a:close/>
                </a:path>
              </a:pathLst>
            </a:custGeom>
            <a:solidFill>
              <a:srgbClr val="9FA0A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85" name="Google Shape;1085;p8"/>
            <p:cNvSpPr/>
            <p:nvPr/>
          </p:nvSpPr>
          <p:spPr>
            <a:xfrm>
              <a:off x="6669443" y="2810673"/>
              <a:ext cx="171564" cy="139468"/>
            </a:xfrm>
            <a:custGeom>
              <a:avLst/>
              <a:gdLst/>
              <a:ahLst/>
              <a:cxnLst/>
              <a:rect l="l" t="t" r="r" b="b"/>
              <a:pathLst>
                <a:path w="108585" h="88975" extrusionOk="0">
                  <a:moveTo>
                    <a:pt x="108585" y="20395"/>
                  </a:moveTo>
                  <a:cubicBezTo>
                    <a:pt x="105727" y="21348"/>
                    <a:pt x="101918" y="23253"/>
                    <a:pt x="99060" y="23253"/>
                  </a:cubicBezTo>
                  <a:cubicBezTo>
                    <a:pt x="81915" y="22300"/>
                    <a:pt x="65723" y="25158"/>
                    <a:pt x="50483" y="33730"/>
                  </a:cubicBezTo>
                  <a:cubicBezTo>
                    <a:pt x="33338" y="44208"/>
                    <a:pt x="20002" y="57543"/>
                    <a:pt x="14288" y="77545"/>
                  </a:cubicBezTo>
                  <a:cubicBezTo>
                    <a:pt x="13335" y="82308"/>
                    <a:pt x="9525" y="85165"/>
                    <a:pt x="6668" y="88975"/>
                  </a:cubicBezTo>
                  <a:cubicBezTo>
                    <a:pt x="6668" y="88023"/>
                    <a:pt x="5715" y="86118"/>
                    <a:pt x="5715" y="85165"/>
                  </a:cubicBezTo>
                  <a:cubicBezTo>
                    <a:pt x="4763" y="84213"/>
                    <a:pt x="4763" y="83260"/>
                    <a:pt x="3810" y="82308"/>
                  </a:cubicBezTo>
                  <a:cubicBezTo>
                    <a:pt x="2858" y="79450"/>
                    <a:pt x="2858" y="76593"/>
                    <a:pt x="1905" y="73735"/>
                  </a:cubicBezTo>
                  <a:cubicBezTo>
                    <a:pt x="952" y="70878"/>
                    <a:pt x="952" y="68020"/>
                    <a:pt x="0" y="65163"/>
                  </a:cubicBezTo>
                  <a:cubicBezTo>
                    <a:pt x="0" y="63258"/>
                    <a:pt x="0" y="61353"/>
                    <a:pt x="0" y="60400"/>
                  </a:cubicBezTo>
                  <a:cubicBezTo>
                    <a:pt x="952" y="57543"/>
                    <a:pt x="952" y="54685"/>
                    <a:pt x="1905" y="51828"/>
                  </a:cubicBezTo>
                  <a:cubicBezTo>
                    <a:pt x="3810" y="27063"/>
                    <a:pt x="28575" y="2298"/>
                    <a:pt x="54293" y="393"/>
                  </a:cubicBezTo>
                  <a:cubicBezTo>
                    <a:pt x="75248" y="-1512"/>
                    <a:pt x="94298" y="3250"/>
                    <a:pt x="108585" y="20395"/>
                  </a:cubicBezTo>
                  <a:close/>
                </a:path>
              </a:pathLst>
            </a:custGeom>
            <a:solidFill>
              <a:srgbClr val="B2B3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86" name="Google Shape;1086;p8"/>
            <p:cNvSpPr/>
            <p:nvPr/>
          </p:nvSpPr>
          <p:spPr>
            <a:xfrm>
              <a:off x="7353819" y="2802997"/>
              <a:ext cx="165545" cy="142911"/>
            </a:xfrm>
            <a:custGeom>
              <a:avLst/>
              <a:gdLst/>
              <a:ahLst/>
              <a:cxnLst/>
              <a:rect l="l" t="t" r="r" b="b"/>
              <a:pathLst>
                <a:path w="104775" h="91171" extrusionOk="0">
                  <a:moveTo>
                    <a:pt x="100013" y="91171"/>
                  </a:moveTo>
                  <a:cubicBezTo>
                    <a:pt x="99060" y="90219"/>
                    <a:pt x="97155" y="89266"/>
                    <a:pt x="97155" y="88314"/>
                  </a:cubicBezTo>
                  <a:cubicBezTo>
                    <a:pt x="95250" y="70216"/>
                    <a:pt x="85725" y="56881"/>
                    <a:pt x="73342" y="45451"/>
                  </a:cubicBezTo>
                  <a:cubicBezTo>
                    <a:pt x="59055" y="31164"/>
                    <a:pt x="41910" y="24496"/>
                    <a:pt x="20955" y="23544"/>
                  </a:cubicBezTo>
                  <a:cubicBezTo>
                    <a:pt x="16192" y="23544"/>
                    <a:pt x="10478" y="24496"/>
                    <a:pt x="5715" y="23544"/>
                  </a:cubicBezTo>
                  <a:cubicBezTo>
                    <a:pt x="3810" y="23544"/>
                    <a:pt x="1905" y="20686"/>
                    <a:pt x="0" y="18781"/>
                  </a:cubicBezTo>
                  <a:cubicBezTo>
                    <a:pt x="953" y="17829"/>
                    <a:pt x="2858" y="15924"/>
                    <a:pt x="3810" y="14971"/>
                  </a:cubicBezTo>
                  <a:cubicBezTo>
                    <a:pt x="4763" y="14019"/>
                    <a:pt x="6667" y="13066"/>
                    <a:pt x="7620" y="12114"/>
                  </a:cubicBezTo>
                  <a:cubicBezTo>
                    <a:pt x="10478" y="11161"/>
                    <a:pt x="12383" y="9256"/>
                    <a:pt x="15240" y="8304"/>
                  </a:cubicBezTo>
                  <a:cubicBezTo>
                    <a:pt x="17145" y="7351"/>
                    <a:pt x="18097" y="6399"/>
                    <a:pt x="20003" y="5446"/>
                  </a:cubicBezTo>
                  <a:cubicBezTo>
                    <a:pt x="21908" y="4494"/>
                    <a:pt x="24765" y="4494"/>
                    <a:pt x="26670" y="3541"/>
                  </a:cubicBezTo>
                  <a:cubicBezTo>
                    <a:pt x="27622" y="2589"/>
                    <a:pt x="28575" y="2589"/>
                    <a:pt x="30480" y="1636"/>
                  </a:cubicBezTo>
                  <a:cubicBezTo>
                    <a:pt x="58103" y="-5031"/>
                    <a:pt x="88583" y="9256"/>
                    <a:pt x="99060" y="34021"/>
                  </a:cubicBezTo>
                  <a:cubicBezTo>
                    <a:pt x="100013" y="35926"/>
                    <a:pt x="100965" y="36879"/>
                    <a:pt x="101917" y="38784"/>
                  </a:cubicBezTo>
                  <a:cubicBezTo>
                    <a:pt x="101917" y="40689"/>
                    <a:pt x="102870" y="42594"/>
                    <a:pt x="102870" y="43546"/>
                  </a:cubicBezTo>
                  <a:cubicBezTo>
                    <a:pt x="103822" y="44499"/>
                    <a:pt x="103822" y="45451"/>
                    <a:pt x="104775" y="47356"/>
                  </a:cubicBezTo>
                  <a:cubicBezTo>
                    <a:pt x="104775" y="57834"/>
                    <a:pt x="104775" y="67359"/>
                    <a:pt x="104775" y="77836"/>
                  </a:cubicBezTo>
                  <a:cubicBezTo>
                    <a:pt x="103822" y="78789"/>
                    <a:pt x="103822" y="79741"/>
                    <a:pt x="102870" y="81646"/>
                  </a:cubicBezTo>
                  <a:cubicBezTo>
                    <a:pt x="102870" y="84504"/>
                    <a:pt x="101917" y="87361"/>
                    <a:pt x="100013" y="91171"/>
                  </a:cubicBezTo>
                  <a:close/>
                </a:path>
              </a:pathLst>
            </a:custGeom>
            <a:solidFill>
              <a:srgbClr val="B4B5B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87" name="Google Shape;1087;p8"/>
            <p:cNvSpPr/>
            <p:nvPr/>
          </p:nvSpPr>
          <p:spPr>
            <a:xfrm>
              <a:off x="6638484" y="2687917"/>
              <a:ext cx="3010" cy="13437"/>
            </a:xfrm>
            <a:custGeom>
              <a:avLst/>
              <a:gdLst/>
              <a:ahLst/>
              <a:cxnLst/>
              <a:rect l="l" t="t" r="r" b="b"/>
              <a:pathLst>
                <a:path w="1905" h="8572" extrusionOk="0">
                  <a:moveTo>
                    <a:pt x="1905" y="0"/>
                  </a:moveTo>
                  <a:cubicBezTo>
                    <a:pt x="952" y="2858"/>
                    <a:pt x="952" y="5715"/>
                    <a:pt x="0" y="8573"/>
                  </a:cubicBezTo>
                  <a:cubicBezTo>
                    <a:pt x="952" y="5715"/>
                    <a:pt x="952" y="2858"/>
                    <a:pt x="1905" y="0"/>
                  </a:cubicBezTo>
                  <a:close/>
                </a:path>
              </a:pathLst>
            </a:custGeom>
            <a:solidFill>
              <a:srgbClr val="9FA0A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88" name="Google Shape;1088;p8"/>
            <p:cNvSpPr/>
            <p:nvPr/>
          </p:nvSpPr>
          <p:spPr>
            <a:xfrm>
              <a:off x="6638484" y="2708806"/>
              <a:ext cx="3010" cy="13437"/>
            </a:xfrm>
            <a:custGeom>
              <a:avLst/>
              <a:gdLst/>
              <a:ahLst/>
              <a:cxnLst/>
              <a:rect l="l" t="t" r="r" b="b"/>
              <a:pathLst>
                <a:path w="1905" h="8572" extrusionOk="0">
                  <a:moveTo>
                    <a:pt x="0" y="0"/>
                  </a:moveTo>
                  <a:cubicBezTo>
                    <a:pt x="952" y="2857"/>
                    <a:pt x="952" y="5715"/>
                    <a:pt x="1905" y="8573"/>
                  </a:cubicBezTo>
                  <a:cubicBezTo>
                    <a:pt x="952" y="5715"/>
                    <a:pt x="952" y="2857"/>
                    <a:pt x="0" y="0"/>
                  </a:cubicBezTo>
                  <a:close/>
                </a:path>
              </a:pathLst>
            </a:custGeom>
            <a:solidFill>
              <a:srgbClr val="9FA0A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89" name="Google Shape;1089;p8"/>
            <p:cNvSpPr/>
            <p:nvPr/>
          </p:nvSpPr>
          <p:spPr>
            <a:xfrm>
              <a:off x="7498153" y="2913218"/>
              <a:ext cx="1504" cy="5972"/>
            </a:xfrm>
            <a:custGeom>
              <a:avLst/>
              <a:gdLst/>
              <a:ahLst/>
              <a:cxnLst/>
              <a:rect l="l" t="t" r="r" b="b"/>
              <a:pathLst>
                <a:path w="952" h="3810" extrusionOk="0">
                  <a:moveTo>
                    <a:pt x="953" y="3810"/>
                  </a:moveTo>
                  <a:cubicBezTo>
                    <a:pt x="953" y="2858"/>
                    <a:pt x="0" y="1905"/>
                    <a:pt x="0" y="0"/>
                  </a:cubicBezTo>
                  <a:cubicBezTo>
                    <a:pt x="0" y="952"/>
                    <a:pt x="0" y="2858"/>
                    <a:pt x="953" y="3810"/>
                  </a:cubicBezTo>
                  <a:close/>
                </a:path>
              </a:pathLst>
            </a:custGeom>
            <a:solidFill>
              <a:srgbClr val="A1A2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90" name="Google Shape;1090;p8"/>
            <p:cNvSpPr/>
            <p:nvPr/>
          </p:nvSpPr>
          <p:spPr>
            <a:xfrm>
              <a:off x="6644508" y="2735663"/>
              <a:ext cx="3008" cy="4478"/>
            </a:xfrm>
            <a:custGeom>
              <a:avLst/>
              <a:gdLst/>
              <a:ahLst/>
              <a:cxnLst/>
              <a:rect l="l" t="t" r="r" b="b"/>
              <a:pathLst>
                <a:path w="1904" h="2857" extrusionOk="0">
                  <a:moveTo>
                    <a:pt x="0" y="0"/>
                  </a:moveTo>
                  <a:cubicBezTo>
                    <a:pt x="952" y="953"/>
                    <a:pt x="952" y="1905"/>
                    <a:pt x="1905" y="2858"/>
                  </a:cubicBezTo>
                  <a:cubicBezTo>
                    <a:pt x="952" y="1905"/>
                    <a:pt x="0" y="953"/>
                    <a:pt x="0" y="0"/>
                  </a:cubicBezTo>
                  <a:close/>
                </a:path>
              </a:pathLst>
            </a:custGeom>
            <a:solidFill>
              <a:srgbClr val="9FA0A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91" name="Google Shape;1091;p8"/>
            <p:cNvSpPr/>
            <p:nvPr/>
          </p:nvSpPr>
          <p:spPr>
            <a:xfrm>
              <a:off x="7268171" y="3216922"/>
              <a:ext cx="312513" cy="175272"/>
            </a:xfrm>
            <a:custGeom>
              <a:avLst/>
              <a:gdLst/>
              <a:ahLst/>
              <a:cxnLst/>
              <a:rect l="l" t="t" r="r" b="b"/>
              <a:pathLst>
                <a:path w="197793" h="111816" extrusionOk="0">
                  <a:moveTo>
                    <a:pt x="108353" y="0"/>
                  </a:moveTo>
                  <a:cubicBezTo>
                    <a:pt x="151216" y="0"/>
                    <a:pt x="183601" y="23813"/>
                    <a:pt x="195983" y="64770"/>
                  </a:cubicBezTo>
                  <a:cubicBezTo>
                    <a:pt x="202651" y="85725"/>
                    <a:pt x="190268" y="106680"/>
                    <a:pt x="169313" y="111443"/>
                  </a:cubicBezTo>
                  <a:cubicBezTo>
                    <a:pt x="163598" y="112395"/>
                    <a:pt x="156931" y="111443"/>
                    <a:pt x="152168" y="109538"/>
                  </a:cubicBezTo>
                  <a:cubicBezTo>
                    <a:pt x="124546" y="96202"/>
                    <a:pt x="94066" y="93345"/>
                    <a:pt x="63586" y="92393"/>
                  </a:cubicBezTo>
                  <a:cubicBezTo>
                    <a:pt x="46441" y="91440"/>
                    <a:pt x="29296" y="89535"/>
                    <a:pt x="12151" y="85725"/>
                  </a:cubicBezTo>
                  <a:cubicBezTo>
                    <a:pt x="721" y="82868"/>
                    <a:pt x="-3089" y="72390"/>
                    <a:pt x="2626" y="61913"/>
                  </a:cubicBezTo>
                  <a:cubicBezTo>
                    <a:pt x="8341" y="52388"/>
                    <a:pt x="15961" y="42863"/>
                    <a:pt x="24533" y="35243"/>
                  </a:cubicBezTo>
                  <a:cubicBezTo>
                    <a:pt x="48346" y="13335"/>
                    <a:pt x="75968" y="0"/>
                    <a:pt x="108353" y="0"/>
                  </a:cubicBezTo>
                  <a:close/>
                </a:path>
              </a:pathLst>
            </a:custGeom>
            <a:solidFill>
              <a:srgbClr val="26232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92" name="Google Shape;1092;p8"/>
            <p:cNvSpPr/>
            <p:nvPr/>
          </p:nvSpPr>
          <p:spPr>
            <a:xfrm>
              <a:off x="6573231" y="3202611"/>
              <a:ext cx="383674" cy="211494"/>
            </a:xfrm>
            <a:custGeom>
              <a:avLst/>
              <a:gdLst/>
              <a:ahLst/>
              <a:cxnLst/>
              <a:rect l="l" t="t" r="r" b="b"/>
              <a:pathLst>
                <a:path w="196756" h="110730" extrusionOk="0">
                  <a:moveTo>
                    <a:pt x="81951" y="0"/>
                  </a:moveTo>
                  <a:cubicBezTo>
                    <a:pt x="130528" y="1905"/>
                    <a:pt x="163866" y="20955"/>
                    <a:pt x="189583" y="53340"/>
                  </a:cubicBezTo>
                  <a:cubicBezTo>
                    <a:pt x="202918" y="70485"/>
                    <a:pt x="197203" y="84773"/>
                    <a:pt x="176248" y="88583"/>
                  </a:cubicBezTo>
                  <a:cubicBezTo>
                    <a:pt x="166723" y="90488"/>
                    <a:pt x="157198" y="91440"/>
                    <a:pt x="147673" y="91440"/>
                  </a:cubicBezTo>
                  <a:cubicBezTo>
                    <a:pt x="131481" y="92393"/>
                    <a:pt x="114336" y="90488"/>
                    <a:pt x="98143" y="93345"/>
                  </a:cubicBezTo>
                  <a:cubicBezTo>
                    <a:pt x="80046" y="96202"/>
                    <a:pt x="62901" y="102870"/>
                    <a:pt x="45756" y="108585"/>
                  </a:cubicBezTo>
                  <a:cubicBezTo>
                    <a:pt x="23848" y="116205"/>
                    <a:pt x="988" y="102870"/>
                    <a:pt x="36" y="79058"/>
                  </a:cubicBezTo>
                  <a:cubicBezTo>
                    <a:pt x="-917" y="53340"/>
                    <a:pt x="17181" y="20002"/>
                    <a:pt x="48613" y="7620"/>
                  </a:cubicBezTo>
                  <a:cubicBezTo>
                    <a:pt x="60996" y="3810"/>
                    <a:pt x="74331" y="952"/>
                    <a:pt x="81951" y="0"/>
                  </a:cubicBezTo>
                  <a:close/>
                </a:path>
              </a:pathLst>
            </a:custGeom>
            <a:solidFill>
              <a:srgbClr val="25222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93" name="Google Shape;1093;p8"/>
            <p:cNvSpPr/>
            <p:nvPr/>
          </p:nvSpPr>
          <p:spPr>
            <a:xfrm>
              <a:off x="6874541" y="2979871"/>
              <a:ext cx="116476" cy="115480"/>
            </a:xfrm>
            <a:custGeom>
              <a:avLst/>
              <a:gdLst/>
              <a:ahLst/>
              <a:cxnLst/>
              <a:rect l="l" t="t" r="r" b="b"/>
              <a:pathLst>
                <a:path w="70485" h="70522" extrusionOk="0">
                  <a:moveTo>
                    <a:pt x="0" y="35243"/>
                  </a:moveTo>
                  <a:cubicBezTo>
                    <a:pt x="0" y="16193"/>
                    <a:pt x="16193" y="0"/>
                    <a:pt x="34290" y="0"/>
                  </a:cubicBezTo>
                  <a:cubicBezTo>
                    <a:pt x="53340" y="0"/>
                    <a:pt x="70485" y="17145"/>
                    <a:pt x="70485" y="36195"/>
                  </a:cubicBezTo>
                  <a:cubicBezTo>
                    <a:pt x="70485" y="54293"/>
                    <a:pt x="53340" y="71438"/>
                    <a:pt x="35243" y="70485"/>
                  </a:cubicBezTo>
                  <a:cubicBezTo>
                    <a:pt x="15240" y="70485"/>
                    <a:pt x="0" y="55245"/>
                    <a:pt x="0" y="35243"/>
                  </a:cubicBezTo>
                  <a:close/>
                </a:path>
              </a:pathLst>
            </a:custGeom>
            <a:solidFill>
              <a:srgbClr val="282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94" name="Google Shape;1094;p8"/>
            <p:cNvSpPr/>
            <p:nvPr/>
          </p:nvSpPr>
          <p:spPr>
            <a:xfrm>
              <a:off x="7187769" y="2979871"/>
              <a:ext cx="116476" cy="115480"/>
            </a:xfrm>
            <a:custGeom>
              <a:avLst/>
              <a:gdLst/>
              <a:ahLst/>
              <a:cxnLst/>
              <a:rect l="l" t="t" r="r" b="b"/>
              <a:pathLst>
                <a:path w="70485" h="70522" extrusionOk="0">
                  <a:moveTo>
                    <a:pt x="0" y="35243"/>
                  </a:moveTo>
                  <a:cubicBezTo>
                    <a:pt x="0" y="16193"/>
                    <a:pt x="16193" y="0"/>
                    <a:pt x="34290" y="0"/>
                  </a:cubicBezTo>
                  <a:cubicBezTo>
                    <a:pt x="53340" y="0"/>
                    <a:pt x="70485" y="17145"/>
                    <a:pt x="70485" y="36195"/>
                  </a:cubicBezTo>
                  <a:cubicBezTo>
                    <a:pt x="70485" y="54293"/>
                    <a:pt x="53340" y="71438"/>
                    <a:pt x="35243" y="70485"/>
                  </a:cubicBezTo>
                  <a:cubicBezTo>
                    <a:pt x="15240" y="70485"/>
                    <a:pt x="0" y="55245"/>
                    <a:pt x="0" y="35243"/>
                  </a:cubicBezTo>
                  <a:close/>
                </a:path>
              </a:pathLst>
            </a:custGeom>
            <a:solidFill>
              <a:srgbClr val="282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095" name="Google Shape;1095;p8"/>
            <p:cNvSpPr/>
            <p:nvPr/>
          </p:nvSpPr>
          <p:spPr>
            <a:xfrm>
              <a:off x="6316434" y="3130115"/>
              <a:ext cx="1539775" cy="444140"/>
            </a:xfrm>
            <a:custGeom>
              <a:avLst/>
              <a:gdLst/>
              <a:ahLst/>
              <a:cxnLst/>
              <a:rect l="l" t="t" r="r" b="b"/>
              <a:pathLst>
                <a:path w="974541" h="283343" extrusionOk="0">
                  <a:moveTo>
                    <a:pt x="966701" y="124949"/>
                  </a:moveTo>
                  <a:cubicBezTo>
                    <a:pt x="968606" y="130664"/>
                    <a:pt x="970511" y="136379"/>
                    <a:pt x="971463" y="142094"/>
                  </a:cubicBezTo>
                  <a:cubicBezTo>
                    <a:pt x="977178" y="176384"/>
                    <a:pt x="975273" y="209722"/>
                    <a:pt x="962891" y="241154"/>
                  </a:cubicBezTo>
                  <a:cubicBezTo>
                    <a:pt x="949556" y="274492"/>
                    <a:pt x="910503" y="289732"/>
                    <a:pt x="876213" y="279254"/>
                  </a:cubicBezTo>
                  <a:cubicBezTo>
                    <a:pt x="842876" y="268777"/>
                    <a:pt x="808586" y="260204"/>
                    <a:pt x="775248" y="251632"/>
                  </a:cubicBezTo>
                  <a:cubicBezTo>
                    <a:pt x="750483" y="245917"/>
                    <a:pt x="725718" y="240202"/>
                    <a:pt x="700001" y="236392"/>
                  </a:cubicBezTo>
                  <a:cubicBezTo>
                    <a:pt x="679998" y="232582"/>
                    <a:pt x="660948" y="230677"/>
                    <a:pt x="640946" y="228772"/>
                  </a:cubicBezTo>
                  <a:cubicBezTo>
                    <a:pt x="606656" y="225914"/>
                    <a:pt x="572366" y="222104"/>
                    <a:pt x="537123" y="221152"/>
                  </a:cubicBezTo>
                  <a:cubicBezTo>
                    <a:pt x="503786" y="220199"/>
                    <a:pt x="470448" y="220199"/>
                    <a:pt x="436158" y="221152"/>
                  </a:cubicBezTo>
                  <a:cubicBezTo>
                    <a:pt x="411393" y="222104"/>
                    <a:pt x="387581" y="223057"/>
                    <a:pt x="362816" y="225914"/>
                  </a:cubicBezTo>
                  <a:cubicBezTo>
                    <a:pt x="338051" y="227819"/>
                    <a:pt x="313286" y="231629"/>
                    <a:pt x="289473" y="234487"/>
                  </a:cubicBezTo>
                  <a:cubicBezTo>
                    <a:pt x="267566" y="237344"/>
                    <a:pt x="246611" y="241154"/>
                    <a:pt x="224703" y="244964"/>
                  </a:cubicBezTo>
                  <a:cubicBezTo>
                    <a:pt x="200891" y="249727"/>
                    <a:pt x="176126" y="255442"/>
                    <a:pt x="152313" y="262109"/>
                  </a:cubicBezTo>
                  <a:cubicBezTo>
                    <a:pt x="131358" y="267824"/>
                    <a:pt x="110403" y="273539"/>
                    <a:pt x="89448" y="281159"/>
                  </a:cubicBezTo>
                  <a:cubicBezTo>
                    <a:pt x="63731" y="289732"/>
                    <a:pt x="21821" y="272587"/>
                    <a:pt x="10391" y="238297"/>
                  </a:cubicBezTo>
                  <a:cubicBezTo>
                    <a:pt x="-2944" y="201149"/>
                    <a:pt x="-2944" y="163049"/>
                    <a:pt x="7533" y="124949"/>
                  </a:cubicBezTo>
                  <a:cubicBezTo>
                    <a:pt x="7533" y="123997"/>
                    <a:pt x="8486" y="123997"/>
                    <a:pt x="9438" y="123044"/>
                  </a:cubicBezTo>
                  <a:cubicBezTo>
                    <a:pt x="13248" y="119234"/>
                    <a:pt x="18011" y="116377"/>
                    <a:pt x="20868" y="111614"/>
                  </a:cubicBezTo>
                  <a:cubicBezTo>
                    <a:pt x="42776" y="78277"/>
                    <a:pt x="72303" y="53512"/>
                    <a:pt x="106593" y="34462"/>
                  </a:cubicBezTo>
                  <a:cubicBezTo>
                    <a:pt x="121833" y="25889"/>
                    <a:pt x="138026" y="21127"/>
                    <a:pt x="154218" y="14459"/>
                  </a:cubicBezTo>
                  <a:cubicBezTo>
                    <a:pt x="179936" y="4934"/>
                    <a:pt x="206606" y="2077"/>
                    <a:pt x="234228" y="1124"/>
                  </a:cubicBezTo>
                  <a:cubicBezTo>
                    <a:pt x="261851" y="172"/>
                    <a:pt x="290426" y="4934"/>
                    <a:pt x="317096" y="12554"/>
                  </a:cubicBezTo>
                  <a:cubicBezTo>
                    <a:pt x="340908" y="19222"/>
                    <a:pt x="364721" y="29699"/>
                    <a:pt x="388533" y="36367"/>
                  </a:cubicBezTo>
                  <a:cubicBezTo>
                    <a:pt x="407583" y="42082"/>
                    <a:pt x="427586" y="45892"/>
                    <a:pt x="446636" y="47797"/>
                  </a:cubicBezTo>
                  <a:cubicBezTo>
                    <a:pt x="467591" y="49702"/>
                    <a:pt x="488546" y="49702"/>
                    <a:pt x="509501" y="47797"/>
                  </a:cubicBezTo>
                  <a:cubicBezTo>
                    <a:pt x="531408" y="46844"/>
                    <a:pt x="552363" y="44939"/>
                    <a:pt x="573318" y="39224"/>
                  </a:cubicBezTo>
                  <a:cubicBezTo>
                    <a:pt x="600941" y="32557"/>
                    <a:pt x="626658" y="22079"/>
                    <a:pt x="654281" y="13507"/>
                  </a:cubicBezTo>
                  <a:cubicBezTo>
                    <a:pt x="666663" y="9697"/>
                    <a:pt x="678093" y="5887"/>
                    <a:pt x="690476" y="3982"/>
                  </a:cubicBezTo>
                  <a:cubicBezTo>
                    <a:pt x="714288" y="172"/>
                    <a:pt x="738101" y="-1733"/>
                    <a:pt x="762866" y="2077"/>
                  </a:cubicBezTo>
                  <a:cubicBezTo>
                    <a:pt x="776201" y="3982"/>
                    <a:pt x="789536" y="4934"/>
                    <a:pt x="802871" y="8744"/>
                  </a:cubicBezTo>
                  <a:cubicBezTo>
                    <a:pt x="820016" y="13507"/>
                    <a:pt x="836208" y="19222"/>
                    <a:pt x="852401" y="25889"/>
                  </a:cubicBezTo>
                  <a:cubicBezTo>
                    <a:pt x="863831" y="30652"/>
                    <a:pt x="875261" y="36367"/>
                    <a:pt x="885738" y="43987"/>
                  </a:cubicBezTo>
                  <a:cubicBezTo>
                    <a:pt x="901931" y="56369"/>
                    <a:pt x="918123" y="68752"/>
                    <a:pt x="933363" y="83039"/>
                  </a:cubicBezTo>
                  <a:cubicBezTo>
                    <a:pt x="946698" y="95422"/>
                    <a:pt x="956223" y="110662"/>
                    <a:pt x="962891" y="126854"/>
                  </a:cubicBezTo>
                  <a:cubicBezTo>
                    <a:pt x="963843" y="126854"/>
                    <a:pt x="964796" y="125902"/>
                    <a:pt x="966701" y="124949"/>
                  </a:cubicBezTo>
                  <a:close/>
                  <a:moveTo>
                    <a:pt x="710478" y="55417"/>
                  </a:moveTo>
                  <a:cubicBezTo>
                    <a:pt x="678093" y="55417"/>
                    <a:pt x="650471" y="68752"/>
                    <a:pt x="626658" y="89707"/>
                  </a:cubicBezTo>
                  <a:cubicBezTo>
                    <a:pt x="618086" y="97327"/>
                    <a:pt x="610466" y="106852"/>
                    <a:pt x="604751" y="116377"/>
                  </a:cubicBezTo>
                  <a:cubicBezTo>
                    <a:pt x="598083" y="126854"/>
                    <a:pt x="601893" y="137332"/>
                    <a:pt x="614276" y="140189"/>
                  </a:cubicBezTo>
                  <a:cubicBezTo>
                    <a:pt x="631421" y="143999"/>
                    <a:pt x="648566" y="146857"/>
                    <a:pt x="665711" y="146857"/>
                  </a:cubicBezTo>
                  <a:cubicBezTo>
                    <a:pt x="696191" y="147809"/>
                    <a:pt x="725718" y="150667"/>
                    <a:pt x="754293" y="164002"/>
                  </a:cubicBezTo>
                  <a:cubicBezTo>
                    <a:pt x="759056" y="166859"/>
                    <a:pt x="765723" y="166859"/>
                    <a:pt x="771438" y="165907"/>
                  </a:cubicBezTo>
                  <a:cubicBezTo>
                    <a:pt x="793346" y="162097"/>
                    <a:pt x="804776" y="141142"/>
                    <a:pt x="798108" y="119234"/>
                  </a:cubicBezTo>
                  <a:cubicBezTo>
                    <a:pt x="785726" y="79229"/>
                    <a:pt x="753341" y="54464"/>
                    <a:pt x="710478" y="55417"/>
                  </a:cubicBezTo>
                  <a:close/>
                  <a:moveTo>
                    <a:pt x="258993" y="50654"/>
                  </a:moveTo>
                  <a:cubicBezTo>
                    <a:pt x="252326" y="52559"/>
                    <a:pt x="238038" y="54464"/>
                    <a:pt x="225656" y="59227"/>
                  </a:cubicBezTo>
                  <a:cubicBezTo>
                    <a:pt x="193271" y="71609"/>
                    <a:pt x="175173" y="104947"/>
                    <a:pt x="177078" y="130664"/>
                  </a:cubicBezTo>
                  <a:cubicBezTo>
                    <a:pt x="178031" y="153524"/>
                    <a:pt x="200891" y="167812"/>
                    <a:pt x="222798" y="160192"/>
                  </a:cubicBezTo>
                  <a:cubicBezTo>
                    <a:pt x="239943" y="153524"/>
                    <a:pt x="257088" y="147809"/>
                    <a:pt x="275186" y="144952"/>
                  </a:cubicBezTo>
                  <a:cubicBezTo>
                    <a:pt x="291378" y="142094"/>
                    <a:pt x="308523" y="143999"/>
                    <a:pt x="324716" y="143047"/>
                  </a:cubicBezTo>
                  <a:cubicBezTo>
                    <a:pt x="334241" y="142094"/>
                    <a:pt x="343766" y="142094"/>
                    <a:pt x="353291" y="140189"/>
                  </a:cubicBezTo>
                  <a:cubicBezTo>
                    <a:pt x="375198" y="136379"/>
                    <a:pt x="380913" y="122092"/>
                    <a:pt x="366626" y="104947"/>
                  </a:cubicBezTo>
                  <a:cubicBezTo>
                    <a:pt x="340908" y="71609"/>
                    <a:pt x="307571" y="52559"/>
                    <a:pt x="258993" y="50654"/>
                  </a:cubicBezTo>
                  <a:close/>
                </a:path>
              </a:pathLst>
            </a:custGeom>
            <a:solidFill>
              <a:srgbClr val="A1A2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096" name="Google Shape;1096;p8"/>
          <p:cNvGrpSpPr/>
          <p:nvPr/>
        </p:nvGrpSpPr>
        <p:grpSpPr>
          <a:xfrm>
            <a:off x="5696527" y="9024373"/>
            <a:ext cx="1579334" cy="1399553"/>
            <a:chOff x="-57404" y="6066190"/>
            <a:chExt cx="959352" cy="850146"/>
          </a:xfrm>
        </p:grpSpPr>
        <p:sp>
          <p:nvSpPr>
            <p:cNvPr id="1097" name="Google Shape;1097;p8"/>
            <p:cNvSpPr/>
            <p:nvPr/>
          </p:nvSpPr>
          <p:spPr>
            <a:xfrm>
              <a:off x="-50142" y="6252659"/>
              <a:ext cx="667285" cy="657432"/>
            </a:xfrm>
            <a:custGeom>
              <a:avLst/>
              <a:gdLst/>
              <a:ahLst/>
              <a:cxnLst/>
              <a:rect l="l" t="t" r="r" b="b"/>
              <a:pathLst>
                <a:path w="667285" h="657432" extrusionOk="0">
                  <a:moveTo>
                    <a:pt x="541556" y="505985"/>
                  </a:moveTo>
                  <a:cubicBezTo>
                    <a:pt x="511076" y="485030"/>
                    <a:pt x="502503" y="460265"/>
                    <a:pt x="499646" y="425022"/>
                  </a:cubicBezTo>
                  <a:cubicBezTo>
                    <a:pt x="496788" y="389780"/>
                    <a:pt x="467261" y="330725"/>
                    <a:pt x="464403" y="295482"/>
                  </a:cubicBezTo>
                  <a:cubicBezTo>
                    <a:pt x="457736" y="223092"/>
                    <a:pt x="464403" y="157370"/>
                    <a:pt x="481548" y="105935"/>
                  </a:cubicBezTo>
                  <a:cubicBezTo>
                    <a:pt x="460593" y="96410"/>
                    <a:pt x="448211" y="85932"/>
                    <a:pt x="426303" y="105935"/>
                  </a:cubicBezTo>
                  <a:cubicBezTo>
                    <a:pt x="399633" y="129747"/>
                    <a:pt x="421541" y="182135"/>
                    <a:pt x="399633" y="237380"/>
                  </a:cubicBezTo>
                  <a:cubicBezTo>
                    <a:pt x="381536" y="283100"/>
                    <a:pt x="353913" y="328820"/>
                    <a:pt x="370106" y="391685"/>
                  </a:cubicBezTo>
                  <a:cubicBezTo>
                    <a:pt x="379631" y="428832"/>
                    <a:pt x="369153" y="468837"/>
                    <a:pt x="386298" y="517415"/>
                  </a:cubicBezTo>
                  <a:cubicBezTo>
                    <a:pt x="325338" y="500270"/>
                    <a:pt x="317718" y="467885"/>
                    <a:pt x="292001" y="411687"/>
                  </a:cubicBezTo>
                  <a:cubicBezTo>
                    <a:pt x="276761" y="379302"/>
                    <a:pt x="265331" y="345965"/>
                    <a:pt x="250091" y="313580"/>
                  </a:cubicBezTo>
                  <a:cubicBezTo>
                    <a:pt x="234851" y="281195"/>
                    <a:pt x="214848" y="254525"/>
                    <a:pt x="194846" y="225950"/>
                  </a:cubicBezTo>
                  <a:cubicBezTo>
                    <a:pt x="171986" y="191660"/>
                    <a:pt x="173891" y="159275"/>
                    <a:pt x="174843" y="119270"/>
                  </a:cubicBezTo>
                  <a:cubicBezTo>
                    <a:pt x="174843" y="93552"/>
                    <a:pt x="136743" y="37355"/>
                    <a:pt x="118646" y="17352"/>
                  </a:cubicBezTo>
                  <a:cubicBezTo>
                    <a:pt x="99596" y="-3603"/>
                    <a:pt x="81498" y="-2650"/>
                    <a:pt x="63401" y="4970"/>
                  </a:cubicBezTo>
                  <a:cubicBezTo>
                    <a:pt x="60543" y="11637"/>
                    <a:pt x="56733" y="17352"/>
                    <a:pt x="54828" y="24020"/>
                  </a:cubicBezTo>
                  <a:cubicBezTo>
                    <a:pt x="42446" y="58310"/>
                    <a:pt x="38636" y="95457"/>
                    <a:pt x="36731" y="132605"/>
                  </a:cubicBezTo>
                  <a:cubicBezTo>
                    <a:pt x="30063" y="154512"/>
                    <a:pt x="9108" y="223092"/>
                    <a:pt x="5298" y="243095"/>
                  </a:cubicBezTo>
                  <a:cubicBezTo>
                    <a:pt x="-6132" y="302150"/>
                    <a:pt x="4346" y="464075"/>
                    <a:pt x="5298" y="597425"/>
                  </a:cubicBezTo>
                  <a:cubicBezTo>
                    <a:pt x="90071" y="615522"/>
                    <a:pt x="198656" y="644097"/>
                    <a:pt x="285333" y="653622"/>
                  </a:cubicBezTo>
                  <a:cubicBezTo>
                    <a:pt x="336768" y="659337"/>
                    <a:pt x="468213" y="626000"/>
                    <a:pt x="476786" y="622190"/>
                  </a:cubicBezTo>
                  <a:cubicBezTo>
                    <a:pt x="532031" y="625047"/>
                    <a:pt x="566321" y="645050"/>
                    <a:pt x="598706" y="653622"/>
                  </a:cubicBezTo>
                  <a:cubicBezTo>
                    <a:pt x="613946" y="657432"/>
                    <a:pt x="638711" y="658385"/>
                    <a:pt x="667286" y="656480"/>
                  </a:cubicBezTo>
                  <a:cubicBezTo>
                    <a:pt x="663476" y="635525"/>
                    <a:pt x="658713" y="615522"/>
                    <a:pt x="649188" y="596472"/>
                  </a:cubicBezTo>
                  <a:cubicBezTo>
                    <a:pt x="624423" y="548847"/>
                    <a:pt x="582513" y="533607"/>
                    <a:pt x="541556" y="505985"/>
                  </a:cubicBezTo>
                  <a:close/>
                </a:path>
              </a:pathLst>
            </a:custGeom>
            <a:solidFill>
              <a:srgbClr val="878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1098" name="Google Shape;1098;p8"/>
            <p:cNvGrpSpPr/>
            <p:nvPr/>
          </p:nvGrpSpPr>
          <p:grpSpPr>
            <a:xfrm>
              <a:off x="23831" y="6082457"/>
              <a:ext cx="878117" cy="822880"/>
              <a:chOff x="23831" y="6082457"/>
              <a:chExt cx="878117" cy="822880"/>
            </a:xfrm>
          </p:grpSpPr>
          <p:grpSp>
            <p:nvGrpSpPr>
              <p:cNvPr id="1099" name="Google Shape;1099;p8"/>
              <p:cNvGrpSpPr/>
              <p:nvPr/>
            </p:nvGrpSpPr>
            <p:grpSpPr>
              <a:xfrm>
                <a:off x="510471" y="6536712"/>
                <a:ext cx="391477" cy="368625"/>
                <a:chOff x="510471" y="6536712"/>
                <a:chExt cx="391477" cy="368625"/>
              </a:xfrm>
            </p:grpSpPr>
            <p:sp>
              <p:nvSpPr>
                <p:cNvPr id="1100" name="Google Shape;1100;p8"/>
                <p:cNvSpPr/>
                <p:nvPr/>
              </p:nvSpPr>
              <p:spPr>
                <a:xfrm>
                  <a:off x="510471" y="6665076"/>
                  <a:ext cx="391477" cy="240261"/>
                </a:xfrm>
                <a:custGeom>
                  <a:avLst/>
                  <a:gdLst/>
                  <a:ahLst/>
                  <a:cxnLst/>
                  <a:rect l="l" t="t" r="r" b="b"/>
                  <a:pathLst>
                    <a:path w="391477" h="240261" extrusionOk="0">
                      <a:moveTo>
                        <a:pt x="340042" y="6899"/>
                      </a:moveTo>
                      <a:cubicBezTo>
                        <a:pt x="315278" y="12614"/>
                        <a:pt x="294323" y="-4531"/>
                        <a:pt x="277178" y="1184"/>
                      </a:cubicBezTo>
                      <a:cubicBezTo>
                        <a:pt x="261938" y="5946"/>
                        <a:pt x="248602" y="24996"/>
                        <a:pt x="236220" y="33569"/>
                      </a:cubicBezTo>
                      <a:cubicBezTo>
                        <a:pt x="208598" y="51666"/>
                        <a:pt x="204788" y="39284"/>
                        <a:pt x="175260" y="44999"/>
                      </a:cubicBezTo>
                      <a:cubicBezTo>
                        <a:pt x="141923" y="51666"/>
                        <a:pt x="91440" y="60239"/>
                        <a:pt x="62865" y="52619"/>
                      </a:cubicBezTo>
                      <a:cubicBezTo>
                        <a:pt x="59055" y="55476"/>
                        <a:pt x="55245" y="57381"/>
                        <a:pt x="52388" y="59286"/>
                      </a:cubicBezTo>
                      <a:cubicBezTo>
                        <a:pt x="41910" y="65001"/>
                        <a:pt x="24765" y="90719"/>
                        <a:pt x="13335" y="96434"/>
                      </a:cubicBezTo>
                      <a:cubicBezTo>
                        <a:pt x="8573" y="99291"/>
                        <a:pt x="3810" y="101196"/>
                        <a:pt x="0" y="103101"/>
                      </a:cubicBezTo>
                      <a:cubicBezTo>
                        <a:pt x="33338" y="123104"/>
                        <a:pt x="65723" y="141201"/>
                        <a:pt x="84773" y="180254"/>
                      </a:cubicBezTo>
                      <a:cubicBezTo>
                        <a:pt x="94298" y="199304"/>
                        <a:pt x="99060" y="220259"/>
                        <a:pt x="102870" y="240261"/>
                      </a:cubicBezTo>
                      <a:cubicBezTo>
                        <a:pt x="198120" y="234546"/>
                        <a:pt x="366713" y="191684"/>
                        <a:pt x="391478" y="151679"/>
                      </a:cubicBezTo>
                      <a:cubicBezTo>
                        <a:pt x="390525" y="99291"/>
                        <a:pt x="382905" y="52619"/>
                        <a:pt x="370523" y="231"/>
                      </a:cubicBezTo>
                      <a:cubicBezTo>
                        <a:pt x="367665" y="231"/>
                        <a:pt x="340995" y="5946"/>
                        <a:pt x="340042" y="6899"/>
                      </a:cubicBezTo>
                      <a:close/>
                    </a:path>
                  </a:pathLst>
                </a:custGeom>
                <a:solidFill>
                  <a:srgbClr val="99969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01" name="Google Shape;1101;p8"/>
                <p:cNvSpPr/>
                <p:nvPr/>
              </p:nvSpPr>
              <p:spPr>
                <a:xfrm>
                  <a:off x="575233" y="6536712"/>
                  <a:ext cx="306704" cy="187013"/>
                </a:xfrm>
                <a:custGeom>
                  <a:avLst/>
                  <a:gdLst/>
                  <a:ahLst/>
                  <a:cxnLst/>
                  <a:rect l="l" t="t" r="r" b="b"/>
                  <a:pathLst>
                    <a:path w="306704" h="187013" extrusionOk="0">
                      <a:moveTo>
                        <a:pt x="113348" y="177165"/>
                      </a:moveTo>
                      <a:cubicBezTo>
                        <a:pt x="142875" y="171450"/>
                        <a:pt x="146685" y="183832"/>
                        <a:pt x="174307" y="165735"/>
                      </a:cubicBezTo>
                      <a:cubicBezTo>
                        <a:pt x="186690" y="157163"/>
                        <a:pt x="200025" y="139065"/>
                        <a:pt x="215265" y="133350"/>
                      </a:cubicBezTo>
                      <a:cubicBezTo>
                        <a:pt x="233363" y="127635"/>
                        <a:pt x="253365" y="144780"/>
                        <a:pt x="278130" y="139065"/>
                      </a:cubicBezTo>
                      <a:cubicBezTo>
                        <a:pt x="279082" y="139065"/>
                        <a:pt x="305753" y="133350"/>
                        <a:pt x="306705" y="132397"/>
                      </a:cubicBezTo>
                      <a:cubicBezTo>
                        <a:pt x="295275" y="87630"/>
                        <a:pt x="289560" y="45720"/>
                        <a:pt x="278130" y="0"/>
                      </a:cubicBezTo>
                      <a:cubicBezTo>
                        <a:pt x="257175" y="11430"/>
                        <a:pt x="192405" y="27622"/>
                        <a:pt x="176213" y="44767"/>
                      </a:cubicBezTo>
                      <a:cubicBezTo>
                        <a:pt x="132398" y="93345"/>
                        <a:pt x="149542" y="117157"/>
                        <a:pt x="60007" y="138113"/>
                      </a:cubicBezTo>
                      <a:cubicBezTo>
                        <a:pt x="49530" y="140970"/>
                        <a:pt x="22860" y="167640"/>
                        <a:pt x="0" y="183832"/>
                      </a:cubicBezTo>
                      <a:cubicBezTo>
                        <a:pt x="29527" y="191452"/>
                        <a:pt x="80010" y="183832"/>
                        <a:pt x="113348" y="177165"/>
                      </a:cubicBezTo>
                      <a:close/>
                    </a:path>
                  </a:pathLst>
                </a:custGeom>
                <a:solidFill>
                  <a:srgbClr val="878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1102" name="Google Shape;1102;p8"/>
              <p:cNvSpPr/>
              <p:nvPr/>
            </p:nvSpPr>
            <p:spPr>
              <a:xfrm>
                <a:off x="410761" y="6262239"/>
                <a:ext cx="401644" cy="509740"/>
              </a:xfrm>
              <a:custGeom>
                <a:avLst/>
                <a:gdLst/>
                <a:ahLst/>
                <a:cxnLst/>
                <a:rect l="l" t="t" r="r" b="b"/>
                <a:pathLst>
                  <a:path w="401644" h="509740" extrusionOk="0">
                    <a:moveTo>
                      <a:pt x="154947" y="465925"/>
                    </a:moveTo>
                    <a:cubicBezTo>
                      <a:pt x="180664" y="450685"/>
                      <a:pt x="213049" y="415443"/>
                      <a:pt x="225432" y="412585"/>
                    </a:cubicBezTo>
                    <a:cubicBezTo>
                      <a:pt x="315919" y="391630"/>
                      <a:pt x="297822" y="367818"/>
                      <a:pt x="341637" y="319240"/>
                    </a:cubicBezTo>
                    <a:cubicBezTo>
                      <a:pt x="356877" y="302095"/>
                      <a:pt x="380689" y="290665"/>
                      <a:pt x="401644" y="279235"/>
                    </a:cubicBezTo>
                    <a:cubicBezTo>
                      <a:pt x="366402" y="197320"/>
                      <a:pt x="318777" y="121120"/>
                      <a:pt x="262579" y="56350"/>
                    </a:cubicBezTo>
                    <a:cubicBezTo>
                      <a:pt x="240672" y="31585"/>
                      <a:pt x="216859" y="2058"/>
                      <a:pt x="181617" y="153"/>
                    </a:cubicBezTo>
                    <a:cubicBezTo>
                      <a:pt x="150184" y="-1752"/>
                      <a:pt x="115894" y="14440"/>
                      <a:pt x="87319" y="32538"/>
                    </a:cubicBezTo>
                    <a:cubicBezTo>
                      <a:pt x="58744" y="54445"/>
                      <a:pt x="33027" y="78258"/>
                      <a:pt x="19692" y="96355"/>
                    </a:cubicBezTo>
                    <a:cubicBezTo>
                      <a:pt x="2547" y="147790"/>
                      <a:pt x="-4121" y="213513"/>
                      <a:pt x="2547" y="285903"/>
                    </a:cubicBezTo>
                    <a:cubicBezTo>
                      <a:pt x="6357" y="321145"/>
                      <a:pt x="34932" y="380200"/>
                      <a:pt x="37789" y="415443"/>
                    </a:cubicBezTo>
                    <a:cubicBezTo>
                      <a:pt x="40647" y="450685"/>
                      <a:pt x="49219" y="475450"/>
                      <a:pt x="79699" y="496405"/>
                    </a:cubicBezTo>
                    <a:cubicBezTo>
                      <a:pt x="86367" y="501168"/>
                      <a:pt x="93987" y="504978"/>
                      <a:pt x="100654" y="509740"/>
                    </a:cubicBezTo>
                    <a:cubicBezTo>
                      <a:pt x="105417" y="507835"/>
                      <a:pt x="110179" y="505930"/>
                      <a:pt x="113989" y="503073"/>
                    </a:cubicBezTo>
                    <a:cubicBezTo>
                      <a:pt x="127324" y="497358"/>
                      <a:pt x="144469" y="472593"/>
                      <a:pt x="154947" y="465925"/>
                    </a:cubicBezTo>
                    <a:close/>
                  </a:path>
                </a:pathLst>
              </a:custGeom>
              <a:solidFill>
                <a:srgbClr val="A5A0A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1103" name="Google Shape;1103;p8"/>
              <p:cNvGrpSpPr/>
              <p:nvPr/>
            </p:nvGrpSpPr>
            <p:grpSpPr>
              <a:xfrm>
                <a:off x="23831" y="6082457"/>
                <a:ext cx="474249" cy="688569"/>
                <a:chOff x="23831" y="6082457"/>
                <a:chExt cx="474249" cy="688569"/>
              </a:xfrm>
            </p:grpSpPr>
            <p:sp>
              <p:nvSpPr>
                <p:cNvPr id="1104" name="Google Shape;1104;p8"/>
                <p:cNvSpPr/>
                <p:nvPr/>
              </p:nvSpPr>
              <p:spPr>
                <a:xfrm>
                  <a:off x="154228" y="6174761"/>
                  <a:ext cx="343852" cy="596265"/>
                </a:xfrm>
                <a:custGeom>
                  <a:avLst/>
                  <a:gdLst/>
                  <a:ahLst/>
                  <a:cxnLst/>
                  <a:rect l="l" t="t" r="r" b="b"/>
                  <a:pathLst>
                    <a:path w="343852" h="596265" extrusionOk="0">
                      <a:moveTo>
                        <a:pt x="340995" y="122873"/>
                      </a:moveTo>
                      <a:cubicBezTo>
                        <a:pt x="330518" y="95250"/>
                        <a:pt x="306705" y="69533"/>
                        <a:pt x="289560" y="48578"/>
                      </a:cubicBezTo>
                      <a:cubicBezTo>
                        <a:pt x="275272" y="31433"/>
                        <a:pt x="260033" y="15240"/>
                        <a:pt x="244793" y="0"/>
                      </a:cubicBezTo>
                      <a:cubicBezTo>
                        <a:pt x="227647" y="123825"/>
                        <a:pt x="104775" y="270510"/>
                        <a:pt x="0" y="319088"/>
                      </a:cubicBezTo>
                      <a:cubicBezTo>
                        <a:pt x="16192" y="342900"/>
                        <a:pt x="32385" y="365760"/>
                        <a:pt x="44767" y="392430"/>
                      </a:cubicBezTo>
                      <a:cubicBezTo>
                        <a:pt x="60007" y="424815"/>
                        <a:pt x="71438" y="458153"/>
                        <a:pt x="86677" y="490538"/>
                      </a:cubicBezTo>
                      <a:cubicBezTo>
                        <a:pt x="112395" y="545783"/>
                        <a:pt x="120015" y="579120"/>
                        <a:pt x="180975" y="596265"/>
                      </a:cubicBezTo>
                      <a:cubicBezTo>
                        <a:pt x="163830" y="547688"/>
                        <a:pt x="174308" y="508635"/>
                        <a:pt x="164783" y="470535"/>
                      </a:cubicBezTo>
                      <a:cubicBezTo>
                        <a:pt x="148590" y="407670"/>
                        <a:pt x="176213" y="361950"/>
                        <a:pt x="194310" y="316230"/>
                      </a:cubicBezTo>
                      <a:cubicBezTo>
                        <a:pt x="216218" y="260033"/>
                        <a:pt x="194310" y="208598"/>
                        <a:pt x="220980" y="184785"/>
                      </a:cubicBezTo>
                      <a:cubicBezTo>
                        <a:pt x="242888" y="164783"/>
                        <a:pt x="255270" y="175260"/>
                        <a:pt x="276225" y="184785"/>
                      </a:cubicBezTo>
                      <a:cubicBezTo>
                        <a:pt x="289560" y="166688"/>
                        <a:pt x="315278" y="142875"/>
                        <a:pt x="343853" y="120968"/>
                      </a:cubicBezTo>
                      <a:cubicBezTo>
                        <a:pt x="343853" y="120968"/>
                        <a:pt x="341947" y="121920"/>
                        <a:pt x="340995" y="122873"/>
                      </a:cubicBezTo>
                      <a:close/>
                    </a:path>
                  </a:pathLst>
                </a:custGeom>
                <a:solidFill>
                  <a:srgbClr val="99969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05" name="Google Shape;1105;p8"/>
                <p:cNvSpPr/>
                <p:nvPr/>
              </p:nvSpPr>
              <p:spPr>
                <a:xfrm>
                  <a:off x="23831" y="6082457"/>
                  <a:ext cx="384810" cy="423748"/>
                </a:xfrm>
                <a:custGeom>
                  <a:avLst/>
                  <a:gdLst/>
                  <a:ahLst/>
                  <a:cxnLst/>
                  <a:rect l="l" t="t" r="r" b="b"/>
                  <a:pathLst>
                    <a:path w="384810" h="423748" extrusionOk="0">
                      <a:moveTo>
                        <a:pt x="384810" y="103708"/>
                      </a:moveTo>
                      <a:cubicBezTo>
                        <a:pt x="364808" y="84658"/>
                        <a:pt x="344805" y="66561"/>
                        <a:pt x="322898" y="50368"/>
                      </a:cubicBezTo>
                      <a:cubicBezTo>
                        <a:pt x="294323" y="28461"/>
                        <a:pt x="251460" y="-12497"/>
                        <a:pt x="213360" y="3696"/>
                      </a:cubicBezTo>
                      <a:cubicBezTo>
                        <a:pt x="189548" y="13221"/>
                        <a:pt x="167640" y="35128"/>
                        <a:pt x="147638" y="49416"/>
                      </a:cubicBezTo>
                      <a:cubicBezTo>
                        <a:pt x="123825" y="66561"/>
                        <a:pt x="99060" y="83706"/>
                        <a:pt x="75248" y="102756"/>
                      </a:cubicBezTo>
                      <a:cubicBezTo>
                        <a:pt x="44768" y="126568"/>
                        <a:pt x="17145" y="153238"/>
                        <a:pt x="0" y="187528"/>
                      </a:cubicBezTo>
                      <a:cubicBezTo>
                        <a:pt x="18097" y="179908"/>
                        <a:pt x="35243" y="178956"/>
                        <a:pt x="55245" y="199911"/>
                      </a:cubicBezTo>
                      <a:cubicBezTo>
                        <a:pt x="73343" y="219913"/>
                        <a:pt x="111443" y="276111"/>
                        <a:pt x="111443" y="301828"/>
                      </a:cubicBezTo>
                      <a:cubicBezTo>
                        <a:pt x="111443" y="340881"/>
                        <a:pt x="108585" y="374218"/>
                        <a:pt x="131445" y="408508"/>
                      </a:cubicBezTo>
                      <a:cubicBezTo>
                        <a:pt x="135255" y="413271"/>
                        <a:pt x="138113" y="418033"/>
                        <a:pt x="141923" y="423748"/>
                      </a:cubicBezTo>
                      <a:cubicBezTo>
                        <a:pt x="243840" y="374218"/>
                        <a:pt x="366713" y="226581"/>
                        <a:pt x="384810" y="103708"/>
                      </a:cubicBezTo>
                      <a:close/>
                    </a:path>
                  </a:pathLst>
                </a:custGeom>
                <a:solidFill>
                  <a:srgbClr val="A5A0A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sp>
          <p:nvSpPr>
            <p:cNvPr id="1106" name="Google Shape;1106;p8"/>
            <p:cNvSpPr/>
            <p:nvPr/>
          </p:nvSpPr>
          <p:spPr>
            <a:xfrm>
              <a:off x="451408" y="6303349"/>
              <a:ext cx="220979" cy="43815"/>
            </a:xfrm>
            <a:custGeom>
              <a:avLst/>
              <a:gdLst/>
              <a:ahLst/>
              <a:cxnLst/>
              <a:rect l="l" t="t" r="r" b="b"/>
              <a:pathLst>
                <a:path w="220979" h="43815" extrusionOk="0">
                  <a:moveTo>
                    <a:pt x="10477" y="41910"/>
                  </a:moveTo>
                  <a:cubicBezTo>
                    <a:pt x="6667" y="41910"/>
                    <a:pt x="3810" y="42863"/>
                    <a:pt x="0" y="43815"/>
                  </a:cubicBezTo>
                  <a:cubicBezTo>
                    <a:pt x="20002" y="27622"/>
                    <a:pt x="41910" y="12383"/>
                    <a:pt x="63817" y="953"/>
                  </a:cubicBezTo>
                  <a:cubicBezTo>
                    <a:pt x="63817" y="953"/>
                    <a:pt x="64770" y="953"/>
                    <a:pt x="64770" y="0"/>
                  </a:cubicBezTo>
                  <a:cubicBezTo>
                    <a:pt x="67627" y="0"/>
                    <a:pt x="70485" y="0"/>
                    <a:pt x="73342" y="0"/>
                  </a:cubicBezTo>
                  <a:cubicBezTo>
                    <a:pt x="49530" y="9525"/>
                    <a:pt x="28575" y="23813"/>
                    <a:pt x="10477" y="41910"/>
                  </a:cubicBezTo>
                  <a:close/>
                  <a:moveTo>
                    <a:pt x="188595" y="10478"/>
                  </a:moveTo>
                  <a:cubicBezTo>
                    <a:pt x="199073" y="15240"/>
                    <a:pt x="208598" y="20955"/>
                    <a:pt x="217170" y="29528"/>
                  </a:cubicBezTo>
                  <a:cubicBezTo>
                    <a:pt x="218123" y="30480"/>
                    <a:pt x="220027" y="32385"/>
                    <a:pt x="220980" y="33338"/>
                  </a:cubicBezTo>
                  <a:cubicBezTo>
                    <a:pt x="210502" y="24765"/>
                    <a:pt x="200025" y="17145"/>
                    <a:pt x="188595" y="10478"/>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07" name="Google Shape;1107;p8"/>
            <p:cNvSpPr/>
            <p:nvPr/>
          </p:nvSpPr>
          <p:spPr>
            <a:xfrm>
              <a:off x="-57404" y="6557666"/>
              <a:ext cx="886954" cy="358670"/>
            </a:xfrm>
            <a:custGeom>
              <a:avLst/>
              <a:gdLst/>
              <a:ahLst/>
              <a:cxnLst/>
              <a:rect l="l" t="t" r="r" b="b"/>
              <a:pathLst>
                <a:path w="886954" h="358670" extrusionOk="0">
                  <a:moveTo>
                    <a:pt x="731697" y="319088"/>
                  </a:moveTo>
                  <a:cubicBezTo>
                    <a:pt x="706932" y="315278"/>
                    <a:pt x="655497" y="287655"/>
                    <a:pt x="651687" y="280988"/>
                  </a:cubicBezTo>
                  <a:cubicBezTo>
                    <a:pt x="640257" y="261938"/>
                    <a:pt x="618350" y="228600"/>
                    <a:pt x="569772" y="214313"/>
                  </a:cubicBezTo>
                  <a:cubicBezTo>
                    <a:pt x="569772" y="244793"/>
                    <a:pt x="612635" y="262890"/>
                    <a:pt x="620255" y="269558"/>
                  </a:cubicBezTo>
                  <a:cubicBezTo>
                    <a:pt x="624065" y="273368"/>
                    <a:pt x="623112" y="295275"/>
                    <a:pt x="611682" y="299085"/>
                  </a:cubicBezTo>
                  <a:cubicBezTo>
                    <a:pt x="599300" y="302895"/>
                    <a:pt x="575487" y="288608"/>
                    <a:pt x="565962" y="281940"/>
                  </a:cubicBezTo>
                  <a:cubicBezTo>
                    <a:pt x="534530" y="259080"/>
                    <a:pt x="509765" y="267653"/>
                    <a:pt x="480237" y="244793"/>
                  </a:cubicBezTo>
                  <a:cubicBezTo>
                    <a:pt x="468807" y="236220"/>
                    <a:pt x="475475" y="200977"/>
                    <a:pt x="438327" y="170498"/>
                  </a:cubicBezTo>
                  <a:cubicBezTo>
                    <a:pt x="406895" y="143827"/>
                    <a:pt x="388797" y="80963"/>
                    <a:pt x="379272" y="0"/>
                  </a:cubicBezTo>
                  <a:cubicBezTo>
                    <a:pt x="357365" y="60008"/>
                    <a:pt x="369747" y="146685"/>
                    <a:pt x="383082" y="246698"/>
                  </a:cubicBezTo>
                  <a:cubicBezTo>
                    <a:pt x="361175" y="266700"/>
                    <a:pt x="357365" y="309563"/>
                    <a:pt x="343077" y="336233"/>
                  </a:cubicBezTo>
                  <a:cubicBezTo>
                    <a:pt x="335457" y="315278"/>
                    <a:pt x="321170" y="296228"/>
                    <a:pt x="307835" y="282893"/>
                  </a:cubicBezTo>
                  <a:cubicBezTo>
                    <a:pt x="281165" y="256223"/>
                    <a:pt x="254495" y="252413"/>
                    <a:pt x="221157" y="240030"/>
                  </a:cubicBezTo>
                  <a:cubicBezTo>
                    <a:pt x="168770" y="220980"/>
                    <a:pt x="154482" y="159068"/>
                    <a:pt x="129717" y="112395"/>
                  </a:cubicBezTo>
                  <a:cubicBezTo>
                    <a:pt x="116382" y="87630"/>
                    <a:pt x="61137" y="3810"/>
                    <a:pt x="5892" y="10478"/>
                  </a:cubicBezTo>
                  <a:cubicBezTo>
                    <a:pt x="-7443" y="72390"/>
                    <a:pt x="5892" y="272415"/>
                    <a:pt x="6845" y="295275"/>
                  </a:cubicBezTo>
                  <a:cubicBezTo>
                    <a:pt x="59232" y="302895"/>
                    <a:pt x="228777" y="351473"/>
                    <a:pt x="294500" y="352425"/>
                  </a:cubicBezTo>
                  <a:cubicBezTo>
                    <a:pt x="313550" y="356235"/>
                    <a:pt x="478332" y="338138"/>
                    <a:pt x="487857" y="322898"/>
                  </a:cubicBezTo>
                  <a:cubicBezTo>
                    <a:pt x="544055" y="334328"/>
                    <a:pt x="591680" y="362903"/>
                    <a:pt x="663117" y="358140"/>
                  </a:cubicBezTo>
                  <a:cubicBezTo>
                    <a:pt x="752652" y="352425"/>
                    <a:pt x="865047" y="320993"/>
                    <a:pt x="886955" y="306705"/>
                  </a:cubicBezTo>
                  <a:cubicBezTo>
                    <a:pt x="831710" y="280035"/>
                    <a:pt x="777417" y="313373"/>
                    <a:pt x="731697" y="319088"/>
                  </a:cubicBezTo>
                  <a:close/>
                </a:path>
              </a:pathLst>
            </a:custGeom>
            <a:solidFill>
              <a:srgbClr val="6D69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08" name="Google Shape;1108;p8"/>
            <p:cNvSpPr/>
            <p:nvPr/>
          </p:nvSpPr>
          <p:spPr>
            <a:xfrm>
              <a:off x="7543" y="6066190"/>
              <a:ext cx="444817" cy="456233"/>
            </a:xfrm>
            <a:custGeom>
              <a:avLst/>
              <a:gdLst/>
              <a:ahLst/>
              <a:cxnLst/>
              <a:rect l="l" t="t" r="r" b="b"/>
              <a:pathLst>
                <a:path w="444817" h="456233" extrusionOk="0">
                  <a:moveTo>
                    <a:pt x="395288" y="97141"/>
                  </a:moveTo>
                  <a:cubicBezTo>
                    <a:pt x="377190" y="79996"/>
                    <a:pt x="350520" y="68566"/>
                    <a:pt x="329565" y="52374"/>
                  </a:cubicBezTo>
                  <a:cubicBezTo>
                    <a:pt x="287655" y="19989"/>
                    <a:pt x="245745" y="-12396"/>
                    <a:pt x="215265" y="4749"/>
                  </a:cubicBezTo>
                  <a:cubicBezTo>
                    <a:pt x="169545" y="31419"/>
                    <a:pt x="44768" y="127621"/>
                    <a:pt x="27622" y="148576"/>
                  </a:cubicBezTo>
                  <a:cubicBezTo>
                    <a:pt x="20002" y="158101"/>
                    <a:pt x="4763" y="185724"/>
                    <a:pt x="0" y="201916"/>
                  </a:cubicBezTo>
                  <a:cubicBezTo>
                    <a:pt x="6667" y="200011"/>
                    <a:pt x="20955" y="198106"/>
                    <a:pt x="26670" y="200011"/>
                  </a:cubicBezTo>
                  <a:cubicBezTo>
                    <a:pt x="54293" y="208584"/>
                    <a:pt x="69533" y="229539"/>
                    <a:pt x="85725" y="255256"/>
                  </a:cubicBezTo>
                  <a:cubicBezTo>
                    <a:pt x="103823" y="283831"/>
                    <a:pt x="102870" y="311454"/>
                    <a:pt x="105727" y="342886"/>
                  </a:cubicBezTo>
                  <a:cubicBezTo>
                    <a:pt x="106680" y="352411"/>
                    <a:pt x="110490" y="360031"/>
                    <a:pt x="112395" y="369556"/>
                  </a:cubicBezTo>
                  <a:cubicBezTo>
                    <a:pt x="121920" y="408609"/>
                    <a:pt x="146685" y="420991"/>
                    <a:pt x="166687" y="456234"/>
                  </a:cubicBezTo>
                  <a:cubicBezTo>
                    <a:pt x="165735" y="439089"/>
                    <a:pt x="160020" y="410514"/>
                    <a:pt x="141923" y="391464"/>
                  </a:cubicBezTo>
                  <a:cubicBezTo>
                    <a:pt x="132398" y="381939"/>
                    <a:pt x="136208" y="345744"/>
                    <a:pt x="140970" y="330504"/>
                  </a:cubicBezTo>
                  <a:cubicBezTo>
                    <a:pt x="145733" y="315264"/>
                    <a:pt x="152400" y="300976"/>
                    <a:pt x="145733" y="284784"/>
                  </a:cubicBezTo>
                  <a:cubicBezTo>
                    <a:pt x="137160" y="261924"/>
                    <a:pt x="109537" y="247636"/>
                    <a:pt x="97155" y="226681"/>
                  </a:cubicBezTo>
                  <a:cubicBezTo>
                    <a:pt x="80963" y="200011"/>
                    <a:pt x="75248" y="168579"/>
                    <a:pt x="91440" y="139051"/>
                  </a:cubicBezTo>
                  <a:cubicBezTo>
                    <a:pt x="96202" y="130479"/>
                    <a:pt x="102870" y="123811"/>
                    <a:pt x="109537" y="117144"/>
                  </a:cubicBezTo>
                  <a:cubicBezTo>
                    <a:pt x="127635" y="102856"/>
                    <a:pt x="145733" y="88569"/>
                    <a:pt x="163830" y="74281"/>
                  </a:cubicBezTo>
                  <a:cubicBezTo>
                    <a:pt x="185737" y="56184"/>
                    <a:pt x="206693" y="36181"/>
                    <a:pt x="235268" y="31419"/>
                  </a:cubicBezTo>
                  <a:cubicBezTo>
                    <a:pt x="247650" y="29514"/>
                    <a:pt x="259080" y="31419"/>
                    <a:pt x="270510" y="34276"/>
                  </a:cubicBezTo>
                  <a:cubicBezTo>
                    <a:pt x="297180" y="45706"/>
                    <a:pt x="322898" y="65709"/>
                    <a:pt x="342900" y="78091"/>
                  </a:cubicBezTo>
                  <a:cubicBezTo>
                    <a:pt x="360998" y="89521"/>
                    <a:pt x="377190" y="98094"/>
                    <a:pt x="391478" y="113334"/>
                  </a:cubicBezTo>
                  <a:cubicBezTo>
                    <a:pt x="406718" y="129526"/>
                    <a:pt x="423863" y="152386"/>
                    <a:pt x="444818" y="166674"/>
                  </a:cubicBezTo>
                  <a:cubicBezTo>
                    <a:pt x="426720" y="140956"/>
                    <a:pt x="414338" y="115239"/>
                    <a:pt x="395288" y="97141"/>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09" name="Google Shape;1109;p8"/>
            <p:cNvSpPr/>
            <p:nvPr/>
          </p:nvSpPr>
          <p:spPr>
            <a:xfrm>
              <a:off x="359825" y="6248965"/>
              <a:ext cx="389714" cy="350611"/>
            </a:xfrm>
            <a:custGeom>
              <a:avLst/>
              <a:gdLst/>
              <a:ahLst/>
              <a:cxnLst/>
              <a:rect l="l" t="t" r="r" b="b"/>
              <a:pathLst>
                <a:path w="389714" h="350611" extrusionOk="0">
                  <a:moveTo>
                    <a:pt x="323040" y="77244"/>
                  </a:moveTo>
                  <a:cubicBezTo>
                    <a:pt x="300180" y="45812"/>
                    <a:pt x="256365" y="2949"/>
                    <a:pt x="219218" y="92"/>
                  </a:cubicBezTo>
                  <a:cubicBezTo>
                    <a:pt x="203977" y="-861"/>
                    <a:pt x="189690" y="5807"/>
                    <a:pt x="174450" y="10569"/>
                  </a:cubicBezTo>
                  <a:cubicBezTo>
                    <a:pt x="133492" y="23904"/>
                    <a:pt x="72533" y="58194"/>
                    <a:pt x="41100" y="81054"/>
                  </a:cubicBezTo>
                  <a:cubicBezTo>
                    <a:pt x="12525" y="102962"/>
                    <a:pt x="-4620" y="124869"/>
                    <a:pt x="1095" y="163922"/>
                  </a:cubicBezTo>
                  <a:cubicBezTo>
                    <a:pt x="11572" y="146777"/>
                    <a:pt x="42053" y="151539"/>
                    <a:pt x="39195" y="174399"/>
                  </a:cubicBezTo>
                  <a:cubicBezTo>
                    <a:pt x="32528" y="226787"/>
                    <a:pt x="40147" y="305844"/>
                    <a:pt x="67770" y="350612"/>
                  </a:cubicBezTo>
                  <a:cubicBezTo>
                    <a:pt x="79200" y="299177"/>
                    <a:pt x="53483" y="266792"/>
                    <a:pt x="58245" y="223929"/>
                  </a:cubicBezTo>
                  <a:cubicBezTo>
                    <a:pt x="61103" y="196307"/>
                    <a:pt x="66817" y="160112"/>
                    <a:pt x="78248" y="134394"/>
                  </a:cubicBezTo>
                  <a:cubicBezTo>
                    <a:pt x="90630" y="103914"/>
                    <a:pt x="113490" y="95342"/>
                    <a:pt x="138255" y="80102"/>
                  </a:cubicBezTo>
                  <a:cubicBezTo>
                    <a:pt x="154448" y="70577"/>
                    <a:pt x="170640" y="58194"/>
                    <a:pt x="187785" y="51527"/>
                  </a:cubicBezTo>
                  <a:cubicBezTo>
                    <a:pt x="232552" y="33429"/>
                    <a:pt x="267795" y="48669"/>
                    <a:pt x="302085" y="77244"/>
                  </a:cubicBezTo>
                  <a:cubicBezTo>
                    <a:pt x="335423" y="105819"/>
                    <a:pt x="360187" y="140109"/>
                    <a:pt x="389715" y="172494"/>
                  </a:cubicBezTo>
                  <a:cubicBezTo>
                    <a:pt x="384000" y="136299"/>
                    <a:pt x="345900" y="108677"/>
                    <a:pt x="323040" y="77244"/>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10" name="Google Shape;1110;p8"/>
            <p:cNvSpPr/>
            <p:nvPr/>
          </p:nvSpPr>
          <p:spPr>
            <a:xfrm>
              <a:off x="546658" y="6472894"/>
              <a:ext cx="307559" cy="274319"/>
            </a:xfrm>
            <a:custGeom>
              <a:avLst/>
              <a:gdLst/>
              <a:ahLst/>
              <a:cxnLst/>
              <a:rect l="l" t="t" r="r" b="b"/>
              <a:pathLst>
                <a:path w="307559" h="274319" extrusionOk="0">
                  <a:moveTo>
                    <a:pt x="299085" y="54293"/>
                  </a:moveTo>
                  <a:cubicBezTo>
                    <a:pt x="268605" y="42863"/>
                    <a:pt x="245745" y="38100"/>
                    <a:pt x="232410" y="0"/>
                  </a:cubicBezTo>
                  <a:cubicBezTo>
                    <a:pt x="234315" y="48577"/>
                    <a:pt x="223838" y="56197"/>
                    <a:pt x="213360" y="61913"/>
                  </a:cubicBezTo>
                  <a:cubicBezTo>
                    <a:pt x="187642" y="69532"/>
                    <a:pt x="134302" y="77152"/>
                    <a:pt x="115252" y="87630"/>
                  </a:cubicBezTo>
                  <a:cubicBezTo>
                    <a:pt x="93345" y="100013"/>
                    <a:pt x="100013" y="109538"/>
                    <a:pt x="94298" y="128588"/>
                  </a:cubicBezTo>
                  <a:cubicBezTo>
                    <a:pt x="86677" y="154305"/>
                    <a:pt x="65723" y="185738"/>
                    <a:pt x="41910" y="196215"/>
                  </a:cubicBezTo>
                  <a:cubicBezTo>
                    <a:pt x="15240" y="207645"/>
                    <a:pt x="0" y="234315"/>
                    <a:pt x="0" y="274320"/>
                  </a:cubicBezTo>
                  <a:cubicBezTo>
                    <a:pt x="11430" y="260033"/>
                    <a:pt x="35242" y="237172"/>
                    <a:pt x="65723" y="227647"/>
                  </a:cubicBezTo>
                  <a:cubicBezTo>
                    <a:pt x="97155" y="219075"/>
                    <a:pt x="128588" y="210503"/>
                    <a:pt x="149542" y="196215"/>
                  </a:cubicBezTo>
                  <a:cubicBezTo>
                    <a:pt x="170498" y="181927"/>
                    <a:pt x="195263" y="169545"/>
                    <a:pt x="202882" y="163830"/>
                  </a:cubicBezTo>
                  <a:cubicBezTo>
                    <a:pt x="232410" y="142875"/>
                    <a:pt x="217170" y="119063"/>
                    <a:pt x="220980" y="117157"/>
                  </a:cubicBezTo>
                  <a:cubicBezTo>
                    <a:pt x="247650" y="103822"/>
                    <a:pt x="270510" y="121920"/>
                    <a:pt x="282892" y="100013"/>
                  </a:cubicBezTo>
                  <a:cubicBezTo>
                    <a:pt x="288607" y="90488"/>
                    <a:pt x="301942" y="78105"/>
                    <a:pt x="306705" y="67627"/>
                  </a:cubicBezTo>
                  <a:cubicBezTo>
                    <a:pt x="309563" y="61913"/>
                    <a:pt x="304800" y="55245"/>
                    <a:pt x="299085" y="54293"/>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11" name="Google Shape;1111;p8"/>
            <p:cNvSpPr/>
            <p:nvPr/>
          </p:nvSpPr>
          <p:spPr>
            <a:xfrm>
              <a:off x="281862" y="6765312"/>
              <a:ext cx="168613" cy="142967"/>
            </a:xfrm>
            <a:custGeom>
              <a:avLst/>
              <a:gdLst/>
              <a:ahLst/>
              <a:cxnLst/>
              <a:rect l="l" t="t" r="r" b="b"/>
              <a:pathLst>
                <a:path w="168613" h="142967" extrusionOk="0">
                  <a:moveTo>
                    <a:pt x="122873" y="89535"/>
                  </a:moveTo>
                  <a:cubicBezTo>
                    <a:pt x="102870" y="86677"/>
                    <a:pt x="95250" y="85725"/>
                    <a:pt x="82868" y="69532"/>
                  </a:cubicBezTo>
                  <a:cubicBezTo>
                    <a:pt x="64770" y="47625"/>
                    <a:pt x="54293" y="24765"/>
                    <a:pt x="40005" y="0"/>
                  </a:cubicBezTo>
                  <a:cubicBezTo>
                    <a:pt x="45720" y="54292"/>
                    <a:pt x="58103" y="73342"/>
                    <a:pt x="61913" y="93345"/>
                  </a:cubicBezTo>
                  <a:cubicBezTo>
                    <a:pt x="53340" y="114300"/>
                    <a:pt x="16193" y="129540"/>
                    <a:pt x="0" y="142875"/>
                  </a:cubicBezTo>
                  <a:cubicBezTo>
                    <a:pt x="28575" y="143827"/>
                    <a:pt x="106680" y="137160"/>
                    <a:pt x="112395" y="134302"/>
                  </a:cubicBezTo>
                  <a:cubicBezTo>
                    <a:pt x="139065" y="121920"/>
                    <a:pt x="140018" y="122873"/>
                    <a:pt x="168593" y="120015"/>
                  </a:cubicBezTo>
                  <a:cubicBezTo>
                    <a:pt x="169545" y="92392"/>
                    <a:pt x="137160" y="91440"/>
                    <a:pt x="122873" y="89535"/>
                  </a:cubicBezTo>
                  <a:close/>
                </a:path>
              </a:pathLst>
            </a:custGeom>
            <a:solidFill>
              <a:srgbClr val="5B57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12" name="Google Shape;1112;p8"/>
            <p:cNvSpPr/>
            <p:nvPr/>
          </p:nvSpPr>
          <p:spPr>
            <a:xfrm>
              <a:off x="-57227" y="6681491"/>
              <a:ext cx="154305" cy="204787"/>
            </a:xfrm>
            <a:custGeom>
              <a:avLst/>
              <a:gdLst/>
              <a:ahLst/>
              <a:cxnLst/>
              <a:rect l="l" t="t" r="r" b="b"/>
              <a:pathLst>
                <a:path w="154305" h="204787" extrusionOk="0">
                  <a:moveTo>
                    <a:pt x="154305" y="204788"/>
                  </a:moveTo>
                  <a:cubicBezTo>
                    <a:pt x="145733" y="183833"/>
                    <a:pt x="92393" y="160973"/>
                    <a:pt x="75248" y="148590"/>
                  </a:cubicBezTo>
                  <a:cubicBezTo>
                    <a:pt x="65723" y="141923"/>
                    <a:pt x="64770" y="116205"/>
                    <a:pt x="34290" y="111443"/>
                  </a:cubicBezTo>
                  <a:cubicBezTo>
                    <a:pt x="26670" y="77152"/>
                    <a:pt x="23813" y="16193"/>
                    <a:pt x="0" y="0"/>
                  </a:cubicBezTo>
                  <a:cubicBezTo>
                    <a:pt x="953" y="35243"/>
                    <a:pt x="2858" y="139065"/>
                    <a:pt x="6668" y="174308"/>
                  </a:cubicBezTo>
                  <a:cubicBezTo>
                    <a:pt x="29528" y="181927"/>
                    <a:pt x="106680" y="194310"/>
                    <a:pt x="154305" y="204788"/>
                  </a:cubicBezTo>
                  <a:close/>
                </a:path>
              </a:pathLst>
            </a:custGeom>
            <a:solidFill>
              <a:srgbClr val="5B57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1113" name="Google Shape;1113;p8"/>
          <p:cNvSpPr/>
          <p:nvPr/>
        </p:nvSpPr>
        <p:spPr>
          <a:xfrm flipH="1">
            <a:off x="160922" y="7649506"/>
            <a:ext cx="906261" cy="1932512"/>
          </a:xfrm>
          <a:custGeom>
            <a:avLst/>
            <a:gdLst/>
            <a:ahLst/>
            <a:cxnLst/>
            <a:rect l="l" t="t" r="r" b="b"/>
            <a:pathLst>
              <a:path w="755218" h="1610426" extrusionOk="0">
                <a:moveTo>
                  <a:pt x="124839" y="867728"/>
                </a:moveTo>
                <a:cubicBezTo>
                  <a:pt x="176273" y="796290"/>
                  <a:pt x="243901" y="733425"/>
                  <a:pt x="271523" y="649605"/>
                </a:cubicBezTo>
                <a:cubicBezTo>
                  <a:pt x="296289" y="573405"/>
                  <a:pt x="285811" y="488633"/>
                  <a:pt x="316291" y="415290"/>
                </a:cubicBezTo>
                <a:cubicBezTo>
                  <a:pt x="349628" y="333375"/>
                  <a:pt x="426781" y="279083"/>
                  <a:pt x="493456" y="221933"/>
                </a:cubicBezTo>
                <a:cubicBezTo>
                  <a:pt x="561084" y="164783"/>
                  <a:pt x="625853" y="88583"/>
                  <a:pt x="620139" y="0"/>
                </a:cubicBezTo>
                <a:cubicBezTo>
                  <a:pt x="735391" y="220980"/>
                  <a:pt x="775396" y="477203"/>
                  <a:pt x="745868" y="724853"/>
                </a:cubicBezTo>
                <a:cubicBezTo>
                  <a:pt x="716341" y="972503"/>
                  <a:pt x="618234" y="1209675"/>
                  <a:pt x="475359" y="1412557"/>
                </a:cubicBezTo>
                <a:cubicBezTo>
                  <a:pt x="431543" y="1474470"/>
                  <a:pt x="382014" y="1535430"/>
                  <a:pt x="316291" y="1573530"/>
                </a:cubicBezTo>
                <a:cubicBezTo>
                  <a:pt x="250568" y="1611630"/>
                  <a:pt x="165796" y="1624965"/>
                  <a:pt x="98168" y="1590675"/>
                </a:cubicBezTo>
                <a:lnTo>
                  <a:pt x="98168" y="1590675"/>
                </a:lnTo>
                <a:cubicBezTo>
                  <a:pt x="-7559" y="1536382"/>
                  <a:pt x="2918" y="1370648"/>
                  <a:pt x="61" y="1267778"/>
                </a:cubicBezTo>
                <a:cubicBezTo>
                  <a:pt x="-1844" y="1126807"/>
                  <a:pt x="41018" y="982980"/>
                  <a:pt x="124839" y="867728"/>
                </a:cubicBezTo>
                <a:close/>
              </a:path>
            </a:pathLst>
          </a:custGeom>
          <a:gradFill>
            <a:gsLst>
              <a:gs pos="0">
                <a:srgbClr val="2A5B52"/>
              </a:gs>
              <a:gs pos="8000">
                <a:srgbClr val="2A5B52"/>
              </a:gs>
              <a:gs pos="100000">
                <a:srgbClr val="1C3B36"/>
              </a:gs>
            </a:gsLst>
            <a:lin ang="2700006" scaled="0"/>
          </a:gra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1114" name="Google Shape;1114;p8"/>
          <p:cNvGrpSpPr/>
          <p:nvPr/>
        </p:nvGrpSpPr>
        <p:grpSpPr>
          <a:xfrm flipH="1">
            <a:off x="1555884" y="7558211"/>
            <a:ext cx="1302837" cy="2986769"/>
            <a:chOff x="6209083" y="1899986"/>
            <a:chExt cx="1085697" cy="2488974"/>
          </a:xfrm>
        </p:grpSpPr>
        <p:sp>
          <p:nvSpPr>
            <p:cNvPr id="1115" name="Google Shape;1115;p8"/>
            <p:cNvSpPr/>
            <p:nvPr/>
          </p:nvSpPr>
          <p:spPr>
            <a:xfrm>
              <a:off x="6209083" y="1899986"/>
              <a:ext cx="1085697" cy="2325514"/>
            </a:xfrm>
            <a:custGeom>
              <a:avLst/>
              <a:gdLst/>
              <a:ahLst/>
              <a:cxnLst/>
              <a:rect l="l" t="t" r="r" b="b"/>
              <a:pathLst>
                <a:path w="1085697" h="2325514" extrusionOk="0">
                  <a:moveTo>
                    <a:pt x="140933" y="1965007"/>
                  </a:moveTo>
                  <a:lnTo>
                    <a:pt x="140933" y="1965007"/>
                  </a:lnTo>
                  <a:cubicBezTo>
                    <a:pt x="116169" y="1839278"/>
                    <a:pt x="185701" y="1717357"/>
                    <a:pt x="230469" y="1597343"/>
                  </a:cubicBezTo>
                  <a:cubicBezTo>
                    <a:pt x="275236" y="1477328"/>
                    <a:pt x="286666" y="1318260"/>
                    <a:pt x="182844" y="1243965"/>
                  </a:cubicBezTo>
                  <a:cubicBezTo>
                    <a:pt x="130456" y="1205865"/>
                    <a:pt x="51398" y="1191578"/>
                    <a:pt x="32348" y="1130618"/>
                  </a:cubicBezTo>
                  <a:cubicBezTo>
                    <a:pt x="3773" y="1041082"/>
                    <a:pt x="135219" y="968693"/>
                    <a:pt x="130456" y="875347"/>
                  </a:cubicBezTo>
                  <a:cubicBezTo>
                    <a:pt x="127598" y="809625"/>
                    <a:pt x="60923" y="768668"/>
                    <a:pt x="27586" y="712470"/>
                  </a:cubicBezTo>
                  <a:cubicBezTo>
                    <a:pt x="-16229" y="640080"/>
                    <a:pt x="-1942" y="545783"/>
                    <a:pt x="29491" y="467678"/>
                  </a:cubicBezTo>
                  <a:cubicBezTo>
                    <a:pt x="60923" y="389572"/>
                    <a:pt x="108548" y="317183"/>
                    <a:pt x="131408" y="235267"/>
                  </a:cubicBezTo>
                  <a:cubicBezTo>
                    <a:pt x="154269" y="153353"/>
                    <a:pt x="146648" y="55245"/>
                    <a:pt x="82831" y="0"/>
                  </a:cubicBezTo>
                  <a:cubicBezTo>
                    <a:pt x="219991" y="76200"/>
                    <a:pt x="359056" y="154305"/>
                    <a:pt x="470498" y="263842"/>
                  </a:cubicBezTo>
                  <a:cubicBezTo>
                    <a:pt x="582894" y="373380"/>
                    <a:pt x="666713" y="521017"/>
                    <a:pt x="666713" y="678180"/>
                  </a:cubicBezTo>
                  <a:cubicBezTo>
                    <a:pt x="666713" y="784860"/>
                    <a:pt x="631471" y="904875"/>
                    <a:pt x="696241" y="988695"/>
                  </a:cubicBezTo>
                  <a:cubicBezTo>
                    <a:pt x="736246" y="1041082"/>
                    <a:pt x="803873" y="1062038"/>
                    <a:pt x="864833" y="1087755"/>
                  </a:cubicBezTo>
                  <a:cubicBezTo>
                    <a:pt x="925794" y="1113473"/>
                    <a:pt x="990563" y="1153478"/>
                    <a:pt x="1002946" y="1218248"/>
                  </a:cubicBezTo>
                  <a:cubicBezTo>
                    <a:pt x="1017233" y="1288732"/>
                    <a:pt x="965798" y="1355407"/>
                    <a:pt x="959131" y="1427798"/>
                  </a:cubicBezTo>
                  <a:cubicBezTo>
                    <a:pt x="951511" y="1522095"/>
                    <a:pt x="1021044" y="1602105"/>
                    <a:pt x="1057239" y="1689735"/>
                  </a:cubicBezTo>
                  <a:cubicBezTo>
                    <a:pt x="1117246" y="1834515"/>
                    <a:pt x="1078194" y="2009775"/>
                    <a:pt x="979133" y="2131695"/>
                  </a:cubicBezTo>
                  <a:cubicBezTo>
                    <a:pt x="882931" y="2250758"/>
                    <a:pt x="705766" y="2368868"/>
                    <a:pt x="550508" y="2309813"/>
                  </a:cubicBezTo>
                  <a:cubicBezTo>
                    <a:pt x="394298" y="2248853"/>
                    <a:pt x="176176" y="2145983"/>
                    <a:pt x="140933" y="1965007"/>
                  </a:cubicBezTo>
                  <a:close/>
                </a:path>
              </a:pathLst>
            </a:custGeom>
            <a:gradFill>
              <a:gsLst>
                <a:gs pos="0">
                  <a:srgbClr val="2A5B52"/>
                </a:gs>
                <a:gs pos="8000">
                  <a:srgbClr val="2A5B52"/>
                </a:gs>
                <a:gs pos="100000">
                  <a:srgbClr val="1C3B36"/>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16" name="Google Shape;1116;p8"/>
            <p:cNvSpPr/>
            <p:nvPr/>
          </p:nvSpPr>
          <p:spPr>
            <a:xfrm>
              <a:off x="6442316" y="2213685"/>
              <a:ext cx="561812" cy="2175275"/>
            </a:xfrm>
            <a:custGeom>
              <a:avLst/>
              <a:gdLst/>
              <a:ahLst/>
              <a:cxnLst/>
              <a:rect l="l" t="t" r="r" b="b"/>
              <a:pathLst>
                <a:path w="561812" h="2175275" extrusionOk="0">
                  <a:moveTo>
                    <a:pt x="329658" y="1406516"/>
                  </a:moveTo>
                  <a:cubicBezTo>
                    <a:pt x="365853" y="1257926"/>
                    <a:pt x="422050" y="1114098"/>
                    <a:pt x="495393" y="979796"/>
                  </a:cubicBezTo>
                  <a:cubicBezTo>
                    <a:pt x="498250" y="975033"/>
                    <a:pt x="490630" y="971223"/>
                    <a:pt x="488725" y="975986"/>
                  </a:cubicBezTo>
                  <a:cubicBezTo>
                    <a:pt x="417287" y="1105526"/>
                    <a:pt x="362995" y="1244591"/>
                    <a:pt x="325848" y="1387466"/>
                  </a:cubicBezTo>
                  <a:cubicBezTo>
                    <a:pt x="322990" y="1361748"/>
                    <a:pt x="320133" y="1336031"/>
                    <a:pt x="318228" y="1311266"/>
                  </a:cubicBezTo>
                  <a:cubicBezTo>
                    <a:pt x="290605" y="1018848"/>
                    <a:pt x="282033" y="722621"/>
                    <a:pt x="205833" y="437823"/>
                  </a:cubicBezTo>
                  <a:cubicBezTo>
                    <a:pt x="204880" y="433061"/>
                    <a:pt x="202975" y="428298"/>
                    <a:pt x="202023" y="423536"/>
                  </a:cubicBezTo>
                  <a:cubicBezTo>
                    <a:pt x="202023" y="423536"/>
                    <a:pt x="202023" y="423536"/>
                    <a:pt x="202023" y="422583"/>
                  </a:cubicBezTo>
                  <a:cubicBezTo>
                    <a:pt x="212500" y="353051"/>
                    <a:pt x="222978" y="283518"/>
                    <a:pt x="232503" y="213986"/>
                  </a:cubicBezTo>
                  <a:cubicBezTo>
                    <a:pt x="233455" y="209223"/>
                    <a:pt x="224883" y="209223"/>
                    <a:pt x="224883" y="213986"/>
                  </a:cubicBezTo>
                  <a:cubicBezTo>
                    <a:pt x="215358" y="277803"/>
                    <a:pt x="205833" y="340668"/>
                    <a:pt x="196308" y="404486"/>
                  </a:cubicBezTo>
                  <a:cubicBezTo>
                    <a:pt x="196308" y="404486"/>
                    <a:pt x="196308" y="404486"/>
                    <a:pt x="196308" y="404486"/>
                  </a:cubicBezTo>
                  <a:cubicBezTo>
                    <a:pt x="196308" y="403533"/>
                    <a:pt x="196308" y="401628"/>
                    <a:pt x="195355" y="400676"/>
                  </a:cubicBezTo>
                  <a:cubicBezTo>
                    <a:pt x="153445" y="258753"/>
                    <a:pt x="94390" y="122546"/>
                    <a:pt x="7712" y="1578"/>
                  </a:cubicBezTo>
                  <a:cubicBezTo>
                    <a:pt x="4855" y="-2232"/>
                    <a:pt x="-2765" y="1578"/>
                    <a:pt x="1045" y="5388"/>
                  </a:cubicBezTo>
                  <a:cubicBezTo>
                    <a:pt x="84865" y="123498"/>
                    <a:pt x="142968" y="254943"/>
                    <a:pt x="183925" y="391151"/>
                  </a:cubicBezTo>
                  <a:cubicBezTo>
                    <a:pt x="135348" y="354003"/>
                    <a:pt x="86770" y="317808"/>
                    <a:pt x="38193" y="280661"/>
                  </a:cubicBezTo>
                  <a:cubicBezTo>
                    <a:pt x="34383" y="277803"/>
                    <a:pt x="29620" y="284471"/>
                    <a:pt x="34383" y="287328"/>
                  </a:cubicBezTo>
                  <a:cubicBezTo>
                    <a:pt x="85818" y="326381"/>
                    <a:pt x="136300" y="365433"/>
                    <a:pt x="187735" y="403533"/>
                  </a:cubicBezTo>
                  <a:cubicBezTo>
                    <a:pt x="228693" y="543551"/>
                    <a:pt x="252505" y="689283"/>
                    <a:pt x="268698" y="834063"/>
                  </a:cubicBezTo>
                  <a:cubicBezTo>
                    <a:pt x="282985" y="958841"/>
                    <a:pt x="291558" y="1084571"/>
                    <a:pt x="302035" y="1210301"/>
                  </a:cubicBezTo>
                  <a:cubicBezTo>
                    <a:pt x="233455" y="1045518"/>
                    <a:pt x="139158" y="891213"/>
                    <a:pt x="24858" y="754053"/>
                  </a:cubicBezTo>
                  <a:cubicBezTo>
                    <a:pt x="21048" y="750243"/>
                    <a:pt x="15333" y="755958"/>
                    <a:pt x="19143" y="759768"/>
                  </a:cubicBezTo>
                  <a:cubicBezTo>
                    <a:pt x="137253" y="900738"/>
                    <a:pt x="232503" y="1058853"/>
                    <a:pt x="301083" y="1229351"/>
                  </a:cubicBezTo>
                  <a:cubicBezTo>
                    <a:pt x="302035" y="1230303"/>
                    <a:pt x="302987" y="1231256"/>
                    <a:pt x="303940" y="1231256"/>
                  </a:cubicBezTo>
                  <a:cubicBezTo>
                    <a:pt x="318228" y="1395086"/>
                    <a:pt x="335373" y="1557963"/>
                    <a:pt x="372520" y="1717983"/>
                  </a:cubicBezTo>
                  <a:cubicBezTo>
                    <a:pt x="409668" y="1878003"/>
                    <a:pt x="465865" y="2034213"/>
                    <a:pt x="554448" y="2173278"/>
                  </a:cubicBezTo>
                  <a:cubicBezTo>
                    <a:pt x="557305" y="2178041"/>
                    <a:pt x="563973" y="2173278"/>
                    <a:pt x="561115" y="2169468"/>
                  </a:cubicBezTo>
                  <a:cubicBezTo>
                    <a:pt x="416335" y="1940868"/>
                    <a:pt x="359185" y="1673216"/>
                    <a:pt x="328705" y="1406516"/>
                  </a:cubicBezTo>
                  <a:cubicBezTo>
                    <a:pt x="328705" y="1408421"/>
                    <a:pt x="329658" y="1407468"/>
                    <a:pt x="329658" y="1406516"/>
                  </a:cubicBezTo>
                  <a:close/>
                </a:path>
              </a:pathLst>
            </a:custGeom>
            <a:solidFill>
              <a:srgbClr val="4493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117" name="Google Shape;1117;p8"/>
          <p:cNvGrpSpPr/>
          <p:nvPr/>
        </p:nvGrpSpPr>
        <p:grpSpPr>
          <a:xfrm flipH="1">
            <a:off x="3930496" y="8584626"/>
            <a:ext cx="901655" cy="2069106"/>
            <a:chOff x="4564559" y="2755331"/>
            <a:chExt cx="751379" cy="1724255"/>
          </a:xfrm>
        </p:grpSpPr>
        <p:sp>
          <p:nvSpPr>
            <p:cNvPr id="1118" name="Google Shape;1118;p8"/>
            <p:cNvSpPr/>
            <p:nvPr/>
          </p:nvSpPr>
          <p:spPr>
            <a:xfrm>
              <a:off x="4564559" y="2755331"/>
              <a:ext cx="751379" cy="1607284"/>
            </a:xfrm>
            <a:custGeom>
              <a:avLst/>
              <a:gdLst/>
              <a:ahLst/>
              <a:cxnLst/>
              <a:rect l="l" t="t" r="r" b="b"/>
              <a:pathLst>
                <a:path w="751379" h="1607284" extrusionOk="0">
                  <a:moveTo>
                    <a:pt x="97627" y="1359218"/>
                  </a:moveTo>
                  <a:lnTo>
                    <a:pt x="97627" y="1359218"/>
                  </a:lnTo>
                  <a:cubicBezTo>
                    <a:pt x="80482" y="1272540"/>
                    <a:pt x="128107" y="1187768"/>
                    <a:pt x="159539" y="1104900"/>
                  </a:cubicBezTo>
                  <a:cubicBezTo>
                    <a:pt x="190972" y="1022033"/>
                    <a:pt x="198592" y="912495"/>
                    <a:pt x="126202" y="860108"/>
                  </a:cubicBezTo>
                  <a:cubicBezTo>
                    <a:pt x="90007" y="834390"/>
                    <a:pt x="35714" y="823912"/>
                    <a:pt x="22379" y="782002"/>
                  </a:cubicBezTo>
                  <a:cubicBezTo>
                    <a:pt x="2377" y="720090"/>
                    <a:pt x="93817" y="670560"/>
                    <a:pt x="90007" y="604837"/>
                  </a:cubicBezTo>
                  <a:cubicBezTo>
                    <a:pt x="88102" y="560070"/>
                    <a:pt x="42382" y="530543"/>
                    <a:pt x="18569" y="492442"/>
                  </a:cubicBezTo>
                  <a:cubicBezTo>
                    <a:pt x="-10958" y="441960"/>
                    <a:pt x="-1433" y="377190"/>
                    <a:pt x="20474" y="322898"/>
                  </a:cubicBezTo>
                  <a:cubicBezTo>
                    <a:pt x="42382" y="268605"/>
                    <a:pt x="74767" y="219075"/>
                    <a:pt x="90959" y="162877"/>
                  </a:cubicBezTo>
                  <a:cubicBezTo>
                    <a:pt x="107152" y="106680"/>
                    <a:pt x="101437" y="38100"/>
                    <a:pt x="57622" y="0"/>
                  </a:cubicBezTo>
                  <a:cubicBezTo>
                    <a:pt x="151919" y="52388"/>
                    <a:pt x="248122" y="106680"/>
                    <a:pt x="326227" y="181927"/>
                  </a:cubicBezTo>
                  <a:cubicBezTo>
                    <a:pt x="403380" y="258127"/>
                    <a:pt x="461482" y="360045"/>
                    <a:pt x="461482" y="467677"/>
                  </a:cubicBezTo>
                  <a:cubicBezTo>
                    <a:pt x="461482" y="541020"/>
                    <a:pt x="436717" y="623887"/>
                    <a:pt x="481484" y="682943"/>
                  </a:cubicBezTo>
                  <a:cubicBezTo>
                    <a:pt x="509107" y="719137"/>
                    <a:pt x="555780" y="734377"/>
                    <a:pt x="598642" y="751523"/>
                  </a:cubicBezTo>
                  <a:cubicBezTo>
                    <a:pt x="641505" y="768668"/>
                    <a:pt x="685319" y="797243"/>
                    <a:pt x="694844" y="842010"/>
                  </a:cubicBezTo>
                  <a:cubicBezTo>
                    <a:pt x="704369" y="890587"/>
                    <a:pt x="669127" y="937260"/>
                    <a:pt x="664364" y="986790"/>
                  </a:cubicBezTo>
                  <a:cubicBezTo>
                    <a:pt x="658649" y="1051560"/>
                    <a:pt x="707227" y="1107758"/>
                    <a:pt x="731992" y="1167765"/>
                  </a:cubicBezTo>
                  <a:cubicBezTo>
                    <a:pt x="772949" y="1267777"/>
                    <a:pt x="746280" y="1388745"/>
                    <a:pt x="677699" y="1473518"/>
                  </a:cubicBezTo>
                  <a:cubicBezTo>
                    <a:pt x="611024" y="1555433"/>
                    <a:pt x="489105" y="1637348"/>
                    <a:pt x="381472" y="1596390"/>
                  </a:cubicBezTo>
                  <a:cubicBezTo>
                    <a:pt x="272887" y="1555433"/>
                    <a:pt x="121439" y="1483995"/>
                    <a:pt x="97627" y="1359218"/>
                  </a:cubicBezTo>
                  <a:close/>
                </a:path>
              </a:pathLst>
            </a:custGeom>
            <a:solidFill>
              <a:srgbClr val="3D7A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19" name="Google Shape;1119;p8"/>
            <p:cNvSpPr/>
            <p:nvPr/>
          </p:nvSpPr>
          <p:spPr>
            <a:xfrm>
              <a:off x="4724610" y="2974174"/>
              <a:ext cx="388550" cy="1505412"/>
            </a:xfrm>
            <a:custGeom>
              <a:avLst/>
              <a:gdLst/>
              <a:ahLst/>
              <a:cxnLst/>
              <a:rect l="l" t="t" r="r" b="b"/>
              <a:pathLst>
                <a:path w="388550" h="1505412" extrusionOk="0">
                  <a:moveTo>
                    <a:pt x="229042" y="970829"/>
                  </a:moveTo>
                  <a:cubicBezTo>
                    <a:pt x="253806" y="867959"/>
                    <a:pt x="292859" y="768899"/>
                    <a:pt x="343342" y="676506"/>
                  </a:cubicBezTo>
                  <a:cubicBezTo>
                    <a:pt x="345246" y="673649"/>
                    <a:pt x="340484" y="670791"/>
                    <a:pt x="338579" y="673649"/>
                  </a:cubicBezTo>
                  <a:cubicBezTo>
                    <a:pt x="289049" y="763184"/>
                    <a:pt x="251901" y="859386"/>
                    <a:pt x="226184" y="958446"/>
                  </a:cubicBezTo>
                  <a:cubicBezTo>
                    <a:pt x="224279" y="940349"/>
                    <a:pt x="222374" y="923204"/>
                    <a:pt x="220469" y="905106"/>
                  </a:cubicBezTo>
                  <a:cubicBezTo>
                    <a:pt x="201419" y="703176"/>
                    <a:pt x="195704" y="498389"/>
                    <a:pt x="142364" y="301221"/>
                  </a:cubicBezTo>
                  <a:cubicBezTo>
                    <a:pt x="141411" y="297411"/>
                    <a:pt x="140459" y="294554"/>
                    <a:pt x="139506" y="290744"/>
                  </a:cubicBezTo>
                  <a:cubicBezTo>
                    <a:pt x="139506" y="290744"/>
                    <a:pt x="139506" y="290744"/>
                    <a:pt x="139506" y="290744"/>
                  </a:cubicBezTo>
                  <a:cubicBezTo>
                    <a:pt x="146174" y="243119"/>
                    <a:pt x="153794" y="194541"/>
                    <a:pt x="160461" y="146916"/>
                  </a:cubicBezTo>
                  <a:cubicBezTo>
                    <a:pt x="161414" y="143106"/>
                    <a:pt x="155699" y="143106"/>
                    <a:pt x="154746" y="146916"/>
                  </a:cubicBezTo>
                  <a:cubicBezTo>
                    <a:pt x="148079" y="190731"/>
                    <a:pt x="141411" y="234546"/>
                    <a:pt x="135696" y="278361"/>
                  </a:cubicBezTo>
                  <a:cubicBezTo>
                    <a:pt x="135696" y="278361"/>
                    <a:pt x="135696" y="278361"/>
                    <a:pt x="135696" y="278361"/>
                  </a:cubicBezTo>
                  <a:cubicBezTo>
                    <a:pt x="135696" y="277409"/>
                    <a:pt x="135696" y="276456"/>
                    <a:pt x="134744" y="276456"/>
                  </a:cubicBezTo>
                  <a:cubicBezTo>
                    <a:pt x="106169" y="178349"/>
                    <a:pt x="64259" y="84051"/>
                    <a:pt x="5204" y="1184"/>
                  </a:cubicBezTo>
                  <a:cubicBezTo>
                    <a:pt x="3299" y="-1674"/>
                    <a:pt x="-1464" y="1184"/>
                    <a:pt x="441" y="4041"/>
                  </a:cubicBezTo>
                  <a:cubicBezTo>
                    <a:pt x="58544" y="85956"/>
                    <a:pt x="98549" y="176444"/>
                    <a:pt x="127124" y="270741"/>
                  </a:cubicBezTo>
                  <a:cubicBezTo>
                    <a:pt x="93786" y="245024"/>
                    <a:pt x="60449" y="220259"/>
                    <a:pt x="27111" y="194541"/>
                  </a:cubicBezTo>
                  <a:cubicBezTo>
                    <a:pt x="24254" y="192636"/>
                    <a:pt x="21396" y="197399"/>
                    <a:pt x="24254" y="199304"/>
                  </a:cubicBezTo>
                  <a:cubicBezTo>
                    <a:pt x="59496" y="225974"/>
                    <a:pt x="94739" y="252644"/>
                    <a:pt x="129981" y="280266"/>
                  </a:cubicBezTo>
                  <a:cubicBezTo>
                    <a:pt x="158556" y="377421"/>
                    <a:pt x="174749" y="477434"/>
                    <a:pt x="185226" y="577446"/>
                  </a:cubicBezTo>
                  <a:cubicBezTo>
                    <a:pt x="194751" y="664124"/>
                    <a:pt x="200467" y="750801"/>
                    <a:pt x="208086" y="837479"/>
                  </a:cubicBezTo>
                  <a:cubicBezTo>
                    <a:pt x="160461" y="723179"/>
                    <a:pt x="95692" y="616499"/>
                    <a:pt x="16634" y="522201"/>
                  </a:cubicBezTo>
                  <a:cubicBezTo>
                    <a:pt x="14729" y="519344"/>
                    <a:pt x="9966" y="523154"/>
                    <a:pt x="12824" y="526011"/>
                  </a:cubicBezTo>
                  <a:cubicBezTo>
                    <a:pt x="94739" y="623166"/>
                    <a:pt x="160461" y="732704"/>
                    <a:pt x="208086" y="850814"/>
                  </a:cubicBezTo>
                  <a:cubicBezTo>
                    <a:pt x="208086" y="851766"/>
                    <a:pt x="209039" y="851766"/>
                    <a:pt x="209992" y="852719"/>
                  </a:cubicBezTo>
                  <a:cubicBezTo>
                    <a:pt x="219517" y="966066"/>
                    <a:pt x="231899" y="1078461"/>
                    <a:pt x="257617" y="1188951"/>
                  </a:cubicBezTo>
                  <a:cubicBezTo>
                    <a:pt x="283334" y="1299441"/>
                    <a:pt x="322386" y="1408026"/>
                    <a:pt x="383346" y="1504229"/>
                  </a:cubicBezTo>
                  <a:cubicBezTo>
                    <a:pt x="385251" y="1507086"/>
                    <a:pt x="390014" y="1504229"/>
                    <a:pt x="388109" y="1501371"/>
                  </a:cubicBezTo>
                  <a:cubicBezTo>
                    <a:pt x="288096" y="1343256"/>
                    <a:pt x="249044" y="1158471"/>
                    <a:pt x="227136" y="973686"/>
                  </a:cubicBezTo>
                  <a:cubicBezTo>
                    <a:pt x="229042" y="972734"/>
                    <a:pt x="229042" y="971781"/>
                    <a:pt x="229042" y="9708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120" name="Google Shape;1120;p8"/>
          <p:cNvGrpSpPr/>
          <p:nvPr/>
        </p:nvGrpSpPr>
        <p:grpSpPr>
          <a:xfrm flipH="1">
            <a:off x="4002913" y="9531031"/>
            <a:ext cx="1227581" cy="1243583"/>
            <a:chOff x="4232609" y="3544001"/>
            <a:chExt cx="1022984" cy="1036319"/>
          </a:xfrm>
        </p:grpSpPr>
        <p:sp>
          <p:nvSpPr>
            <p:cNvPr id="1121" name="Google Shape;1121;p8"/>
            <p:cNvSpPr/>
            <p:nvPr/>
          </p:nvSpPr>
          <p:spPr>
            <a:xfrm>
              <a:off x="4232609" y="3544001"/>
              <a:ext cx="1020127" cy="1036319"/>
            </a:xfrm>
            <a:custGeom>
              <a:avLst/>
              <a:gdLst/>
              <a:ahLst/>
              <a:cxnLst/>
              <a:rect l="l" t="t" r="r" b="b"/>
              <a:pathLst>
                <a:path w="1020127" h="1036319" extrusionOk="0">
                  <a:moveTo>
                    <a:pt x="930593" y="376238"/>
                  </a:moveTo>
                  <a:cubicBezTo>
                    <a:pt x="929640" y="375285"/>
                    <a:pt x="929640" y="375285"/>
                    <a:pt x="928688" y="374332"/>
                  </a:cubicBezTo>
                  <a:cubicBezTo>
                    <a:pt x="923925" y="378142"/>
                    <a:pt x="919163" y="381000"/>
                    <a:pt x="914400" y="383857"/>
                  </a:cubicBezTo>
                  <a:cubicBezTo>
                    <a:pt x="838200" y="429578"/>
                    <a:pt x="744855" y="434340"/>
                    <a:pt x="656272" y="439103"/>
                  </a:cubicBezTo>
                  <a:cubicBezTo>
                    <a:pt x="734378" y="421957"/>
                    <a:pt x="805815" y="375285"/>
                    <a:pt x="854393" y="311467"/>
                  </a:cubicBezTo>
                  <a:cubicBezTo>
                    <a:pt x="792480" y="267653"/>
                    <a:pt x="721995" y="234315"/>
                    <a:pt x="652463" y="203835"/>
                  </a:cubicBezTo>
                  <a:cubicBezTo>
                    <a:pt x="620078" y="189547"/>
                    <a:pt x="587693" y="175260"/>
                    <a:pt x="555307" y="161925"/>
                  </a:cubicBezTo>
                  <a:cubicBezTo>
                    <a:pt x="541972" y="175260"/>
                    <a:pt x="526733" y="186690"/>
                    <a:pt x="509588" y="195263"/>
                  </a:cubicBezTo>
                  <a:cubicBezTo>
                    <a:pt x="467678" y="215265"/>
                    <a:pt x="421005" y="219075"/>
                    <a:pt x="374333" y="218122"/>
                  </a:cubicBezTo>
                  <a:cubicBezTo>
                    <a:pt x="406717" y="191453"/>
                    <a:pt x="440055" y="163830"/>
                    <a:pt x="462915" y="127635"/>
                  </a:cubicBezTo>
                  <a:cubicBezTo>
                    <a:pt x="463867" y="126682"/>
                    <a:pt x="463867" y="125730"/>
                    <a:pt x="464820" y="124778"/>
                  </a:cubicBezTo>
                  <a:cubicBezTo>
                    <a:pt x="357188" y="80963"/>
                    <a:pt x="248603" y="39053"/>
                    <a:pt x="138113" y="0"/>
                  </a:cubicBezTo>
                  <a:cubicBezTo>
                    <a:pt x="138113" y="2857"/>
                    <a:pt x="138113" y="4763"/>
                    <a:pt x="138113" y="7620"/>
                  </a:cubicBezTo>
                  <a:cubicBezTo>
                    <a:pt x="140017" y="87630"/>
                    <a:pt x="103822" y="161925"/>
                    <a:pt x="68580" y="236220"/>
                  </a:cubicBezTo>
                  <a:cubicBezTo>
                    <a:pt x="124778" y="250507"/>
                    <a:pt x="181928" y="260032"/>
                    <a:pt x="240030" y="261938"/>
                  </a:cubicBezTo>
                  <a:cubicBezTo>
                    <a:pt x="189547" y="291465"/>
                    <a:pt x="129540" y="298132"/>
                    <a:pt x="71438" y="303847"/>
                  </a:cubicBezTo>
                  <a:cubicBezTo>
                    <a:pt x="60960" y="304800"/>
                    <a:pt x="49530" y="305753"/>
                    <a:pt x="38100" y="305753"/>
                  </a:cubicBezTo>
                  <a:cubicBezTo>
                    <a:pt x="35242" y="312420"/>
                    <a:pt x="33338" y="318135"/>
                    <a:pt x="30480" y="324803"/>
                  </a:cubicBezTo>
                  <a:cubicBezTo>
                    <a:pt x="12383" y="374332"/>
                    <a:pt x="2858" y="426720"/>
                    <a:pt x="0" y="479107"/>
                  </a:cubicBezTo>
                  <a:cubicBezTo>
                    <a:pt x="93345" y="478155"/>
                    <a:pt x="186690" y="449580"/>
                    <a:pt x="264795" y="398145"/>
                  </a:cubicBezTo>
                  <a:cubicBezTo>
                    <a:pt x="248603" y="454342"/>
                    <a:pt x="195263" y="489585"/>
                    <a:pt x="145733" y="521017"/>
                  </a:cubicBezTo>
                  <a:cubicBezTo>
                    <a:pt x="111442" y="542925"/>
                    <a:pt x="76200" y="563880"/>
                    <a:pt x="41910" y="585788"/>
                  </a:cubicBezTo>
                  <a:cubicBezTo>
                    <a:pt x="31433" y="592455"/>
                    <a:pt x="20003" y="599122"/>
                    <a:pt x="7620" y="603885"/>
                  </a:cubicBezTo>
                  <a:cubicBezTo>
                    <a:pt x="20003" y="677228"/>
                    <a:pt x="45720" y="747713"/>
                    <a:pt x="84772" y="810578"/>
                  </a:cubicBezTo>
                  <a:cubicBezTo>
                    <a:pt x="151447" y="775335"/>
                    <a:pt x="210503" y="723900"/>
                    <a:pt x="266700" y="672465"/>
                  </a:cubicBezTo>
                  <a:cubicBezTo>
                    <a:pt x="252413" y="745807"/>
                    <a:pt x="224790" y="815340"/>
                    <a:pt x="183833" y="878205"/>
                  </a:cubicBezTo>
                  <a:cubicBezTo>
                    <a:pt x="177165" y="888682"/>
                    <a:pt x="169545" y="899160"/>
                    <a:pt x="160020" y="907732"/>
                  </a:cubicBezTo>
                  <a:cubicBezTo>
                    <a:pt x="163830" y="911542"/>
                    <a:pt x="166688" y="914400"/>
                    <a:pt x="170497" y="918210"/>
                  </a:cubicBezTo>
                  <a:cubicBezTo>
                    <a:pt x="230505" y="975360"/>
                    <a:pt x="306705" y="1018222"/>
                    <a:pt x="387667" y="1033463"/>
                  </a:cubicBezTo>
                  <a:cubicBezTo>
                    <a:pt x="417195" y="985838"/>
                    <a:pt x="447675" y="937260"/>
                    <a:pt x="477203" y="889635"/>
                  </a:cubicBezTo>
                  <a:cubicBezTo>
                    <a:pt x="487680" y="921067"/>
                    <a:pt x="496253" y="953453"/>
                    <a:pt x="495300" y="985838"/>
                  </a:cubicBezTo>
                  <a:cubicBezTo>
                    <a:pt x="494347" y="1002982"/>
                    <a:pt x="491490" y="1020128"/>
                    <a:pt x="484822" y="1036320"/>
                  </a:cubicBezTo>
                  <a:cubicBezTo>
                    <a:pt x="486728" y="1036320"/>
                    <a:pt x="489585" y="1035367"/>
                    <a:pt x="491490" y="1035367"/>
                  </a:cubicBezTo>
                  <a:cubicBezTo>
                    <a:pt x="603885" y="1018222"/>
                    <a:pt x="704850" y="922020"/>
                    <a:pt x="709613" y="810578"/>
                  </a:cubicBezTo>
                  <a:cubicBezTo>
                    <a:pt x="714375" y="812482"/>
                    <a:pt x="720090" y="814388"/>
                    <a:pt x="724853" y="816292"/>
                  </a:cubicBezTo>
                  <a:cubicBezTo>
                    <a:pt x="776288" y="833438"/>
                    <a:pt x="835343" y="831532"/>
                    <a:pt x="884872" y="810578"/>
                  </a:cubicBezTo>
                  <a:cubicBezTo>
                    <a:pt x="942022" y="786765"/>
                    <a:pt x="987743" y="738188"/>
                    <a:pt x="1008697" y="680085"/>
                  </a:cubicBezTo>
                  <a:cubicBezTo>
                    <a:pt x="1009650" y="678180"/>
                    <a:pt x="1009650" y="677228"/>
                    <a:pt x="1010603" y="675322"/>
                  </a:cubicBezTo>
                  <a:cubicBezTo>
                    <a:pt x="985838" y="677228"/>
                    <a:pt x="962025" y="671513"/>
                    <a:pt x="938213" y="664845"/>
                  </a:cubicBezTo>
                  <a:cubicBezTo>
                    <a:pt x="891540" y="649605"/>
                    <a:pt x="847725" y="626745"/>
                    <a:pt x="807720" y="597217"/>
                  </a:cubicBezTo>
                  <a:cubicBezTo>
                    <a:pt x="879157" y="609600"/>
                    <a:pt x="954405" y="598170"/>
                    <a:pt x="1020128" y="567690"/>
                  </a:cubicBezTo>
                  <a:cubicBezTo>
                    <a:pt x="1014413" y="496253"/>
                    <a:pt x="979170" y="427672"/>
                    <a:pt x="930593" y="376238"/>
                  </a:cubicBezTo>
                  <a:close/>
                </a:path>
              </a:pathLst>
            </a:custGeom>
            <a:gradFill>
              <a:gsLst>
                <a:gs pos="0">
                  <a:srgbClr val="2A5B52"/>
                </a:gs>
                <a:gs pos="8000">
                  <a:srgbClr val="2A5B52"/>
                </a:gs>
                <a:gs pos="100000">
                  <a:srgbClr val="1C3B36"/>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22" name="Google Shape;1122;p8"/>
            <p:cNvSpPr/>
            <p:nvPr/>
          </p:nvSpPr>
          <p:spPr>
            <a:xfrm>
              <a:off x="4370721" y="3544001"/>
              <a:ext cx="884872" cy="825579"/>
            </a:xfrm>
            <a:custGeom>
              <a:avLst/>
              <a:gdLst/>
              <a:ahLst/>
              <a:cxnLst/>
              <a:rect l="l" t="t" r="r" b="b"/>
              <a:pathLst>
                <a:path w="884872" h="825579" extrusionOk="0">
                  <a:moveTo>
                    <a:pt x="645795" y="824865"/>
                  </a:moveTo>
                  <a:cubicBezTo>
                    <a:pt x="681038" y="827722"/>
                    <a:pt x="716280" y="822007"/>
                    <a:pt x="749618" y="807720"/>
                  </a:cubicBezTo>
                  <a:cubicBezTo>
                    <a:pt x="806768" y="783907"/>
                    <a:pt x="852488" y="735330"/>
                    <a:pt x="873443" y="677228"/>
                  </a:cubicBezTo>
                  <a:cubicBezTo>
                    <a:pt x="874395" y="675322"/>
                    <a:pt x="874395" y="674370"/>
                    <a:pt x="875347" y="672465"/>
                  </a:cubicBezTo>
                  <a:cubicBezTo>
                    <a:pt x="850582" y="674370"/>
                    <a:pt x="826770" y="668655"/>
                    <a:pt x="802957" y="661988"/>
                  </a:cubicBezTo>
                  <a:cubicBezTo>
                    <a:pt x="756285" y="646747"/>
                    <a:pt x="712470" y="623888"/>
                    <a:pt x="672465" y="594360"/>
                  </a:cubicBezTo>
                  <a:cubicBezTo>
                    <a:pt x="743903" y="606742"/>
                    <a:pt x="819150" y="595313"/>
                    <a:pt x="884872" y="564832"/>
                  </a:cubicBezTo>
                  <a:cubicBezTo>
                    <a:pt x="876300" y="495300"/>
                    <a:pt x="841057" y="427672"/>
                    <a:pt x="792480" y="376238"/>
                  </a:cubicBezTo>
                  <a:cubicBezTo>
                    <a:pt x="791528" y="375285"/>
                    <a:pt x="791528" y="375285"/>
                    <a:pt x="790575" y="374332"/>
                  </a:cubicBezTo>
                  <a:cubicBezTo>
                    <a:pt x="785813" y="378142"/>
                    <a:pt x="781050" y="381000"/>
                    <a:pt x="776288" y="383857"/>
                  </a:cubicBezTo>
                  <a:cubicBezTo>
                    <a:pt x="700088" y="429578"/>
                    <a:pt x="606743" y="434340"/>
                    <a:pt x="518160" y="439103"/>
                  </a:cubicBezTo>
                  <a:cubicBezTo>
                    <a:pt x="596265" y="421957"/>
                    <a:pt x="667703" y="375285"/>
                    <a:pt x="716280" y="311467"/>
                  </a:cubicBezTo>
                  <a:cubicBezTo>
                    <a:pt x="654368" y="267653"/>
                    <a:pt x="583882" y="234315"/>
                    <a:pt x="514350" y="203835"/>
                  </a:cubicBezTo>
                  <a:cubicBezTo>
                    <a:pt x="481965" y="189547"/>
                    <a:pt x="449580" y="175260"/>
                    <a:pt x="417195" y="161925"/>
                  </a:cubicBezTo>
                  <a:cubicBezTo>
                    <a:pt x="403860" y="175260"/>
                    <a:pt x="388620" y="186690"/>
                    <a:pt x="371475" y="195263"/>
                  </a:cubicBezTo>
                  <a:cubicBezTo>
                    <a:pt x="329565" y="215265"/>
                    <a:pt x="282892" y="219075"/>
                    <a:pt x="236220" y="218122"/>
                  </a:cubicBezTo>
                  <a:cubicBezTo>
                    <a:pt x="268605" y="191453"/>
                    <a:pt x="301942" y="163830"/>
                    <a:pt x="324803" y="127635"/>
                  </a:cubicBezTo>
                  <a:cubicBezTo>
                    <a:pt x="325755" y="126682"/>
                    <a:pt x="325755" y="125730"/>
                    <a:pt x="326708" y="124778"/>
                  </a:cubicBezTo>
                  <a:cubicBezTo>
                    <a:pt x="219075" y="80963"/>
                    <a:pt x="110490" y="39053"/>
                    <a:pt x="0" y="0"/>
                  </a:cubicBezTo>
                  <a:cubicBezTo>
                    <a:pt x="0" y="2857"/>
                    <a:pt x="0" y="4763"/>
                    <a:pt x="0" y="7620"/>
                  </a:cubicBezTo>
                  <a:cubicBezTo>
                    <a:pt x="14288" y="40957"/>
                    <a:pt x="127635" y="297180"/>
                    <a:pt x="323850" y="471488"/>
                  </a:cubicBezTo>
                  <a:cubicBezTo>
                    <a:pt x="520065" y="645795"/>
                    <a:pt x="571500" y="810578"/>
                    <a:pt x="571500" y="810578"/>
                  </a:cubicBezTo>
                  <a:lnTo>
                    <a:pt x="645795" y="824865"/>
                  </a:lnTo>
                  <a:close/>
                </a:path>
              </a:pathLst>
            </a:custGeom>
            <a:solidFill>
              <a:srgbClr val="255B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123" name="Google Shape;1123;p8"/>
          <p:cNvGrpSpPr/>
          <p:nvPr/>
        </p:nvGrpSpPr>
        <p:grpSpPr>
          <a:xfrm flipH="1">
            <a:off x="-500250" y="7863060"/>
            <a:ext cx="1231613" cy="2137890"/>
            <a:chOff x="7981884" y="2154029"/>
            <a:chExt cx="1026344" cy="1781575"/>
          </a:xfrm>
        </p:grpSpPr>
        <p:sp>
          <p:nvSpPr>
            <p:cNvPr id="1124" name="Google Shape;1124;p8"/>
            <p:cNvSpPr/>
            <p:nvPr/>
          </p:nvSpPr>
          <p:spPr>
            <a:xfrm>
              <a:off x="7981884" y="2154029"/>
              <a:ext cx="1026344" cy="1688503"/>
            </a:xfrm>
            <a:custGeom>
              <a:avLst/>
              <a:gdLst/>
              <a:ahLst/>
              <a:cxnLst/>
              <a:rect l="l" t="t" r="r" b="b"/>
              <a:pathLst>
                <a:path w="1026344" h="1688503" extrusionOk="0">
                  <a:moveTo>
                    <a:pt x="224555" y="1223284"/>
                  </a:moveTo>
                  <a:cubicBezTo>
                    <a:pt x="165500" y="1170897"/>
                    <a:pt x="100730" y="1123272"/>
                    <a:pt x="54057" y="1059454"/>
                  </a:cubicBezTo>
                  <a:cubicBezTo>
                    <a:pt x="7385" y="995637"/>
                    <a:pt x="-17380" y="908959"/>
                    <a:pt x="14052" y="836569"/>
                  </a:cubicBezTo>
                  <a:cubicBezTo>
                    <a:pt x="45485" y="764179"/>
                    <a:pt x="149307" y="725127"/>
                    <a:pt x="209315" y="776562"/>
                  </a:cubicBezTo>
                  <a:cubicBezTo>
                    <a:pt x="234080" y="797517"/>
                    <a:pt x="258845" y="831807"/>
                    <a:pt x="288373" y="819424"/>
                  </a:cubicBezTo>
                  <a:cubicBezTo>
                    <a:pt x="315995" y="807994"/>
                    <a:pt x="312185" y="766084"/>
                    <a:pt x="296945" y="740367"/>
                  </a:cubicBezTo>
                  <a:cubicBezTo>
                    <a:pt x="271227" y="698457"/>
                    <a:pt x="230270" y="667977"/>
                    <a:pt x="193123" y="635592"/>
                  </a:cubicBezTo>
                  <a:cubicBezTo>
                    <a:pt x="155975" y="603207"/>
                    <a:pt x="119780" y="565107"/>
                    <a:pt x="110255" y="516529"/>
                  </a:cubicBezTo>
                  <a:cubicBezTo>
                    <a:pt x="100730" y="467952"/>
                    <a:pt x="129305" y="409849"/>
                    <a:pt x="177882" y="403182"/>
                  </a:cubicBezTo>
                  <a:cubicBezTo>
                    <a:pt x="195980" y="401277"/>
                    <a:pt x="215030" y="406039"/>
                    <a:pt x="232175" y="399372"/>
                  </a:cubicBezTo>
                  <a:cubicBezTo>
                    <a:pt x="260750" y="388894"/>
                    <a:pt x="270275" y="350794"/>
                    <a:pt x="263607" y="320314"/>
                  </a:cubicBezTo>
                  <a:cubicBezTo>
                    <a:pt x="256940" y="289834"/>
                    <a:pt x="237890" y="264117"/>
                    <a:pt x="227412" y="235542"/>
                  </a:cubicBezTo>
                  <a:cubicBezTo>
                    <a:pt x="189312" y="133624"/>
                    <a:pt x="271227" y="6942"/>
                    <a:pt x="379812" y="274"/>
                  </a:cubicBezTo>
                  <a:cubicBezTo>
                    <a:pt x="488398" y="-6393"/>
                    <a:pt x="585552" y="109812"/>
                    <a:pt x="560787" y="215539"/>
                  </a:cubicBezTo>
                  <a:cubicBezTo>
                    <a:pt x="553167" y="247924"/>
                    <a:pt x="536023" y="279357"/>
                    <a:pt x="533165" y="312694"/>
                  </a:cubicBezTo>
                  <a:cubicBezTo>
                    <a:pt x="531260" y="346032"/>
                    <a:pt x="552215" y="386037"/>
                    <a:pt x="585552" y="385084"/>
                  </a:cubicBezTo>
                  <a:cubicBezTo>
                    <a:pt x="619842" y="384132"/>
                    <a:pt x="638892" y="346032"/>
                    <a:pt x="667467" y="327934"/>
                  </a:cubicBezTo>
                  <a:cubicBezTo>
                    <a:pt x="715092" y="297454"/>
                    <a:pt x="783673" y="331744"/>
                    <a:pt x="805580" y="384132"/>
                  </a:cubicBezTo>
                  <a:cubicBezTo>
                    <a:pt x="827487" y="436519"/>
                    <a:pt x="813200" y="497479"/>
                    <a:pt x="790340" y="548914"/>
                  </a:cubicBezTo>
                  <a:cubicBezTo>
                    <a:pt x="767480" y="600349"/>
                    <a:pt x="735095" y="648927"/>
                    <a:pt x="718902" y="703219"/>
                  </a:cubicBezTo>
                  <a:cubicBezTo>
                    <a:pt x="713187" y="722269"/>
                    <a:pt x="710330" y="746082"/>
                    <a:pt x="726523" y="758464"/>
                  </a:cubicBezTo>
                  <a:cubicBezTo>
                    <a:pt x="751287" y="778467"/>
                    <a:pt x="783673" y="747987"/>
                    <a:pt x="809390" y="729889"/>
                  </a:cubicBezTo>
                  <a:cubicBezTo>
                    <a:pt x="872255" y="687027"/>
                    <a:pt x="965600" y="726079"/>
                    <a:pt x="1001795" y="792754"/>
                  </a:cubicBezTo>
                  <a:cubicBezTo>
                    <a:pt x="1037990" y="860382"/>
                    <a:pt x="1029417" y="942297"/>
                    <a:pt x="1006557" y="1015639"/>
                  </a:cubicBezTo>
                  <a:lnTo>
                    <a:pt x="1006557" y="1015639"/>
                  </a:lnTo>
                  <a:cubicBezTo>
                    <a:pt x="970362" y="1133749"/>
                    <a:pt x="903687" y="1237572"/>
                    <a:pt x="835107" y="1338537"/>
                  </a:cubicBezTo>
                  <a:cubicBezTo>
                    <a:pt x="768432" y="1436644"/>
                    <a:pt x="715092" y="1549992"/>
                    <a:pt x="645560" y="1643337"/>
                  </a:cubicBezTo>
                  <a:cubicBezTo>
                    <a:pt x="547452" y="1775734"/>
                    <a:pt x="504590" y="1582377"/>
                    <a:pt x="457917" y="1506177"/>
                  </a:cubicBezTo>
                  <a:cubicBezTo>
                    <a:pt x="396005" y="1401402"/>
                    <a:pt x="316948" y="1305199"/>
                    <a:pt x="224555" y="1223284"/>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25" name="Google Shape;1125;p8"/>
            <p:cNvSpPr/>
            <p:nvPr/>
          </p:nvSpPr>
          <p:spPr>
            <a:xfrm>
              <a:off x="8212802" y="2446819"/>
              <a:ext cx="551152" cy="1488785"/>
            </a:xfrm>
            <a:custGeom>
              <a:avLst/>
              <a:gdLst/>
              <a:ahLst/>
              <a:cxnLst/>
              <a:rect l="l" t="t" r="r" b="b"/>
              <a:pathLst>
                <a:path w="551152" h="1488785" extrusionOk="0">
                  <a:moveTo>
                    <a:pt x="550849" y="615216"/>
                  </a:moveTo>
                  <a:cubicBezTo>
                    <a:pt x="552754" y="610454"/>
                    <a:pt x="545134" y="608549"/>
                    <a:pt x="543229" y="613311"/>
                  </a:cubicBezTo>
                  <a:cubicBezTo>
                    <a:pt x="447026" y="844769"/>
                    <a:pt x="381304" y="1084799"/>
                    <a:pt x="356539" y="1333401"/>
                  </a:cubicBezTo>
                  <a:cubicBezTo>
                    <a:pt x="339394" y="1060034"/>
                    <a:pt x="306057" y="786666"/>
                    <a:pt x="257479" y="517109"/>
                  </a:cubicBezTo>
                  <a:cubicBezTo>
                    <a:pt x="257479" y="517109"/>
                    <a:pt x="257479" y="517109"/>
                    <a:pt x="257479" y="517109"/>
                  </a:cubicBezTo>
                  <a:cubicBezTo>
                    <a:pt x="286054" y="420906"/>
                    <a:pt x="324154" y="328514"/>
                    <a:pt x="372732" y="239931"/>
                  </a:cubicBezTo>
                  <a:cubicBezTo>
                    <a:pt x="375589" y="235169"/>
                    <a:pt x="368921" y="231359"/>
                    <a:pt x="366064" y="236121"/>
                  </a:cubicBezTo>
                  <a:cubicBezTo>
                    <a:pt x="319392" y="319941"/>
                    <a:pt x="282244" y="408524"/>
                    <a:pt x="253669" y="500916"/>
                  </a:cubicBezTo>
                  <a:cubicBezTo>
                    <a:pt x="243192" y="441861"/>
                    <a:pt x="231762" y="383759"/>
                    <a:pt x="219379" y="325656"/>
                  </a:cubicBezTo>
                  <a:cubicBezTo>
                    <a:pt x="197471" y="217071"/>
                    <a:pt x="171754" y="109439"/>
                    <a:pt x="145084" y="2759"/>
                  </a:cubicBezTo>
                  <a:cubicBezTo>
                    <a:pt x="144132" y="-2004"/>
                    <a:pt x="136512" y="-99"/>
                    <a:pt x="137464" y="4664"/>
                  </a:cubicBezTo>
                  <a:cubicBezTo>
                    <a:pt x="166039" y="116106"/>
                    <a:pt x="191757" y="228501"/>
                    <a:pt x="214617" y="341849"/>
                  </a:cubicBezTo>
                  <a:cubicBezTo>
                    <a:pt x="172707" y="301844"/>
                    <a:pt x="130796" y="262791"/>
                    <a:pt x="89839" y="222786"/>
                  </a:cubicBezTo>
                  <a:cubicBezTo>
                    <a:pt x="86029" y="218976"/>
                    <a:pt x="80314" y="224691"/>
                    <a:pt x="84124" y="228501"/>
                  </a:cubicBezTo>
                  <a:cubicBezTo>
                    <a:pt x="127939" y="270411"/>
                    <a:pt x="172707" y="312321"/>
                    <a:pt x="216521" y="354231"/>
                  </a:cubicBezTo>
                  <a:cubicBezTo>
                    <a:pt x="216521" y="354231"/>
                    <a:pt x="217474" y="355184"/>
                    <a:pt x="217474" y="355184"/>
                  </a:cubicBezTo>
                  <a:cubicBezTo>
                    <a:pt x="258432" y="555209"/>
                    <a:pt x="289864" y="757139"/>
                    <a:pt x="313676" y="959069"/>
                  </a:cubicBezTo>
                  <a:cubicBezTo>
                    <a:pt x="222237" y="839054"/>
                    <a:pt x="119367" y="727611"/>
                    <a:pt x="6971" y="626646"/>
                  </a:cubicBezTo>
                  <a:cubicBezTo>
                    <a:pt x="3162" y="622836"/>
                    <a:pt x="-2554" y="628551"/>
                    <a:pt x="1257" y="632361"/>
                  </a:cubicBezTo>
                  <a:cubicBezTo>
                    <a:pt x="116509" y="736184"/>
                    <a:pt x="222237" y="850484"/>
                    <a:pt x="314629" y="974309"/>
                  </a:cubicBezTo>
                  <a:cubicBezTo>
                    <a:pt x="321296" y="1035269"/>
                    <a:pt x="327964" y="1096229"/>
                    <a:pt x="333679" y="1157189"/>
                  </a:cubicBezTo>
                  <a:cubicBezTo>
                    <a:pt x="343204" y="1265774"/>
                    <a:pt x="350824" y="1375311"/>
                    <a:pt x="355587" y="1484849"/>
                  </a:cubicBezTo>
                  <a:cubicBezTo>
                    <a:pt x="355587" y="1489611"/>
                    <a:pt x="363207" y="1490564"/>
                    <a:pt x="363207" y="1484849"/>
                  </a:cubicBezTo>
                  <a:cubicBezTo>
                    <a:pt x="361301" y="1450559"/>
                    <a:pt x="360349" y="1417221"/>
                    <a:pt x="357492" y="1382931"/>
                  </a:cubicBezTo>
                  <a:cubicBezTo>
                    <a:pt x="357492" y="1381979"/>
                    <a:pt x="358444" y="1381979"/>
                    <a:pt x="358444" y="1381026"/>
                  </a:cubicBezTo>
                  <a:cubicBezTo>
                    <a:pt x="382257" y="1115279"/>
                    <a:pt x="449884" y="860009"/>
                    <a:pt x="550849" y="615216"/>
                  </a:cubicBezTo>
                  <a:close/>
                </a:path>
              </a:pathLst>
            </a:custGeom>
            <a:solidFill>
              <a:srgbClr val="192B3E"/>
            </a:solidFill>
            <a:ln w="9525" cap="flat" cmpd="sng">
              <a:solidFill>
                <a:srgbClr val="317A6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126" name="Google Shape;1126;p8"/>
          <p:cNvGrpSpPr/>
          <p:nvPr/>
        </p:nvGrpSpPr>
        <p:grpSpPr>
          <a:xfrm flipH="1">
            <a:off x="4772578" y="9131267"/>
            <a:ext cx="1486235" cy="1477220"/>
            <a:chOff x="2327129" y="3221103"/>
            <a:chExt cx="1159671" cy="1202017"/>
          </a:xfrm>
        </p:grpSpPr>
        <p:sp>
          <p:nvSpPr>
            <p:cNvPr id="1127" name="Google Shape;1127;p8"/>
            <p:cNvSpPr/>
            <p:nvPr/>
          </p:nvSpPr>
          <p:spPr>
            <a:xfrm>
              <a:off x="2943611" y="3343976"/>
              <a:ext cx="543189" cy="1006792"/>
            </a:xfrm>
            <a:custGeom>
              <a:avLst/>
              <a:gdLst/>
              <a:ahLst/>
              <a:cxnLst/>
              <a:rect l="l" t="t" r="r" b="b"/>
              <a:pathLst>
                <a:path w="543189" h="1006792" extrusionOk="0">
                  <a:moveTo>
                    <a:pt x="42175" y="986790"/>
                  </a:moveTo>
                  <a:cubicBezTo>
                    <a:pt x="12647" y="913447"/>
                    <a:pt x="10742" y="897255"/>
                    <a:pt x="2170" y="818197"/>
                  </a:cubicBezTo>
                  <a:cubicBezTo>
                    <a:pt x="-6403" y="739140"/>
                    <a:pt x="9790" y="655320"/>
                    <a:pt x="62177" y="596265"/>
                  </a:cubicBezTo>
                  <a:cubicBezTo>
                    <a:pt x="99325" y="554355"/>
                    <a:pt x="152665" y="527685"/>
                    <a:pt x="182192" y="480060"/>
                  </a:cubicBezTo>
                  <a:cubicBezTo>
                    <a:pt x="207910" y="439103"/>
                    <a:pt x="212672" y="387667"/>
                    <a:pt x="230770" y="342900"/>
                  </a:cubicBezTo>
                  <a:cubicBezTo>
                    <a:pt x="288872" y="198120"/>
                    <a:pt x="471752" y="139065"/>
                    <a:pt x="543190" y="0"/>
                  </a:cubicBezTo>
                  <a:cubicBezTo>
                    <a:pt x="516520" y="165735"/>
                    <a:pt x="486040" y="340042"/>
                    <a:pt x="376502" y="467678"/>
                  </a:cubicBezTo>
                  <a:cubicBezTo>
                    <a:pt x="345070" y="503872"/>
                    <a:pt x="307922" y="535305"/>
                    <a:pt x="280300" y="574357"/>
                  </a:cubicBezTo>
                  <a:cubicBezTo>
                    <a:pt x="232675" y="641032"/>
                    <a:pt x="216482" y="722947"/>
                    <a:pt x="194575" y="801053"/>
                  </a:cubicBezTo>
                  <a:cubicBezTo>
                    <a:pt x="172667" y="879157"/>
                    <a:pt x="139330" y="960120"/>
                    <a:pt x="72655" y="1006792"/>
                  </a:cubicBezTo>
                  <a:lnTo>
                    <a:pt x="42175" y="986790"/>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1128" name="Google Shape;1128;p8"/>
            <p:cNvGrpSpPr/>
            <p:nvPr/>
          </p:nvGrpSpPr>
          <p:grpSpPr>
            <a:xfrm>
              <a:off x="2970533" y="3650680"/>
              <a:ext cx="488180" cy="772440"/>
              <a:chOff x="2970533" y="3650680"/>
              <a:chExt cx="488180" cy="772440"/>
            </a:xfrm>
          </p:grpSpPr>
          <p:sp>
            <p:nvSpPr>
              <p:cNvPr id="1129" name="Google Shape;1129;p8"/>
              <p:cNvSpPr/>
              <p:nvPr/>
            </p:nvSpPr>
            <p:spPr>
              <a:xfrm>
                <a:off x="2970533" y="3650680"/>
                <a:ext cx="488180" cy="772440"/>
              </a:xfrm>
              <a:custGeom>
                <a:avLst/>
                <a:gdLst/>
                <a:ahLst/>
                <a:cxnLst/>
                <a:rect l="l" t="t" r="r" b="b"/>
                <a:pathLst>
                  <a:path w="488180" h="772440" extrusionOk="0">
                    <a:moveTo>
                      <a:pt x="344818" y="164783"/>
                    </a:moveTo>
                    <a:lnTo>
                      <a:pt x="344818" y="164783"/>
                    </a:lnTo>
                    <a:cubicBezTo>
                      <a:pt x="406730" y="125730"/>
                      <a:pt x="472453" y="73343"/>
                      <a:pt x="481025" y="0"/>
                    </a:cubicBezTo>
                    <a:cubicBezTo>
                      <a:pt x="503885" y="180975"/>
                      <a:pt x="471500" y="368618"/>
                      <a:pt x="390538" y="532448"/>
                    </a:cubicBezTo>
                    <a:cubicBezTo>
                      <a:pt x="336245" y="641985"/>
                      <a:pt x="248615" y="748665"/>
                      <a:pt x="127648" y="769620"/>
                    </a:cubicBezTo>
                    <a:cubicBezTo>
                      <a:pt x="86690" y="777240"/>
                      <a:pt x="37160" y="770573"/>
                      <a:pt x="13348" y="735330"/>
                    </a:cubicBezTo>
                    <a:cubicBezTo>
                      <a:pt x="-5702" y="706755"/>
                      <a:pt x="-940" y="669608"/>
                      <a:pt x="6680" y="636270"/>
                    </a:cubicBezTo>
                    <a:cubicBezTo>
                      <a:pt x="30493" y="533400"/>
                      <a:pt x="79070" y="437198"/>
                      <a:pt x="147650" y="357188"/>
                    </a:cubicBezTo>
                    <a:cubicBezTo>
                      <a:pt x="176225" y="323850"/>
                      <a:pt x="193370" y="282893"/>
                      <a:pt x="223850" y="251460"/>
                    </a:cubicBezTo>
                    <a:cubicBezTo>
                      <a:pt x="259093" y="216218"/>
                      <a:pt x="303860" y="191453"/>
                      <a:pt x="344818" y="164783"/>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30" name="Google Shape;1130;p8"/>
              <p:cNvSpPr/>
              <p:nvPr/>
            </p:nvSpPr>
            <p:spPr>
              <a:xfrm>
                <a:off x="3026042" y="3780379"/>
                <a:ext cx="390274" cy="639594"/>
              </a:xfrm>
              <a:custGeom>
                <a:avLst/>
                <a:gdLst/>
                <a:ahLst/>
                <a:cxnLst/>
                <a:rect l="l" t="t" r="r" b="b"/>
                <a:pathLst>
                  <a:path w="390274" h="639594" extrusionOk="0">
                    <a:moveTo>
                      <a:pt x="382654" y="2699"/>
                    </a:moveTo>
                    <a:cubicBezTo>
                      <a:pt x="359794" y="93187"/>
                      <a:pt x="306454" y="173197"/>
                      <a:pt x="257877" y="251302"/>
                    </a:cubicBezTo>
                    <a:cubicBezTo>
                      <a:pt x="205489" y="334169"/>
                      <a:pt x="151197" y="417037"/>
                      <a:pt x="95952" y="497999"/>
                    </a:cubicBezTo>
                    <a:cubicBezTo>
                      <a:pt x="64519" y="543719"/>
                      <a:pt x="33087" y="588487"/>
                      <a:pt x="702" y="634207"/>
                    </a:cubicBezTo>
                    <a:cubicBezTo>
                      <a:pt x="-2156" y="638017"/>
                      <a:pt x="4512" y="641827"/>
                      <a:pt x="6417" y="638017"/>
                    </a:cubicBezTo>
                    <a:cubicBezTo>
                      <a:pt x="64519" y="557054"/>
                      <a:pt x="121669" y="474187"/>
                      <a:pt x="176914" y="391319"/>
                    </a:cubicBezTo>
                    <a:cubicBezTo>
                      <a:pt x="230254" y="310357"/>
                      <a:pt x="284547" y="229394"/>
                      <a:pt x="332172" y="144622"/>
                    </a:cubicBezTo>
                    <a:cubicBezTo>
                      <a:pt x="356937" y="100807"/>
                      <a:pt x="378844" y="55087"/>
                      <a:pt x="390274" y="5557"/>
                    </a:cubicBezTo>
                    <a:cubicBezTo>
                      <a:pt x="390274" y="-158"/>
                      <a:pt x="383607" y="-2063"/>
                      <a:pt x="382654" y="2699"/>
                    </a:cubicBezTo>
                    <a:lnTo>
                      <a:pt x="382654" y="26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131" name="Google Shape;1131;p8"/>
            <p:cNvGrpSpPr/>
            <p:nvPr/>
          </p:nvGrpSpPr>
          <p:grpSpPr>
            <a:xfrm>
              <a:off x="2327129" y="3565908"/>
              <a:ext cx="479314" cy="778311"/>
              <a:chOff x="2327129" y="3565908"/>
              <a:chExt cx="479314" cy="778311"/>
            </a:xfrm>
          </p:grpSpPr>
          <p:sp>
            <p:nvSpPr>
              <p:cNvPr id="1132" name="Google Shape;1132;p8"/>
              <p:cNvSpPr/>
              <p:nvPr/>
            </p:nvSpPr>
            <p:spPr>
              <a:xfrm>
                <a:off x="2327129" y="3565908"/>
                <a:ext cx="479314" cy="778311"/>
              </a:xfrm>
              <a:custGeom>
                <a:avLst/>
                <a:gdLst/>
                <a:ahLst/>
                <a:cxnLst/>
                <a:rect l="l" t="t" r="r" b="b"/>
                <a:pathLst>
                  <a:path w="479314" h="778311" extrusionOk="0">
                    <a:moveTo>
                      <a:pt x="143355" y="166688"/>
                    </a:moveTo>
                    <a:lnTo>
                      <a:pt x="143355" y="166688"/>
                    </a:lnTo>
                    <a:cubicBezTo>
                      <a:pt x="81442" y="126683"/>
                      <a:pt x="17625" y="73343"/>
                      <a:pt x="9052" y="0"/>
                    </a:cubicBezTo>
                    <a:cubicBezTo>
                      <a:pt x="-16665" y="180975"/>
                      <a:pt x="12862" y="369570"/>
                      <a:pt x="91920" y="534353"/>
                    </a:cubicBezTo>
                    <a:cubicBezTo>
                      <a:pt x="144307" y="644843"/>
                      <a:pt x="230985" y="752475"/>
                      <a:pt x="351000" y="775335"/>
                    </a:cubicBezTo>
                    <a:cubicBezTo>
                      <a:pt x="391957" y="782955"/>
                      <a:pt x="441487" y="777240"/>
                      <a:pt x="465300" y="742950"/>
                    </a:cubicBezTo>
                    <a:cubicBezTo>
                      <a:pt x="484350" y="715328"/>
                      <a:pt x="480540" y="677228"/>
                      <a:pt x="473872" y="643890"/>
                    </a:cubicBezTo>
                    <a:cubicBezTo>
                      <a:pt x="451965" y="541020"/>
                      <a:pt x="404340" y="443865"/>
                      <a:pt x="336712" y="362903"/>
                    </a:cubicBezTo>
                    <a:cubicBezTo>
                      <a:pt x="308137" y="328613"/>
                      <a:pt x="291945" y="288608"/>
                      <a:pt x="261465" y="256222"/>
                    </a:cubicBezTo>
                    <a:cubicBezTo>
                      <a:pt x="228127" y="219075"/>
                      <a:pt x="184312" y="193358"/>
                      <a:pt x="143355" y="166688"/>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33" name="Google Shape;1133;p8"/>
              <p:cNvSpPr/>
              <p:nvPr/>
            </p:nvSpPr>
            <p:spPr>
              <a:xfrm>
                <a:off x="2371330" y="3695326"/>
                <a:ext cx="379966" cy="644637"/>
              </a:xfrm>
              <a:custGeom>
                <a:avLst/>
                <a:gdLst/>
                <a:ahLst/>
                <a:cxnLst/>
                <a:rect l="l" t="t" r="r" b="b"/>
                <a:pathLst>
                  <a:path w="379966" h="644637" extrusionOk="0">
                    <a:moveTo>
                      <a:pt x="93" y="4884"/>
                    </a:moveTo>
                    <a:cubicBezTo>
                      <a:pt x="21048" y="95372"/>
                      <a:pt x="73436" y="176334"/>
                      <a:pt x="121061" y="254439"/>
                    </a:cubicBezTo>
                    <a:cubicBezTo>
                      <a:pt x="172496" y="338259"/>
                      <a:pt x="224883" y="422079"/>
                      <a:pt x="279176" y="503994"/>
                    </a:cubicBezTo>
                    <a:cubicBezTo>
                      <a:pt x="310608" y="550667"/>
                      <a:pt x="342041" y="597339"/>
                      <a:pt x="373473" y="643059"/>
                    </a:cubicBezTo>
                    <a:cubicBezTo>
                      <a:pt x="376331" y="646869"/>
                      <a:pt x="382046" y="643059"/>
                      <a:pt x="379188" y="639249"/>
                    </a:cubicBezTo>
                    <a:cubicBezTo>
                      <a:pt x="322991" y="559239"/>
                      <a:pt x="268698" y="478277"/>
                      <a:pt x="216311" y="395409"/>
                    </a:cubicBezTo>
                    <a:cubicBezTo>
                      <a:pt x="164876" y="314447"/>
                      <a:pt x="112488" y="232532"/>
                      <a:pt x="65816" y="148712"/>
                    </a:cubicBezTo>
                    <a:cubicBezTo>
                      <a:pt x="40098" y="102039"/>
                      <a:pt x="17238" y="54414"/>
                      <a:pt x="5808" y="2027"/>
                    </a:cubicBezTo>
                    <a:cubicBezTo>
                      <a:pt x="5808" y="-1783"/>
                      <a:pt x="-859" y="122"/>
                      <a:pt x="93" y="4884"/>
                    </a:cubicBezTo>
                    <a:lnTo>
                      <a:pt x="93" y="488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134" name="Google Shape;1134;p8"/>
            <p:cNvGrpSpPr/>
            <p:nvPr/>
          </p:nvGrpSpPr>
          <p:grpSpPr>
            <a:xfrm>
              <a:off x="2774303" y="3274443"/>
              <a:ext cx="455089" cy="1142346"/>
              <a:chOff x="2774303" y="3274443"/>
              <a:chExt cx="455089" cy="1142346"/>
            </a:xfrm>
          </p:grpSpPr>
          <p:sp>
            <p:nvSpPr>
              <p:cNvPr id="1135" name="Google Shape;1135;p8"/>
              <p:cNvSpPr/>
              <p:nvPr/>
            </p:nvSpPr>
            <p:spPr>
              <a:xfrm>
                <a:off x="2774303" y="3274443"/>
                <a:ext cx="455089" cy="1142346"/>
              </a:xfrm>
              <a:custGeom>
                <a:avLst/>
                <a:gdLst/>
                <a:ahLst/>
                <a:cxnLst/>
                <a:rect l="l" t="t" r="r" b="b"/>
                <a:pathLst>
                  <a:path w="455089" h="1142346" extrusionOk="0">
                    <a:moveTo>
                      <a:pt x="47654" y="642938"/>
                    </a:moveTo>
                    <a:cubicBezTo>
                      <a:pt x="75276" y="588645"/>
                      <a:pt x="114329" y="539115"/>
                      <a:pt x="123854" y="479108"/>
                    </a:cubicBezTo>
                    <a:cubicBezTo>
                      <a:pt x="132426" y="424815"/>
                      <a:pt x="116233" y="368618"/>
                      <a:pt x="128616" y="315278"/>
                    </a:cubicBezTo>
                    <a:cubicBezTo>
                      <a:pt x="141951" y="256223"/>
                      <a:pt x="188623" y="211455"/>
                      <a:pt x="227676" y="164783"/>
                    </a:cubicBezTo>
                    <a:cubicBezTo>
                      <a:pt x="266729" y="118110"/>
                      <a:pt x="302923" y="60008"/>
                      <a:pt x="289589" y="0"/>
                    </a:cubicBezTo>
                    <a:cubicBezTo>
                      <a:pt x="391506" y="137160"/>
                      <a:pt x="447704" y="307658"/>
                      <a:pt x="454371" y="478155"/>
                    </a:cubicBezTo>
                    <a:cubicBezTo>
                      <a:pt x="461039" y="649605"/>
                      <a:pt x="421033" y="821055"/>
                      <a:pt x="345786" y="974408"/>
                    </a:cubicBezTo>
                    <a:cubicBezTo>
                      <a:pt x="322926" y="1021080"/>
                      <a:pt x="296256" y="1067753"/>
                      <a:pt x="255298" y="1101090"/>
                    </a:cubicBezTo>
                    <a:cubicBezTo>
                      <a:pt x="215294" y="1134428"/>
                      <a:pt x="159096" y="1152525"/>
                      <a:pt x="109566" y="1136333"/>
                    </a:cubicBezTo>
                    <a:cubicBezTo>
                      <a:pt x="109566" y="1136333"/>
                      <a:pt x="109566" y="1136333"/>
                      <a:pt x="109566" y="1136333"/>
                    </a:cubicBezTo>
                    <a:cubicBezTo>
                      <a:pt x="31461" y="1110615"/>
                      <a:pt x="20983" y="997268"/>
                      <a:pt x="7649" y="927735"/>
                    </a:cubicBezTo>
                    <a:cubicBezTo>
                      <a:pt x="-10449" y="831533"/>
                      <a:pt x="3838" y="729615"/>
                      <a:pt x="47654" y="642938"/>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36" name="Google Shape;1136;p8"/>
              <p:cNvSpPr/>
              <p:nvPr/>
            </p:nvSpPr>
            <p:spPr>
              <a:xfrm>
                <a:off x="2908872" y="3416604"/>
                <a:ext cx="171475" cy="997883"/>
              </a:xfrm>
              <a:custGeom>
                <a:avLst/>
                <a:gdLst/>
                <a:ahLst/>
                <a:cxnLst/>
                <a:rect l="l" t="t" r="r" b="b"/>
                <a:pathLst>
                  <a:path w="171475" h="997883" extrusionOk="0">
                    <a:moveTo>
                      <a:pt x="15002" y="993219"/>
                    </a:moveTo>
                    <a:cubicBezTo>
                      <a:pt x="-25003" y="727472"/>
                      <a:pt x="99774" y="474107"/>
                      <a:pt x="150257" y="218837"/>
                    </a:cubicBezTo>
                    <a:cubicBezTo>
                      <a:pt x="164544" y="147399"/>
                      <a:pt x="173117" y="75962"/>
                      <a:pt x="171212" y="3572"/>
                    </a:cubicBezTo>
                    <a:cubicBezTo>
                      <a:pt x="171212" y="-1191"/>
                      <a:pt x="163592" y="-1191"/>
                      <a:pt x="163592" y="3572"/>
                    </a:cubicBezTo>
                    <a:cubicBezTo>
                      <a:pt x="168354" y="271224"/>
                      <a:pt x="40719" y="516017"/>
                      <a:pt x="7382" y="777954"/>
                    </a:cubicBezTo>
                    <a:cubicBezTo>
                      <a:pt x="-2143" y="850344"/>
                      <a:pt x="-3096" y="923687"/>
                      <a:pt x="8334" y="995124"/>
                    </a:cubicBezTo>
                    <a:cubicBezTo>
                      <a:pt x="9287" y="999887"/>
                      <a:pt x="15954" y="997982"/>
                      <a:pt x="15002" y="993219"/>
                    </a:cubicBezTo>
                    <a:lnTo>
                      <a:pt x="15002" y="99321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1137" name="Google Shape;1137;p8"/>
            <p:cNvSpPr/>
            <p:nvPr/>
          </p:nvSpPr>
          <p:spPr>
            <a:xfrm>
              <a:off x="2620449" y="3221103"/>
              <a:ext cx="262493" cy="1166812"/>
            </a:xfrm>
            <a:custGeom>
              <a:avLst/>
              <a:gdLst/>
              <a:ahLst/>
              <a:cxnLst/>
              <a:rect l="l" t="t" r="r" b="b"/>
              <a:pathLst>
                <a:path w="262493" h="1166812" extrusionOk="0">
                  <a:moveTo>
                    <a:pt x="202459" y="1166813"/>
                  </a:moveTo>
                  <a:cubicBezTo>
                    <a:pt x="134832" y="1117282"/>
                    <a:pt x="124354" y="1103948"/>
                    <a:pt x="72919" y="1037272"/>
                  </a:cubicBezTo>
                  <a:cubicBezTo>
                    <a:pt x="21484" y="971550"/>
                    <a:pt x="-10901" y="886777"/>
                    <a:pt x="3387" y="803910"/>
                  </a:cubicBezTo>
                  <a:cubicBezTo>
                    <a:pt x="13864" y="745807"/>
                    <a:pt x="46249" y="691515"/>
                    <a:pt x="47202" y="632460"/>
                  </a:cubicBezTo>
                  <a:cubicBezTo>
                    <a:pt x="47202" y="581025"/>
                    <a:pt x="23389" y="532447"/>
                    <a:pt x="13864" y="481965"/>
                  </a:cubicBezTo>
                  <a:cubicBezTo>
                    <a:pt x="-14711" y="319088"/>
                    <a:pt x="116734" y="163830"/>
                    <a:pt x="103399" y="0"/>
                  </a:cubicBezTo>
                  <a:cubicBezTo>
                    <a:pt x="171979" y="163830"/>
                    <a:pt x="242464" y="338138"/>
                    <a:pt x="214842" y="512445"/>
                  </a:cubicBezTo>
                  <a:cubicBezTo>
                    <a:pt x="207222" y="561975"/>
                    <a:pt x="191029" y="611505"/>
                    <a:pt x="188172" y="661988"/>
                  </a:cubicBezTo>
                  <a:cubicBezTo>
                    <a:pt x="182457" y="747713"/>
                    <a:pt x="213889" y="831532"/>
                    <a:pt x="237702" y="913447"/>
                  </a:cubicBezTo>
                  <a:cubicBezTo>
                    <a:pt x="261514" y="996315"/>
                    <a:pt x="276754" y="1087755"/>
                    <a:pt x="242464" y="1165860"/>
                  </a:cubicBezTo>
                  <a:lnTo>
                    <a:pt x="202459" y="1166813"/>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1138" name="Google Shape;1138;p8"/>
          <p:cNvSpPr/>
          <p:nvPr/>
        </p:nvSpPr>
        <p:spPr>
          <a:xfrm flipH="1">
            <a:off x="2480834" y="7971060"/>
            <a:ext cx="1331595" cy="1905132"/>
          </a:xfrm>
          <a:custGeom>
            <a:avLst/>
            <a:gdLst/>
            <a:ahLst/>
            <a:cxnLst/>
            <a:rect l="l" t="t" r="r" b="b"/>
            <a:pathLst>
              <a:path w="1109662" h="1587610" extrusionOk="0">
                <a:moveTo>
                  <a:pt x="828675" y="1237922"/>
                </a:moveTo>
                <a:cubicBezTo>
                  <a:pt x="626745" y="1089332"/>
                  <a:pt x="549592" y="938837"/>
                  <a:pt x="404813" y="799772"/>
                </a:cubicBezTo>
                <a:cubicBezTo>
                  <a:pt x="650557" y="878829"/>
                  <a:pt x="809625" y="1168389"/>
                  <a:pt x="828675" y="1230302"/>
                </a:cubicBezTo>
                <a:cubicBezTo>
                  <a:pt x="828675" y="1131242"/>
                  <a:pt x="818197" y="1031229"/>
                  <a:pt x="796290" y="934074"/>
                </a:cubicBezTo>
                <a:cubicBezTo>
                  <a:pt x="678180" y="833109"/>
                  <a:pt x="554355" y="775959"/>
                  <a:pt x="458153" y="632132"/>
                </a:cubicBezTo>
                <a:cubicBezTo>
                  <a:pt x="611505" y="670232"/>
                  <a:pt x="753428" y="850254"/>
                  <a:pt x="792480" y="919787"/>
                </a:cubicBezTo>
                <a:cubicBezTo>
                  <a:pt x="771525" y="834062"/>
                  <a:pt x="742950" y="749289"/>
                  <a:pt x="704850" y="669279"/>
                </a:cubicBezTo>
                <a:cubicBezTo>
                  <a:pt x="588645" y="611177"/>
                  <a:pt x="485775" y="535929"/>
                  <a:pt x="399097" y="446394"/>
                </a:cubicBezTo>
                <a:cubicBezTo>
                  <a:pt x="509588" y="476874"/>
                  <a:pt x="610553" y="541644"/>
                  <a:pt x="684847" y="628322"/>
                </a:cubicBezTo>
                <a:cubicBezTo>
                  <a:pt x="652463" y="566409"/>
                  <a:pt x="615315" y="506402"/>
                  <a:pt x="573405" y="449252"/>
                </a:cubicBezTo>
                <a:cubicBezTo>
                  <a:pt x="568642" y="450204"/>
                  <a:pt x="564832" y="452109"/>
                  <a:pt x="560070" y="453062"/>
                </a:cubicBezTo>
                <a:cubicBezTo>
                  <a:pt x="461010" y="429249"/>
                  <a:pt x="371475" y="376862"/>
                  <a:pt x="305753" y="304472"/>
                </a:cubicBezTo>
                <a:cubicBezTo>
                  <a:pt x="390525" y="318759"/>
                  <a:pt x="471488" y="354002"/>
                  <a:pt x="539115" y="405437"/>
                </a:cubicBezTo>
                <a:cubicBezTo>
                  <a:pt x="512445" y="373052"/>
                  <a:pt x="483870" y="341619"/>
                  <a:pt x="454342" y="311139"/>
                </a:cubicBezTo>
                <a:cubicBezTo>
                  <a:pt x="439103" y="310187"/>
                  <a:pt x="387667" y="300662"/>
                  <a:pt x="387667" y="300662"/>
                </a:cubicBezTo>
                <a:cubicBezTo>
                  <a:pt x="303847" y="278754"/>
                  <a:pt x="229553" y="241607"/>
                  <a:pt x="156210" y="198744"/>
                </a:cubicBezTo>
                <a:cubicBezTo>
                  <a:pt x="224790" y="199697"/>
                  <a:pt x="398145" y="273039"/>
                  <a:pt x="445770" y="301614"/>
                </a:cubicBezTo>
                <a:cubicBezTo>
                  <a:pt x="404813" y="260657"/>
                  <a:pt x="360997" y="222557"/>
                  <a:pt x="315278" y="188267"/>
                </a:cubicBezTo>
                <a:cubicBezTo>
                  <a:pt x="313372" y="188267"/>
                  <a:pt x="311467" y="188267"/>
                  <a:pt x="310515" y="189219"/>
                </a:cubicBezTo>
                <a:cubicBezTo>
                  <a:pt x="247650" y="183504"/>
                  <a:pt x="188595" y="155882"/>
                  <a:pt x="138113" y="120639"/>
                </a:cubicBezTo>
                <a:cubicBezTo>
                  <a:pt x="87630" y="85397"/>
                  <a:pt x="44767" y="42534"/>
                  <a:pt x="0" y="1577"/>
                </a:cubicBezTo>
                <a:cubicBezTo>
                  <a:pt x="151447" y="-15568"/>
                  <a:pt x="236220" y="111114"/>
                  <a:pt x="326707" y="187314"/>
                </a:cubicBezTo>
                <a:cubicBezTo>
                  <a:pt x="326707" y="187314"/>
                  <a:pt x="325755" y="187314"/>
                  <a:pt x="325755" y="187314"/>
                </a:cubicBezTo>
                <a:cubicBezTo>
                  <a:pt x="367665" y="218747"/>
                  <a:pt x="407670" y="252084"/>
                  <a:pt x="444817" y="288279"/>
                </a:cubicBezTo>
                <a:cubicBezTo>
                  <a:pt x="416242" y="201602"/>
                  <a:pt x="375285" y="117782"/>
                  <a:pt x="331470" y="34914"/>
                </a:cubicBezTo>
                <a:cubicBezTo>
                  <a:pt x="404813" y="97779"/>
                  <a:pt x="452438" y="185409"/>
                  <a:pt x="461963" y="275897"/>
                </a:cubicBezTo>
                <a:cubicBezTo>
                  <a:pt x="461963" y="275897"/>
                  <a:pt x="459105" y="292089"/>
                  <a:pt x="454342" y="297804"/>
                </a:cubicBezTo>
                <a:cubicBezTo>
                  <a:pt x="501967" y="344477"/>
                  <a:pt x="546735" y="394007"/>
                  <a:pt x="585788" y="446394"/>
                </a:cubicBezTo>
                <a:lnTo>
                  <a:pt x="585788" y="446394"/>
                </a:lnTo>
                <a:lnTo>
                  <a:pt x="585788" y="446394"/>
                </a:lnTo>
                <a:cubicBezTo>
                  <a:pt x="591503" y="454014"/>
                  <a:pt x="598170" y="462587"/>
                  <a:pt x="603885" y="471159"/>
                </a:cubicBezTo>
                <a:cubicBezTo>
                  <a:pt x="594360" y="431154"/>
                  <a:pt x="528638" y="234939"/>
                  <a:pt x="581025" y="83492"/>
                </a:cubicBezTo>
                <a:cubicBezTo>
                  <a:pt x="629603" y="205412"/>
                  <a:pt x="635317" y="354954"/>
                  <a:pt x="606742" y="474969"/>
                </a:cubicBezTo>
                <a:cubicBezTo>
                  <a:pt x="651510" y="537834"/>
                  <a:pt x="691515" y="604509"/>
                  <a:pt x="723900" y="674042"/>
                </a:cubicBezTo>
                <a:cubicBezTo>
                  <a:pt x="724853" y="606414"/>
                  <a:pt x="702945" y="365432"/>
                  <a:pt x="762000" y="214937"/>
                </a:cubicBezTo>
                <a:cubicBezTo>
                  <a:pt x="764857" y="292089"/>
                  <a:pt x="797242" y="386387"/>
                  <a:pt x="799147" y="463539"/>
                </a:cubicBezTo>
                <a:cubicBezTo>
                  <a:pt x="801053" y="537834"/>
                  <a:pt x="768667" y="622607"/>
                  <a:pt x="729615" y="685472"/>
                </a:cubicBezTo>
                <a:cubicBezTo>
                  <a:pt x="765810" y="763577"/>
                  <a:pt x="794385" y="845492"/>
                  <a:pt x="814388" y="929312"/>
                </a:cubicBezTo>
                <a:cubicBezTo>
                  <a:pt x="842010" y="747384"/>
                  <a:pt x="871538" y="546407"/>
                  <a:pt x="981075" y="363527"/>
                </a:cubicBezTo>
                <a:cubicBezTo>
                  <a:pt x="1020128" y="553074"/>
                  <a:pt x="855345" y="886449"/>
                  <a:pt x="816292" y="941694"/>
                </a:cubicBezTo>
                <a:cubicBezTo>
                  <a:pt x="838200" y="1036944"/>
                  <a:pt x="849630" y="1135052"/>
                  <a:pt x="849630" y="1234112"/>
                </a:cubicBezTo>
                <a:cubicBezTo>
                  <a:pt x="864870" y="1177914"/>
                  <a:pt x="899160" y="1000749"/>
                  <a:pt x="937260" y="915977"/>
                </a:cubicBezTo>
                <a:cubicBezTo>
                  <a:pt x="984885" y="815964"/>
                  <a:pt x="1023938" y="725477"/>
                  <a:pt x="1109663" y="642609"/>
                </a:cubicBezTo>
                <a:cubicBezTo>
                  <a:pt x="1106805" y="909309"/>
                  <a:pt x="998220" y="1096952"/>
                  <a:pt x="849630" y="1247447"/>
                </a:cubicBezTo>
                <a:cubicBezTo>
                  <a:pt x="848678" y="1357937"/>
                  <a:pt x="834390" y="1469379"/>
                  <a:pt x="807720" y="1577012"/>
                </a:cubicBezTo>
                <a:cubicBezTo>
                  <a:pt x="807720" y="1577012"/>
                  <a:pt x="807720" y="1577012"/>
                  <a:pt x="807720" y="1577012"/>
                </a:cubicBezTo>
                <a:cubicBezTo>
                  <a:pt x="805815" y="1583679"/>
                  <a:pt x="799147" y="1588442"/>
                  <a:pt x="792480" y="1587489"/>
                </a:cubicBezTo>
                <a:cubicBezTo>
                  <a:pt x="785813" y="1586537"/>
                  <a:pt x="782003" y="1579869"/>
                  <a:pt x="783907" y="1573202"/>
                </a:cubicBezTo>
                <a:cubicBezTo>
                  <a:pt x="812482" y="1463664"/>
                  <a:pt x="827722" y="1351269"/>
                  <a:pt x="828675" y="1237922"/>
                </a:cubicBezTo>
                <a:close/>
              </a:path>
            </a:pathLst>
          </a:custGeom>
          <a:gradFill>
            <a:gsLst>
              <a:gs pos="0">
                <a:srgbClr val="BDD559"/>
              </a:gs>
              <a:gs pos="8000">
                <a:srgbClr val="BDD559"/>
              </a:gs>
              <a:gs pos="100000">
                <a:srgbClr val="5F9322"/>
              </a:gs>
            </a:gsLst>
            <a:lin ang="2700006" scaled="0"/>
          </a:gra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39" name="Google Shape;1139;p8"/>
          <p:cNvSpPr/>
          <p:nvPr/>
        </p:nvSpPr>
        <p:spPr>
          <a:xfrm flipH="1">
            <a:off x="635004" y="7787884"/>
            <a:ext cx="1274445" cy="1810574"/>
          </a:xfrm>
          <a:custGeom>
            <a:avLst/>
            <a:gdLst/>
            <a:ahLst/>
            <a:cxnLst/>
            <a:rect l="l" t="t" r="r" b="b"/>
            <a:pathLst>
              <a:path w="1062037" h="1508811" extrusionOk="0">
                <a:moveTo>
                  <a:pt x="381953" y="1176267"/>
                </a:moveTo>
                <a:cubicBezTo>
                  <a:pt x="569595" y="1036250"/>
                  <a:pt x="628650" y="893375"/>
                  <a:pt x="758190" y="761930"/>
                </a:cubicBezTo>
                <a:cubicBezTo>
                  <a:pt x="514350" y="834320"/>
                  <a:pt x="391478" y="1110545"/>
                  <a:pt x="380047" y="1168647"/>
                </a:cubicBezTo>
                <a:cubicBezTo>
                  <a:pt x="364808" y="1073397"/>
                  <a:pt x="360997" y="978147"/>
                  <a:pt x="369570" y="885755"/>
                </a:cubicBezTo>
                <a:cubicBezTo>
                  <a:pt x="478155" y="790505"/>
                  <a:pt x="597217" y="737165"/>
                  <a:pt x="676275" y="600957"/>
                </a:cubicBezTo>
                <a:cubicBezTo>
                  <a:pt x="521970" y="635247"/>
                  <a:pt x="401003" y="805745"/>
                  <a:pt x="370522" y="871467"/>
                </a:cubicBezTo>
                <a:cubicBezTo>
                  <a:pt x="379095" y="789552"/>
                  <a:pt x="397192" y="709542"/>
                  <a:pt x="424815" y="632390"/>
                </a:cubicBezTo>
                <a:cubicBezTo>
                  <a:pt x="537210" y="579050"/>
                  <a:pt x="633412" y="507612"/>
                  <a:pt x="709612" y="422840"/>
                </a:cubicBezTo>
                <a:cubicBezTo>
                  <a:pt x="599122" y="451415"/>
                  <a:pt x="503872" y="511422"/>
                  <a:pt x="440055" y="594290"/>
                </a:cubicBezTo>
                <a:cubicBezTo>
                  <a:pt x="463867" y="535235"/>
                  <a:pt x="494347" y="478085"/>
                  <a:pt x="529590" y="423792"/>
                </a:cubicBezTo>
                <a:cubicBezTo>
                  <a:pt x="534353" y="424745"/>
                  <a:pt x="539115" y="426650"/>
                  <a:pt x="543878" y="427602"/>
                </a:cubicBezTo>
                <a:cubicBezTo>
                  <a:pt x="642937" y="405695"/>
                  <a:pt x="728662" y="357117"/>
                  <a:pt x="786765" y="288537"/>
                </a:cubicBezTo>
                <a:cubicBezTo>
                  <a:pt x="701040" y="301872"/>
                  <a:pt x="621983" y="334257"/>
                  <a:pt x="559117" y="382835"/>
                </a:cubicBezTo>
                <a:cubicBezTo>
                  <a:pt x="581978" y="351402"/>
                  <a:pt x="606742" y="321875"/>
                  <a:pt x="633412" y="293300"/>
                </a:cubicBezTo>
                <a:cubicBezTo>
                  <a:pt x="649605" y="292347"/>
                  <a:pt x="701040" y="284727"/>
                  <a:pt x="701040" y="284727"/>
                </a:cubicBezTo>
                <a:cubicBezTo>
                  <a:pt x="784860" y="264725"/>
                  <a:pt x="857250" y="229482"/>
                  <a:pt x="926783" y="190430"/>
                </a:cubicBezTo>
                <a:cubicBezTo>
                  <a:pt x="855345" y="190430"/>
                  <a:pt x="686753" y="259010"/>
                  <a:pt x="641033" y="284727"/>
                </a:cubicBezTo>
                <a:cubicBezTo>
                  <a:pt x="677228" y="246627"/>
                  <a:pt x="717233" y="210432"/>
                  <a:pt x="760095" y="177095"/>
                </a:cubicBezTo>
                <a:cubicBezTo>
                  <a:pt x="762000" y="177095"/>
                  <a:pt x="763905" y="177095"/>
                  <a:pt x="765810" y="178047"/>
                </a:cubicBezTo>
                <a:cubicBezTo>
                  <a:pt x="830580" y="173285"/>
                  <a:pt x="887730" y="147567"/>
                  <a:pt x="935355" y="114230"/>
                </a:cubicBezTo>
                <a:cubicBezTo>
                  <a:pt x="982028" y="80892"/>
                  <a:pt x="1021080" y="40887"/>
                  <a:pt x="1062037" y="1835"/>
                </a:cubicBezTo>
                <a:cubicBezTo>
                  <a:pt x="902970" y="-16263"/>
                  <a:pt x="832485" y="103752"/>
                  <a:pt x="750570" y="175190"/>
                </a:cubicBezTo>
                <a:cubicBezTo>
                  <a:pt x="750570" y="175190"/>
                  <a:pt x="751522" y="175190"/>
                  <a:pt x="751522" y="175190"/>
                </a:cubicBezTo>
                <a:cubicBezTo>
                  <a:pt x="712470" y="204717"/>
                  <a:pt x="676275" y="236150"/>
                  <a:pt x="641985" y="270440"/>
                </a:cubicBezTo>
                <a:cubicBezTo>
                  <a:pt x="659130" y="187572"/>
                  <a:pt x="689610" y="108515"/>
                  <a:pt x="722947" y="29457"/>
                </a:cubicBezTo>
                <a:cubicBezTo>
                  <a:pt x="655320" y="88512"/>
                  <a:pt x="620078" y="172332"/>
                  <a:pt x="622935" y="258057"/>
                </a:cubicBezTo>
                <a:cubicBezTo>
                  <a:pt x="622935" y="258057"/>
                  <a:pt x="628650" y="274250"/>
                  <a:pt x="633412" y="279012"/>
                </a:cubicBezTo>
                <a:cubicBezTo>
                  <a:pt x="590550" y="322827"/>
                  <a:pt x="551497" y="369500"/>
                  <a:pt x="518160" y="419982"/>
                </a:cubicBezTo>
                <a:lnTo>
                  <a:pt x="518160" y="419982"/>
                </a:lnTo>
                <a:lnTo>
                  <a:pt x="518160" y="419982"/>
                </a:lnTo>
                <a:cubicBezTo>
                  <a:pt x="513397" y="427602"/>
                  <a:pt x="507683" y="435222"/>
                  <a:pt x="502920" y="442842"/>
                </a:cubicBezTo>
                <a:cubicBezTo>
                  <a:pt x="506730" y="404742"/>
                  <a:pt x="546735" y="218052"/>
                  <a:pt x="469583" y="71367"/>
                </a:cubicBezTo>
                <a:cubicBezTo>
                  <a:pt x="437197" y="187572"/>
                  <a:pt x="453390" y="330447"/>
                  <a:pt x="500062" y="446652"/>
                </a:cubicBezTo>
                <a:cubicBezTo>
                  <a:pt x="461962" y="506660"/>
                  <a:pt x="431483" y="569525"/>
                  <a:pt x="406717" y="636200"/>
                </a:cubicBezTo>
                <a:cubicBezTo>
                  <a:pt x="396240" y="571430"/>
                  <a:pt x="383858" y="340925"/>
                  <a:pt x="300037" y="196145"/>
                </a:cubicBezTo>
                <a:cubicBezTo>
                  <a:pt x="308610" y="269487"/>
                  <a:pt x="288608" y="359975"/>
                  <a:pt x="298133" y="433317"/>
                </a:cubicBezTo>
                <a:cubicBezTo>
                  <a:pt x="306705" y="503802"/>
                  <a:pt x="353378" y="586670"/>
                  <a:pt x="402908" y="646677"/>
                </a:cubicBezTo>
                <a:cubicBezTo>
                  <a:pt x="376237" y="720972"/>
                  <a:pt x="359092" y="799077"/>
                  <a:pt x="350520" y="879087"/>
                </a:cubicBezTo>
                <a:cubicBezTo>
                  <a:pt x="295275" y="704780"/>
                  <a:pt x="235267" y="511422"/>
                  <a:pt x="94297" y="334257"/>
                </a:cubicBezTo>
                <a:cubicBezTo>
                  <a:pt x="81915" y="515232"/>
                  <a:pt x="300990" y="836225"/>
                  <a:pt x="349567" y="889565"/>
                </a:cubicBezTo>
                <a:cubicBezTo>
                  <a:pt x="340995" y="981005"/>
                  <a:pt x="343853" y="1074350"/>
                  <a:pt x="357187" y="1168647"/>
                </a:cubicBezTo>
                <a:cubicBezTo>
                  <a:pt x="333375" y="1115308"/>
                  <a:pt x="271462" y="944810"/>
                  <a:pt x="220028" y="862895"/>
                </a:cubicBezTo>
                <a:cubicBezTo>
                  <a:pt x="155257" y="765740"/>
                  <a:pt x="101917" y="679062"/>
                  <a:pt x="0" y="599052"/>
                </a:cubicBezTo>
                <a:cubicBezTo>
                  <a:pt x="41910" y="854322"/>
                  <a:pt x="181928" y="1036250"/>
                  <a:pt x="359092" y="1181983"/>
                </a:cubicBezTo>
                <a:cubicBezTo>
                  <a:pt x="376237" y="1288662"/>
                  <a:pt x="406717" y="1394390"/>
                  <a:pt x="451485" y="1498212"/>
                </a:cubicBezTo>
                <a:cubicBezTo>
                  <a:pt x="451485" y="1498212"/>
                  <a:pt x="451485" y="1498212"/>
                  <a:pt x="451485" y="1498212"/>
                </a:cubicBezTo>
                <a:cubicBezTo>
                  <a:pt x="454342" y="1504880"/>
                  <a:pt x="461962" y="1509642"/>
                  <a:pt x="468630" y="1508690"/>
                </a:cubicBezTo>
                <a:cubicBezTo>
                  <a:pt x="475297" y="1507737"/>
                  <a:pt x="478155" y="1502022"/>
                  <a:pt x="475297" y="1495355"/>
                </a:cubicBezTo>
                <a:cubicBezTo>
                  <a:pt x="432435" y="1391533"/>
                  <a:pt x="400050" y="1283900"/>
                  <a:pt x="381953" y="1176267"/>
                </a:cubicBezTo>
                <a:close/>
              </a:path>
            </a:pathLst>
          </a:custGeom>
          <a:solidFill>
            <a:srgbClr val="1C3B36"/>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40" name="Google Shape;1140;p8"/>
          <p:cNvSpPr/>
          <p:nvPr/>
        </p:nvSpPr>
        <p:spPr>
          <a:xfrm flipH="1">
            <a:off x="162720" y="8786720"/>
            <a:ext cx="402303" cy="1521333"/>
          </a:xfrm>
          <a:custGeom>
            <a:avLst/>
            <a:gdLst/>
            <a:ahLst/>
            <a:cxnLst/>
            <a:rect l="l" t="t" r="r" b="b"/>
            <a:pathLst>
              <a:path w="335253" h="1267777" extrusionOk="0">
                <a:moveTo>
                  <a:pt x="281655" y="1267778"/>
                </a:moveTo>
                <a:cubicBezTo>
                  <a:pt x="203550" y="1220153"/>
                  <a:pt x="190215" y="1205865"/>
                  <a:pt x="127350" y="1138238"/>
                </a:cubicBezTo>
                <a:cubicBezTo>
                  <a:pt x="65438" y="1070610"/>
                  <a:pt x="21623" y="981075"/>
                  <a:pt x="29243" y="889635"/>
                </a:cubicBezTo>
                <a:cubicBezTo>
                  <a:pt x="34958" y="824865"/>
                  <a:pt x="66390" y="762953"/>
                  <a:pt x="60675" y="698182"/>
                </a:cubicBezTo>
                <a:cubicBezTo>
                  <a:pt x="55913" y="641985"/>
                  <a:pt x="25433" y="591503"/>
                  <a:pt x="10193" y="536257"/>
                </a:cubicBezTo>
                <a:cubicBezTo>
                  <a:pt x="-36479" y="360997"/>
                  <a:pt x="94013" y="179070"/>
                  <a:pt x="63533" y="0"/>
                </a:cubicBezTo>
                <a:cubicBezTo>
                  <a:pt x="154021" y="172403"/>
                  <a:pt x="246413" y="357188"/>
                  <a:pt x="232125" y="551497"/>
                </a:cubicBezTo>
                <a:cubicBezTo>
                  <a:pt x="228315" y="606743"/>
                  <a:pt x="214980" y="661988"/>
                  <a:pt x="215933" y="717232"/>
                </a:cubicBezTo>
                <a:cubicBezTo>
                  <a:pt x="217838" y="811530"/>
                  <a:pt x="259748" y="900113"/>
                  <a:pt x="293085" y="988695"/>
                </a:cubicBezTo>
                <a:cubicBezTo>
                  <a:pt x="326423" y="1077278"/>
                  <a:pt x="352140" y="1175385"/>
                  <a:pt x="321660" y="1264920"/>
                </a:cubicBezTo>
                <a:lnTo>
                  <a:pt x="281655" y="1267778"/>
                </a:lnTo>
                <a:close/>
              </a:path>
            </a:pathLst>
          </a:custGeom>
          <a:gradFill>
            <a:gsLst>
              <a:gs pos="0">
                <a:srgbClr val="367023"/>
              </a:gs>
              <a:gs pos="52999">
                <a:srgbClr val="367023"/>
              </a:gs>
              <a:gs pos="100000">
                <a:srgbClr val="2A5B52"/>
              </a:gs>
            </a:gsLst>
            <a:lin ang="2700006" scaled="0"/>
          </a:gra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41" name="Google Shape;1141;p8"/>
          <p:cNvSpPr/>
          <p:nvPr/>
        </p:nvSpPr>
        <p:spPr>
          <a:xfrm flipH="1">
            <a:off x="3464150" y="8239258"/>
            <a:ext cx="391761" cy="1730501"/>
          </a:xfrm>
          <a:custGeom>
            <a:avLst/>
            <a:gdLst/>
            <a:ahLst/>
            <a:cxnLst/>
            <a:rect l="l" t="t" r="r" b="b"/>
            <a:pathLst>
              <a:path w="326467" h="1442084" extrusionOk="0">
                <a:moveTo>
                  <a:pt x="255312" y="1442085"/>
                </a:moveTo>
                <a:cubicBezTo>
                  <a:pt x="171492" y="1382078"/>
                  <a:pt x="157204" y="1364932"/>
                  <a:pt x="93387" y="1283970"/>
                </a:cubicBezTo>
                <a:cubicBezTo>
                  <a:pt x="28617" y="1203007"/>
                  <a:pt x="-13293" y="1098232"/>
                  <a:pt x="3852" y="996315"/>
                </a:cubicBezTo>
                <a:cubicBezTo>
                  <a:pt x="15282" y="923925"/>
                  <a:pt x="55287" y="857250"/>
                  <a:pt x="55287" y="783907"/>
                </a:cubicBezTo>
                <a:cubicBezTo>
                  <a:pt x="55287" y="720090"/>
                  <a:pt x="23854" y="661035"/>
                  <a:pt x="12425" y="598170"/>
                </a:cubicBezTo>
                <a:cubicBezTo>
                  <a:pt x="-25675" y="397192"/>
                  <a:pt x="135297" y="203835"/>
                  <a:pt x="115294" y="0"/>
                </a:cubicBezTo>
                <a:cubicBezTo>
                  <a:pt x="202925" y="200977"/>
                  <a:pt x="291507" y="415290"/>
                  <a:pt x="260075" y="632460"/>
                </a:cubicBezTo>
                <a:cubicBezTo>
                  <a:pt x="251502" y="694372"/>
                  <a:pt x="232452" y="754380"/>
                  <a:pt x="228642" y="817245"/>
                </a:cubicBezTo>
                <a:cubicBezTo>
                  <a:pt x="222927" y="923925"/>
                  <a:pt x="262932" y="1025842"/>
                  <a:pt x="293412" y="1127760"/>
                </a:cubicBezTo>
                <a:cubicBezTo>
                  <a:pt x="323892" y="1229678"/>
                  <a:pt x="344847" y="1342073"/>
                  <a:pt x="302937" y="1440180"/>
                </a:cubicBezTo>
                <a:lnTo>
                  <a:pt x="255312" y="1442085"/>
                </a:lnTo>
                <a:close/>
              </a:path>
            </a:pathLst>
          </a:custGeom>
          <a:solidFill>
            <a:srgbClr val="3A7B05"/>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42" name="Google Shape;1142;p8"/>
          <p:cNvSpPr/>
          <p:nvPr/>
        </p:nvSpPr>
        <p:spPr>
          <a:xfrm flipH="1">
            <a:off x="3395200" y="8504417"/>
            <a:ext cx="955548" cy="1483614"/>
          </a:xfrm>
          <a:custGeom>
            <a:avLst/>
            <a:gdLst/>
            <a:ahLst/>
            <a:cxnLst/>
            <a:rect l="l" t="t" r="r" b="b"/>
            <a:pathLst>
              <a:path w="796290" h="1236345" extrusionOk="0">
                <a:moveTo>
                  <a:pt x="755332" y="1236345"/>
                </a:moveTo>
                <a:cubicBezTo>
                  <a:pt x="653415" y="1219200"/>
                  <a:pt x="633413" y="1209675"/>
                  <a:pt x="540068" y="1164908"/>
                </a:cubicBezTo>
                <a:cubicBezTo>
                  <a:pt x="446722" y="1120140"/>
                  <a:pt x="363855" y="1043940"/>
                  <a:pt x="334328" y="944880"/>
                </a:cubicBezTo>
                <a:cubicBezTo>
                  <a:pt x="313372" y="874395"/>
                  <a:pt x="320040" y="797243"/>
                  <a:pt x="287655" y="731520"/>
                </a:cubicBezTo>
                <a:cubicBezTo>
                  <a:pt x="260032" y="674370"/>
                  <a:pt x="205740" y="634365"/>
                  <a:pt x="167640" y="582930"/>
                </a:cubicBezTo>
                <a:cubicBezTo>
                  <a:pt x="45720" y="419100"/>
                  <a:pt x="106680" y="174308"/>
                  <a:pt x="0" y="0"/>
                </a:cubicBezTo>
                <a:cubicBezTo>
                  <a:pt x="165735" y="142875"/>
                  <a:pt x="340043" y="297180"/>
                  <a:pt x="405765" y="506730"/>
                </a:cubicBezTo>
                <a:cubicBezTo>
                  <a:pt x="424815" y="566737"/>
                  <a:pt x="434340" y="628650"/>
                  <a:pt x="458153" y="686752"/>
                </a:cubicBezTo>
                <a:cubicBezTo>
                  <a:pt x="499110" y="784860"/>
                  <a:pt x="580072" y="860108"/>
                  <a:pt x="651510" y="938212"/>
                </a:cubicBezTo>
                <a:cubicBezTo>
                  <a:pt x="722947" y="1016318"/>
                  <a:pt x="790575" y="1108710"/>
                  <a:pt x="796290" y="1215390"/>
                </a:cubicBezTo>
                <a:lnTo>
                  <a:pt x="755332" y="1236345"/>
                </a:lnTo>
                <a:close/>
              </a:path>
            </a:pathLst>
          </a:custGeom>
          <a:gradFill>
            <a:gsLst>
              <a:gs pos="0">
                <a:srgbClr val="BDD559"/>
              </a:gs>
              <a:gs pos="8000">
                <a:srgbClr val="BDD559"/>
              </a:gs>
              <a:gs pos="100000">
                <a:srgbClr val="5F9322"/>
              </a:gs>
            </a:gsLst>
            <a:lin ang="2700006" scaled="0"/>
          </a:gra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1143" name="Google Shape;1143;p8"/>
          <p:cNvGrpSpPr/>
          <p:nvPr/>
        </p:nvGrpSpPr>
        <p:grpSpPr>
          <a:xfrm flipH="1">
            <a:off x="-336092" y="8823510"/>
            <a:ext cx="815904" cy="1607505"/>
            <a:chOff x="8191513" y="2954403"/>
            <a:chExt cx="679920" cy="1339587"/>
          </a:xfrm>
        </p:grpSpPr>
        <p:sp>
          <p:nvSpPr>
            <p:cNvPr id="1144" name="Google Shape;1144;p8"/>
            <p:cNvSpPr/>
            <p:nvPr/>
          </p:nvSpPr>
          <p:spPr>
            <a:xfrm>
              <a:off x="8191513" y="2954403"/>
              <a:ext cx="679920" cy="1339587"/>
            </a:xfrm>
            <a:custGeom>
              <a:avLst/>
              <a:gdLst/>
              <a:ahLst/>
              <a:cxnLst/>
              <a:rect l="l" t="t" r="r" b="b"/>
              <a:pathLst>
                <a:path w="679920" h="1339587" extrusionOk="0">
                  <a:moveTo>
                    <a:pt x="129226" y="707707"/>
                  </a:moveTo>
                  <a:cubicBezTo>
                    <a:pt x="176851" y="650557"/>
                    <a:pt x="236858" y="600075"/>
                    <a:pt x="264481" y="531495"/>
                  </a:cubicBezTo>
                  <a:cubicBezTo>
                    <a:pt x="289246" y="468630"/>
                    <a:pt x="285435" y="396240"/>
                    <a:pt x="314963" y="335280"/>
                  </a:cubicBezTo>
                  <a:cubicBezTo>
                    <a:pt x="347348" y="267652"/>
                    <a:pt x="414976" y="226695"/>
                    <a:pt x="474983" y="180975"/>
                  </a:cubicBezTo>
                  <a:cubicBezTo>
                    <a:pt x="534990" y="136207"/>
                    <a:pt x="594046" y="75247"/>
                    <a:pt x="593093" y="0"/>
                  </a:cubicBezTo>
                  <a:cubicBezTo>
                    <a:pt x="678818" y="192405"/>
                    <a:pt x="699773" y="411480"/>
                    <a:pt x="661673" y="619125"/>
                  </a:cubicBezTo>
                  <a:cubicBezTo>
                    <a:pt x="623573" y="826770"/>
                    <a:pt x="528323" y="1022032"/>
                    <a:pt x="396878" y="1186815"/>
                  </a:cubicBezTo>
                  <a:cubicBezTo>
                    <a:pt x="356873" y="1237298"/>
                    <a:pt x="311153" y="1285875"/>
                    <a:pt x="254003" y="1314450"/>
                  </a:cubicBezTo>
                  <a:cubicBezTo>
                    <a:pt x="196853" y="1343977"/>
                    <a:pt x="124463" y="1350645"/>
                    <a:pt x="69218" y="1317307"/>
                  </a:cubicBezTo>
                  <a:lnTo>
                    <a:pt x="69218" y="1317307"/>
                  </a:lnTo>
                  <a:cubicBezTo>
                    <a:pt x="-17460" y="1265873"/>
                    <a:pt x="638" y="1126807"/>
                    <a:pt x="3496" y="1039177"/>
                  </a:cubicBezTo>
                  <a:cubicBezTo>
                    <a:pt x="8258" y="919163"/>
                    <a:pt x="52073" y="800100"/>
                    <a:pt x="129226" y="707707"/>
                  </a:cubicBezTo>
                  <a:close/>
                </a:path>
              </a:pathLst>
            </a:custGeom>
            <a:gradFill>
              <a:gsLst>
                <a:gs pos="0">
                  <a:srgbClr val="367023"/>
                </a:gs>
                <a:gs pos="52999">
                  <a:srgbClr val="367023"/>
                </a:gs>
                <a:gs pos="100000">
                  <a:srgbClr val="2A5B5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45" name="Google Shape;1145;p8"/>
            <p:cNvSpPr/>
            <p:nvPr/>
          </p:nvSpPr>
          <p:spPr>
            <a:xfrm>
              <a:off x="8301689" y="3128809"/>
              <a:ext cx="462055" cy="1157079"/>
            </a:xfrm>
            <a:custGeom>
              <a:avLst/>
              <a:gdLst/>
              <a:ahLst/>
              <a:cxnLst/>
              <a:rect l="l" t="t" r="r" b="b"/>
              <a:pathLst>
                <a:path w="462055" h="1157079" extrusionOk="0">
                  <a:moveTo>
                    <a:pt x="7620" y="1153379"/>
                  </a:moveTo>
                  <a:cubicBezTo>
                    <a:pt x="19050" y="990501"/>
                    <a:pt x="80963" y="838101"/>
                    <a:pt x="153352" y="694274"/>
                  </a:cubicBezTo>
                  <a:cubicBezTo>
                    <a:pt x="226695" y="548541"/>
                    <a:pt x="312420" y="408524"/>
                    <a:pt x="378143" y="258981"/>
                  </a:cubicBezTo>
                  <a:cubicBezTo>
                    <a:pt x="414338" y="177066"/>
                    <a:pt x="443865" y="92294"/>
                    <a:pt x="461963" y="4664"/>
                  </a:cubicBezTo>
                  <a:cubicBezTo>
                    <a:pt x="462915" y="-99"/>
                    <a:pt x="456247" y="-2004"/>
                    <a:pt x="455295" y="2759"/>
                  </a:cubicBezTo>
                  <a:cubicBezTo>
                    <a:pt x="421957" y="164684"/>
                    <a:pt x="348615" y="313274"/>
                    <a:pt x="271463" y="458054"/>
                  </a:cubicBezTo>
                  <a:cubicBezTo>
                    <a:pt x="195263" y="599976"/>
                    <a:pt x="113347" y="739994"/>
                    <a:pt x="58102" y="892394"/>
                  </a:cubicBezTo>
                  <a:cubicBezTo>
                    <a:pt x="27622" y="977166"/>
                    <a:pt x="6668" y="1063844"/>
                    <a:pt x="0" y="1154331"/>
                  </a:cubicBezTo>
                  <a:cubicBezTo>
                    <a:pt x="0" y="1158141"/>
                    <a:pt x="6668" y="1158141"/>
                    <a:pt x="7620" y="1153379"/>
                  </a:cubicBezTo>
                  <a:lnTo>
                    <a:pt x="7620" y="115337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146" name="Google Shape;1146;p8"/>
          <p:cNvGrpSpPr/>
          <p:nvPr/>
        </p:nvGrpSpPr>
        <p:grpSpPr>
          <a:xfrm flipH="1">
            <a:off x="310825" y="9048682"/>
            <a:ext cx="646952" cy="1421207"/>
            <a:chOff x="7793199" y="3142045"/>
            <a:chExt cx="539126" cy="1184339"/>
          </a:xfrm>
        </p:grpSpPr>
        <p:sp>
          <p:nvSpPr>
            <p:cNvPr id="1147" name="Google Shape;1147;p8"/>
            <p:cNvSpPr/>
            <p:nvPr/>
          </p:nvSpPr>
          <p:spPr>
            <a:xfrm>
              <a:off x="7793199" y="3142045"/>
              <a:ext cx="539126" cy="1184339"/>
            </a:xfrm>
            <a:custGeom>
              <a:avLst/>
              <a:gdLst/>
              <a:ahLst/>
              <a:cxnLst/>
              <a:rect l="l" t="t" r="r" b="b"/>
              <a:pathLst>
                <a:path w="539126" h="1184339" extrusionOk="0">
                  <a:moveTo>
                    <a:pt x="89390" y="737235"/>
                  </a:moveTo>
                  <a:cubicBezTo>
                    <a:pt x="89390" y="671513"/>
                    <a:pt x="101772" y="604838"/>
                    <a:pt x="81770" y="541972"/>
                  </a:cubicBezTo>
                  <a:cubicBezTo>
                    <a:pt x="63672" y="485775"/>
                    <a:pt x="19857" y="439103"/>
                    <a:pt x="5570" y="381953"/>
                  </a:cubicBezTo>
                  <a:cubicBezTo>
                    <a:pt x="-10623" y="318135"/>
                    <a:pt x="12237" y="252413"/>
                    <a:pt x="26524" y="188595"/>
                  </a:cubicBezTo>
                  <a:cubicBezTo>
                    <a:pt x="41765" y="124778"/>
                    <a:pt x="46527" y="50483"/>
                    <a:pt x="4617" y="0"/>
                  </a:cubicBezTo>
                  <a:cubicBezTo>
                    <a:pt x="170352" y="81915"/>
                    <a:pt x="307512" y="217170"/>
                    <a:pt x="398952" y="379095"/>
                  </a:cubicBezTo>
                  <a:cubicBezTo>
                    <a:pt x="490392" y="540068"/>
                    <a:pt x="536112" y="724853"/>
                    <a:pt x="538970" y="910590"/>
                  </a:cubicBezTo>
                  <a:cubicBezTo>
                    <a:pt x="539922" y="966788"/>
                    <a:pt x="537065" y="1024890"/>
                    <a:pt x="515157" y="1077278"/>
                  </a:cubicBezTo>
                  <a:cubicBezTo>
                    <a:pt x="493249" y="1128713"/>
                    <a:pt x="447529" y="1174433"/>
                    <a:pt x="392285" y="1183005"/>
                  </a:cubicBezTo>
                  <a:lnTo>
                    <a:pt x="392285" y="1183005"/>
                  </a:lnTo>
                  <a:cubicBezTo>
                    <a:pt x="304654" y="1197293"/>
                    <a:pt x="238932" y="1093470"/>
                    <a:pt x="192260" y="1032510"/>
                  </a:cubicBezTo>
                  <a:cubicBezTo>
                    <a:pt x="126537" y="947738"/>
                    <a:pt x="89390" y="842963"/>
                    <a:pt x="89390" y="737235"/>
                  </a:cubicBez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48" name="Google Shape;1148;p8"/>
            <p:cNvSpPr/>
            <p:nvPr/>
          </p:nvSpPr>
          <p:spPr>
            <a:xfrm>
              <a:off x="7878077" y="3272865"/>
              <a:ext cx="346292" cy="1036599"/>
            </a:xfrm>
            <a:custGeom>
              <a:avLst/>
              <a:gdLst/>
              <a:ahLst/>
              <a:cxnLst/>
              <a:rect l="l" t="t" r="r" b="b"/>
              <a:pathLst>
                <a:path w="346292" h="1036599" extrusionOk="0">
                  <a:moveTo>
                    <a:pt x="345507" y="1031231"/>
                  </a:moveTo>
                  <a:cubicBezTo>
                    <a:pt x="262639" y="915978"/>
                    <a:pt x="217872" y="778818"/>
                    <a:pt x="186439" y="641658"/>
                  </a:cubicBezTo>
                  <a:cubicBezTo>
                    <a:pt x="154055" y="501641"/>
                    <a:pt x="133099" y="358766"/>
                    <a:pt x="93094" y="220653"/>
                  </a:cubicBezTo>
                  <a:cubicBezTo>
                    <a:pt x="71187" y="144453"/>
                    <a:pt x="43564" y="71111"/>
                    <a:pt x="6417" y="1578"/>
                  </a:cubicBezTo>
                  <a:cubicBezTo>
                    <a:pt x="4512" y="-2232"/>
                    <a:pt x="-2156" y="1578"/>
                    <a:pt x="702" y="5388"/>
                  </a:cubicBezTo>
                  <a:cubicBezTo>
                    <a:pt x="69282" y="132071"/>
                    <a:pt x="102619" y="273041"/>
                    <a:pt x="132147" y="413058"/>
                  </a:cubicBezTo>
                  <a:cubicBezTo>
                    <a:pt x="160722" y="553076"/>
                    <a:pt x="184534" y="694998"/>
                    <a:pt x="234064" y="829301"/>
                  </a:cubicBezTo>
                  <a:cubicBezTo>
                    <a:pt x="260734" y="902643"/>
                    <a:pt x="295024" y="972176"/>
                    <a:pt x="340744" y="1035993"/>
                  </a:cubicBezTo>
                  <a:cubicBezTo>
                    <a:pt x="342649" y="1037898"/>
                    <a:pt x="348364" y="1035041"/>
                    <a:pt x="345507" y="1031231"/>
                  </a:cubicBezTo>
                  <a:lnTo>
                    <a:pt x="345507" y="103123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149" name="Google Shape;1149;p8"/>
          <p:cNvGrpSpPr/>
          <p:nvPr/>
        </p:nvGrpSpPr>
        <p:grpSpPr>
          <a:xfrm flipH="1">
            <a:off x="564911" y="9013250"/>
            <a:ext cx="1387463" cy="1591487"/>
            <a:chOff x="6964378" y="3112518"/>
            <a:chExt cx="1156219" cy="1326239"/>
          </a:xfrm>
        </p:grpSpPr>
        <p:sp>
          <p:nvSpPr>
            <p:cNvPr id="1150" name="Google Shape;1150;p8"/>
            <p:cNvSpPr/>
            <p:nvPr/>
          </p:nvSpPr>
          <p:spPr>
            <a:xfrm>
              <a:off x="6964378" y="3113470"/>
              <a:ext cx="1156219" cy="1325287"/>
            </a:xfrm>
            <a:custGeom>
              <a:avLst/>
              <a:gdLst/>
              <a:ahLst/>
              <a:cxnLst/>
              <a:rect l="l" t="t" r="r" b="b"/>
              <a:pathLst>
                <a:path w="1156219" h="1325287" extrusionOk="0">
                  <a:moveTo>
                    <a:pt x="1148715" y="907733"/>
                  </a:moveTo>
                  <a:cubicBezTo>
                    <a:pt x="1148715" y="906780"/>
                    <a:pt x="1148715" y="905828"/>
                    <a:pt x="1147763" y="904875"/>
                  </a:cubicBezTo>
                  <a:cubicBezTo>
                    <a:pt x="1141095" y="905828"/>
                    <a:pt x="1134428" y="905828"/>
                    <a:pt x="1127760" y="905828"/>
                  </a:cubicBezTo>
                  <a:cubicBezTo>
                    <a:pt x="1020128" y="902018"/>
                    <a:pt x="921068" y="845820"/>
                    <a:pt x="827723" y="791528"/>
                  </a:cubicBezTo>
                  <a:cubicBezTo>
                    <a:pt x="919163" y="825818"/>
                    <a:pt x="1022985" y="824865"/>
                    <a:pt x="1114425" y="792480"/>
                  </a:cubicBezTo>
                  <a:cubicBezTo>
                    <a:pt x="1080135" y="706755"/>
                    <a:pt x="1030605" y="626745"/>
                    <a:pt x="980123" y="548640"/>
                  </a:cubicBezTo>
                  <a:cubicBezTo>
                    <a:pt x="956310" y="512445"/>
                    <a:pt x="932498" y="477203"/>
                    <a:pt x="908685" y="441008"/>
                  </a:cubicBezTo>
                  <a:cubicBezTo>
                    <a:pt x="886778" y="446722"/>
                    <a:pt x="862965" y="447675"/>
                    <a:pt x="840105" y="444818"/>
                  </a:cubicBezTo>
                  <a:cubicBezTo>
                    <a:pt x="784860" y="438150"/>
                    <a:pt x="733425" y="410528"/>
                    <a:pt x="686753" y="379095"/>
                  </a:cubicBezTo>
                  <a:cubicBezTo>
                    <a:pt x="738188" y="373380"/>
                    <a:pt x="790575" y="366713"/>
                    <a:pt x="837248" y="344805"/>
                  </a:cubicBezTo>
                  <a:cubicBezTo>
                    <a:pt x="838200" y="343853"/>
                    <a:pt x="840105" y="343853"/>
                    <a:pt x="841057" y="342900"/>
                  </a:cubicBezTo>
                  <a:cubicBezTo>
                    <a:pt x="760095" y="226695"/>
                    <a:pt x="677228" y="112395"/>
                    <a:pt x="590550" y="0"/>
                  </a:cubicBezTo>
                  <a:cubicBezTo>
                    <a:pt x="588645" y="2858"/>
                    <a:pt x="587693" y="4763"/>
                    <a:pt x="585788" y="7620"/>
                  </a:cubicBezTo>
                  <a:cubicBezTo>
                    <a:pt x="534353" y="90488"/>
                    <a:pt x="448628" y="142875"/>
                    <a:pt x="363855" y="195263"/>
                  </a:cubicBezTo>
                  <a:cubicBezTo>
                    <a:pt x="411480" y="246697"/>
                    <a:pt x="463868" y="294322"/>
                    <a:pt x="521018" y="334328"/>
                  </a:cubicBezTo>
                  <a:cubicBezTo>
                    <a:pt x="449580" y="331470"/>
                    <a:pt x="383857" y="298133"/>
                    <a:pt x="320993" y="265747"/>
                  </a:cubicBezTo>
                  <a:cubicBezTo>
                    <a:pt x="309563" y="260033"/>
                    <a:pt x="297180" y="253365"/>
                    <a:pt x="285750" y="245745"/>
                  </a:cubicBezTo>
                  <a:cubicBezTo>
                    <a:pt x="279082" y="250508"/>
                    <a:pt x="272415" y="255270"/>
                    <a:pt x="265748" y="260033"/>
                  </a:cubicBezTo>
                  <a:cubicBezTo>
                    <a:pt x="214313" y="299085"/>
                    <a:pt x="170498" y="345758"/>
                    <a:pt x="133350" y="397193"/>
                  </a:cubicBezTo>
                  <a:cubicBezTo>
                    <a:pt x="229553" y="457200"/>
                    <a:pt x="342900" y="490538"/>
                    <a:pt x="456248" y="489585"/>
                  </a:cubicBezTo>
                  <a:cubicBezTo>
                    <a:pt x="402907" y="536258"/>
                    <a:pt x="324803" y="537210"/>
                    <a:pt x="253365" y="535305"/>
                  </a:cubicBezTo>
                  <a:cubicBezTo>
                    <a:pt x="203835" y="534353"/>
                    <a:pt x="154305" y="533400"/>
                    <a:pt x="104775" y="532447"/>
                  </a:cubicBezTo>
                  <a:cubicBezTo>
                    <a:pt x="89535" y="532447"/>
                    <a:pt x="73343" y="531495"/>
                    <a:pt x="58103" y="528638"/>
                  </a:cubicBezTo>
                  <a:cubicBezTo>
                    <a:pt x="22860" y="611505"/>
                    <a:pt x="2858" y="700088"/>
                    <a:pt x="0" y="790575"/>
                  </a:cubicBezTo>
                  <a:cubicBezTo>
                    <a:pt x="91440" y="799147"/>
                    <a:pt x="185738" y="784860"/>
                    <a:pt x="277178" y="770572"/>
                  </a:cubicBezTo>
                  <a:cubicBezTo>
                    <a:pt x="215265" y="836295"/>
                    <a:pt x="140018" y="888683"/>
                    <a:pt x="57150" y="925830"/>
                  </a:cubicBezTo>
                  <a:cubicBezTo>
                    <a:pt x="42863" y="931545"/>
                    <a:pt x="28575" y="938213"/>
                    <a:pt x="13335" y="940118"/>
                  </a:cubicBezTo>
                  <a:cubicBezTo>
                    <a:pt x="14288" y="945833"/>
                    <a:pt x="16193" y="951547"/>
                    <a:pt x="17145" y="958215"/>
                  </a:cubicBezTo>
                  <a:cubicBezTo>
                    <a:pt x="40958" y="1056323"/>
                    <a:pt x="89535" y="1150620"/>
                    <a:pt x="161925" y="1219200"/>
                  </a:cubicBezTo>
                  <a:cubicBezTo>
                    <a:pt x="223838" y="1190625"/>
                    <a:pt x="286703" y="1161098"/>
                    <a:pt x="348615" y="1132523"/>
                  </a:cubicBezTo>
                  <a:cubicBezTo>
                    <a:pt x="338138" y="1171575"/>
                    <a:pt x="325755" y="1209675"/>
                    <a:pt x="302895" y="1243013"/>
                  </a:cubicBezTo>
                  <a:cubicBezTo>
                    <a:pt x="291465" y="1260158"/>
                    <a:pt x="276225" y="1275398"/>
                    <a:pt x="259080" y="1286828"/>
                  </a:cubicBezTo>
                  <a:cubicBezTo>
                    <a:pt x="261938" y="1287780"/>
                    <a:pt x="263843" y="1289685"/>
                    <a:pt x="266700" y="1290638"/>
                  </a:cubicBezTo>
                  <a:cubicBezTo>
                    <a:pt x="392430" y="1346835"/>
                    <a:pt x="559118" y="1316355"/>
                    <a:pt x="637223" y="1204913"/>
                  </a:cubicBezTo>
                  <a:cubicBezTo>
                    <a:pt x="641032" y="1210628"/>
                    <a:pt x="644843" y="1215390"/>
                    <a:pt x="648653" y="1221105"/>
                  </a:cubicBezTo>
                  <a:cubicBezTo>
                    <a:pt x="689610" y="1273493"/>
                    <a:pt x="750570" y="1309688"/>
                    <a:pt x="816293" y="1321118"/>
                  </a:cubicBezTo>
                  <a:cubicBezTo>
                    <a:pt x="890588" y="1334453"/>
                    <a:pt x="969645" y="1315403"/>
                    <a:pt x="1029653" y="1269683"/>
                  </a:cubicBezTo>
                  <a:cubicBezTo>
                    <a:pt x="1031557" y="1268730"/>
                    <a:pt x="1032510" y="1266825"/>
                    <a:pt x="1034415" y="1265873"/>
                  </a:cubicBezTo>
                  <a:cubicBezTo>
                    <a:pt x="1007745" y="1251585"/>
                    <a:pt x="986790" y="1230630"/>
                    <a:pt x="967740" y="1206818"/>
                  </a:cubicBezTo>
                  <a:cubicBezTo>
                    <a:pt x="929640" y="1161098"/>
                    <a:pt x="900113" y="1107758"/>
                    <a:pt x="879157" y="1052513"/>
                  </a:cubicBezTo>
                  <a:cubicBezTo>
                    <a:pt x="943928" y="1112520"/>
                    <a:pt x="1027748" y="1150620"/>
                    <a:pt x="1115378" y="1162050"/>
                  </a:cubicBezTo>
                  <a:cubicBezTo>
                    <a:pt x="1155382" y="1084898"/>
                    <a:pt x="1164907" y="992505"/>
                    <a:pt x="1148715" y="907733"/>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51" name="Google Shape;1151;p8"/>
            <p:cNvSpPr/>
            <p:nvPr/>
          </p:nvSpPr>
          <p:spPr>
            <a:xfrm>
              <a:off x="7527095" y="3112518"/>
              <a:ext cx="593165" cy="1325287"/>
            </a:xfrm>
            <a:custGeom>
              <a:avLst/>
              <a:gdLst/>
              <a:ahLst/>
              <a:cxnLst/>
              <a:rect l="l" t="t" r="r" b="b"/>
              <a:pathLst>
                <a:path w="593165" h="1325287" extrusionOk="0">
                  <a:moveTo>
                    <a:pt x="140229" y="1269683"/>
                  </a:moveTo>
                  <a:cubicBezTo>
                    <a:pt x="174519" y="1295400"/>
                    <a:pt x="214524" y="1313498"/>
                    <a:pt x="256434" y="1321118"/>
                  </a:cubicBezTo>
                  <a:cubicBezTo>
                    <a:pt x="330729" y="1334453"/>
                    <a:pt x="409787" y="1315403"/>
                    <a:pt x="469794" y="1269683"/>
                  </a:cubicBezTo>
                  <a:cubicBezTo>
                    <a:pt x="471699" y="1268730"/>
                    <a:pt x="472651" y="1266825"/>
                    <a:pt x="474557" y="1265873"/>
                  </a:cubicBezTo>
                  <a:cubicBezTo>
                    <a:pt x="447887" y="1251585"/>
                    <a:pt x="426932" y="1230630"/>
                    <a:pt x="407882" y="1206818"/>
                  </a:cubicBezTo>
                  <a:cubicBezTo>
                    <a:pt x="369782" y="1161098"/>
                    <a:pt x="340254" y="1107758"/>
                    <a:pt x="319299" y="1052513"/>
                  </a:cubicBezTo>
                  <a:cubicBezTo>
                    <a:pt x="384069" y="1112520"/>
                    <a:pt x="467889" y="1150620"/>
                    <a:pt x="555519" y="1162050"/>
                  </a:cubicBezTo>
                  <a:cubicBezTo>
                    <a:pt x="592666" y="1085850"/>
                    <a:pt x="601239" y="992505"/>
                    <a:pt x="585999" y="907733"/>
                  </a:cubicBezTo>
                  <a:cubicBezTo>
                    <a:pt x="585999" y="906780"/>
                    <a:pt x="585999" y="905828"/>
                    <a:pt x="585046" y="904875"/>
                  </a:cubicBezTo>
                  <a:cubicBezTo>
                    <a:pt x="578379" y="905828"/>
                    <a:pt x="571712" y="905828"/>
                    <a:pt x="565044" y="905828"/>
                  </a:cubicBezTo>
                  <a:cubicBezTo>
                    <a:pt x="457412" y="902018"/>
                    <a:pt x="358351" y="845820"/>
                    <a:pt x="265007" y="791528"/>
                  </a:cubicBezTo>
                  <a:cubicBezTo>
                    <a:pt x="356446" y="825818"/>
                    <a:pt x="460269" y="824865"/>
                    <a:pt x="551709" y="792480"/>
                  </a:cubicBezTo>
                  <a:cubicBezTo>
                    <a:pt x="517419" y="706755"/>
                    <a:pt x="467889" y="626745"/>
                    <a:pt x="417407" y="548640"/>
                  </a:cubicBezTo>
                  <a:cubicBezTo>
                    <a:pt x="393594" y="512445"/>
                    <a:pt x="369782" y="477203"/>
                    <a:pt x="345969" y="441008"/>
                  </a:cubicBezTo>
                  <a:cubicBezTo>
                    <a:pt x="324062" y="446723"/>
                    <a:pt x="300249" y="447675"/>
                    <a:pt x="277389" y="444818"/>
                  </a:cubicBezTo>
                  <a:cubicBezTo>
                    <a:pt x="222144" y="438150"/>
                    <a:pt x="170709" y="410528"/>
                    <a:pt x="124037" y="379095"/>
                  </a:cubicBezTo>
                  <a:cubicBezTo>
                    <a:pt x="175471" y="373380"/>
                    <a:pt x="227859" y="366713"/>
                    <a:pt x="274532" y="344805"/>
                  </a:cubicBezTo>
                  <a:cubicBezTo>
                    <a:pt x="275484" y="343853"/>
                    <a:pt x="277389" y="343853"/>
                    <a:pt x="278341" y="342900"/>
                  </a:cubicBezTo>
                  <a:cubicBezTo>
                    <a:pt x="197379" y="226695"/>
                    <a:pt x="114512" y="112395"/>
                    <a:pt x="27834" y="0"/>
                  </a:cubicBezTo>
                  <a:cubicBezTo>
                    <a:pt x="25929" y="2858"/>
                    <a:pt x="24976" y="4763"/>
                    <a:pt x="23071" y="7620"/>
                  </a:cubicBezTo>
                  <a:cubicBezTo>
                    <a:pt x="16404" y="51435"/>
                    <a:pt x="-37888" y="387668"/>
                    <a:pt x="47837" y="694373"/>
                  </a:cubicBezTo>
                  <a:cubicBezTo>
                    <a:pt x="133562" y="1001078"/>
                    <a:pt x="76412" y="1203960"/>
                    <a:pt x="76412" y="1203960"/>
                  </a:cubicBezTo>
                  <a:lnTo>
                    <a:pt x="140229" y="1269683"/>
                  </a:ln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152" name="Google Shape;1152;p8"/>
          <p:cNvGrpSpPr/>
          <p:nvPr/>
        </p:nvGrpSpPr>
        <p:grpSpPr>
          <a:xfrm flipH="1">
            <a:off x="2897735" y="8851179"/>
            <a:ext cx="1089140" cy="2363724"/>
            <a:chOff x="5685287" y="2863915"/>
            <a:chExt cx="907616" cy="1969770"/>
          </a:xfrm>
        </p:grpSpPr>
        <p:sp>
          <p:nvSpPr>
            <p:cNvPr id="1153" name="Google Shape;1153;p8"/>
            <p:cNvSpPr/>
            <p:nvPr/>
          </p:nvSpPr>
          <p:spPr>
            <a:xfrm>
              <a:off x="5685287" y="2863915"/>
              <a:ext cx="707590" cy="1853707"/>
            </a:xfrm>
            <a:custGeom>
              <a:avLst/>
              <a:gdLst/>
              <a:ahLst/>
              <a:cxnLst/>
              <a:rect l="l" t="t" r="r" b="b"/>
              <a:pathLst>
                <a:path w="707590" h="1853707" extrusionOk="0">
                  <a:moveTo>
                    <a:pt x="136091" y="0"/>
                  </a:moveTo>
                  <a:cubicBezTo>
                    <a:pt x="81799" y="124777"/>
                    <a:pt x="43699" y="251460"/>
                    <a:pt x="21791" y="379095"/>
                  </a:cubicBezTo>
                  <a:cubicBezTo>
                    <a:pt x="76084" y="394335"/>
                    <a:pt x="131328" y="406717"/>
                    <a:pt x="167524" y="407670"/>
                  </a:cubicBezTo>
                  <a:cubicBezTo>
                    <a:pt x="167524" y="407670"/>
                    <a:pt x="89419" y="435292"/>
                    <a:pt x="11314" y="450533"/>
                  </a:cubicBezTo>
                  <a:cubicBezTo>
                    <a:pt x="-3926" y="575310"/>
                    <a:pt x="-3926" y="700088"/>
                    <a:pt x="12266" y="822960"/>
                  </a:cubicBezTo>
                  <a:cubicBezTo>
                    <a:pt x="97991" y="830580"/>
                    <a:pt x="189431" y="836295"/>
                    <a:pt x="239914" y="833438"/>
                  </a:cubicBezTo>
                  <a:cubicBezTo>
                    <a:pt x="310399" y="829627"/>
                    <a:pt x="161809" y="883920"/>
                    <a:pt x="28459" y="920115"/>
                  </a:cubicBezTo>
                  <a:cubicBezTo>
                    <a:pt x="37031" y="962025"/>
                    <a:pt x="47509" y="1002983"/>
                    <a:pt x="59891" y="1043940"/>
                  </a:cubicBezTo>
                  <a:cubicBezTo>
                    <a:pt x="84656" y="1125855"/>
                    <a:pt x="117041" y="1204913"/>
                    <a:pt x="156094" y="1282065"/>
                  </a:cubicBezTo>
                  <a:cubicBezTo>
                    <a:pt x="255153" y="1266825"/>
                    <a:pt x="354214" y="1250633"/>
                    <a:pt x="375169" y="1241108"/>
                  </a:cubicBezTo>
                  <a:cubicBezTo>
                    <a:pt x="401839" y="1228725"/>
                    <a:pt x="300874" y="1303020"/>
                    <a:pt x="199909" y="1361123"/>
                  </a:cubicBezTo>
                  <a:cubicBezTo>
                    <a:pt x="221816" y="1399223"/>
                    <a:pt x="246581" y="1436370"/>
                    <a:pt x="272299" y="1472565"/>
                  </a:cubicBezTo>
                  <a:cubicBezTo>
                    <a:pt x="314209" y="1531620"/>
                    <a:pt x="359928" y="1589723"/>
                    <a:pt x="411364" y="1644968"/>
                  </a:cubicBezTo>
                  <a:cubicBezTo>
                    <a:pt x="440891" y="1629727"/>
                    <a:pt x="468514" y="1615440"/>
                    <a:pt x="478039" y="1607820"/>
                  </a:cubicBezTo>
                  <a:cubicBezTo>
                    <a:pt x="493278" y="1595438"/>
                    <a:pt x="484706" y="1652588"/>
                    <a:pt x="460894" y="1695450"/>
                  </a:cubicBezTo>
                  <a:cubicBezTo>
                    <a:pt x="497089" y="1730693"/>
                    <a:pt x="535189" y="1764983"/>
                    <a:pt x="575194" y="1796415"/>
                  </a:cubicBezTo>
                  <a:cubicBezTo>
                    <a:pt x="628534" y="1838325"/>
                    <a:pt x="671396" y="1855470"/>
                    <a:pt x="707591" y="1853565"/>
                  </a:cubicBezTo>
                  <a:cubicBezTo>
                    <a:pt x="493278" y="1256348"/>
                    <a:pt x="288491" y="611505"/>
                    <a:pt x="136091" y="0"/>
                  </a:cubicBezTo>
                  <a:cubicBezTo>
                    <a:pt x="137044" y="953"/>
                    <a:pt x="137044" y="953"/>
                    <a:pt x="136091" y="0"/>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54" name="Google Shape;1154;p8"/>
            <p:cNvSpPr/>
            <p:nvPr/>
          </p:nvSpPr>
          <p:spPr>
            <a:xfrm>
              <a:off x="5823284" y="2865820"/>
              <a:ext cx="769619" cy="1854517"/>
            </a:xfrm>
            <a:custGeom>
              <a:avLst/>
              <a:gdLst/>
              <a:ahLst/>
              <a:cxnLst/>
              <a:rect l="l" t="t" r="r" b="b"/>
              <a:pathLst>
                <a:path w="769619" h="1854517" extrusionOk="0">
                  <a:moveTo>
                    <a:pt x="564832" y="1217295"/>
                  </a:moveTo>
                  <a:cubicBezTo>
                    <a:pt x="608647" y="1220153"/>
                    <a:pt x="691515" y="1210628"/>
                    <a:pt x="769620" y="1199198"/>
                  </a:cubicBezTo>
                  <a:cubicBezTo>
                    <a:pt x="764857" y="1080135"/>
                    <a:pt x="743903" y="963930"/>
                    <a:pt x="707707" y="850583"/>
                  </a:cubicBezTo>
                  <a:cubicBezTo>
                    <a:pt x="701993" y="833438"/>
                    <a:pt x="696278" y="816293"/>
                    <a:pt x="689610" y="799147"/>
                  </a:cubicBezTo>
                  <a:cubicBezTo>
                    <a:pt x="604838" y="837247"/>
                    <a:pt x="496253" y="877253"/>
                    <a:pt x="532447" y="850583"/>
                  </a:cubicBezTo>
                  <a:cubicBezTo>
                    <a:pt x="558165" y="831533"/>
                    <a:pt x="616268" y="782003"/>
                    <a:pt x="665797" y="739140"/>
                  </a:cubicBezTo>
                  <a:cubicBezTo>
                    <a:pt x="609600" y="606743"/>
                    <a:pt x="531495" y="481013"/>
                    <a:pt x="435293" y="366713"/>
                  </a:cubicBezTo>
                  <a:cubicBezTo>
                    <a:pt x="358140" y="411480"/>
                    <a:pt x="255270" y="455295"/>
                    <a:pt x="290513" y="433388"/>
                  </a:cubicBezTo>
                  <a:cubicBezTo>
                    <a:pt x="317182" y="416243"/>
                    <a:pt x="352425" y="357188"/>
                    <a:pt x="380047" y="304800"/>
                  </a:cubicBezTo>
                  <a:cubicBezTo>
                    <a:pt x="272415" y="189547"/>
                    <a:pt x="144780" y="86678"/>
                    <a:pt x="0" y="0"/>
                  </a:cubicBezTo>
                  <a:cubicBezTo>
                    <a:pt x="151447" y="610553"/>
                    <a:pt x="355282" y="1255395"/>
                    <a:pt x="569595" y="1854518"/>
                  </a:cubicBezTo>
                  <a:cubicBezTo>
                    <a:pt x="635318" y="1851660"/>
                    <a:pt x="675322" y="1785938"/>
                    <a:pt x="704850" y="1691640"/>
                  </a:cubicBezTo>
                  <a:cubicBezTo>
                    <a:pt x="712470" y="1667828"/>
                    <a:pt x="719138" y="1644015"/>
                    <a:pt x="724853" y="1620203"/>
                  </a:cubicBezTo>
                  <a:cubicBezTo>
                    <a:pt x="665797" y="1597343"/>
                    <a:pt x="585788" y="1527810"/>
                    <a:pt x="616268" y="1533525"/>
                  </a:cubicBezTo>
                  <a:cubicBezTo>
                    <a:pt x="634365" y="1536383"/>
                    <a:pt x="689610" y="1542098"/>
                    <a:pt x="741045" y="1545908"/>
                  </a:cubicBezTo>
                  <a:cubicBezTo>
                    <a:pt x="759143" y="1458278"/>
                    <a:pt x="768668" y="1370648"/>
                    <a:pt x="769620" y="1283970"/>
                  </a:cubicBezTo>
                  <a:cubicBezTo>
                    <a:pt x="643890" y="1263968"/>
                    <a:pt x="500063" y="1213485"/>
                    <a:pt x="564832" y="1217295"/>
                  </a:cubicBezTo>
                  <a:close/>
                </a:path>
              </a:pathLst>
            </a:custGeom>
            <a:gradFill>
              <a:gsLst>
                <a:gs pos="0">
                  <a:srgbClr val="3D760D"/>
                </a:gs>
                <a:gs pos="8000">
                  <a:srgbClr val="3D760D"/>
                </a:gs>
                <a:gs pos="100000">
                  <a:srgbClr val="35650E"/>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55" name="Google Shape;1155;p8"/>
            <p:cNvSpPr/>
            <p:nvPr/>
          </p:nvSpPr>
          <p:spPr>
            <a:xfrm>
              <a:off x="5839476" y="2930591"/>
              <a:ext cx="600075" cy="1903094"/>
            </a:xfrm>
            <a:custGeom>
              <a:avLst/>
              <a:gdLst/>
              <a:ahLst/>
              <a:cxnLst/>
              <a:rect l="l" t="t" r="r" b="b"/>
              <a:pathLst>
                <a:path w="600075" h="1903094" extrusionOk="0">
                  <a:moveTo>
                    <a:pt x="6667" y="0"/>
                  </a:moveTo>
                  <a:cubicBezTo>
                    <a:pt x="84772" y="321945"/>
                    <a:pt x="175260" y="641032"/>
                    <a:pt x="275272" y="957263"/>
                  </a:cubicBezTo>
                  <a:cubicBezTo>
                    <a:pt x="375285" y="1273492"/>
                    <a:pt x="485775" y="1586865"/>
                    <a:pt x="600075" y="1899285"/>
                  </a:cubicBezTo>
                  <a:lnTo>
                    <a:pt x="587692" y="1903095"/>
                  </a:lnTo>
                  <a:cubicBezTo>
                    <a:pt x="474345" y="1590675"/>
                    <a:pt x="364807" y="1276350"/>
                    <a:pt x="265747" y="960120"/>
                  </a:cubicBezTo>
                  <a:cubicBezTo>
                    <a:pt x="166688" y="643890"/>
                    <a:pt x="77152" y="323850"/>
                    <a:pt x="0" y="1905"/>
                  </a:cubicBezTo>
                  <a:lnTo>
                    <a:pt x="6667" y="0"/>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156" name="Google Shape;1156;p8"/>
          <p:cNvGrpSpPr/>
          <p:nvPr/>
        </p:nvGrpSpPr>
        <p:grpSpPr>
          <a:xfrm flipH="1">
            <a:off x="2124185" y="8855752"/>
            <a:ext cx="1038893" cy="2287142"/>
            <a:chOff x="6371781" y="2867726"/>
            <a:chExt cx="865744" cy="1905951"/>
          </a:xfrm>
        </p:grpSpPr>
        <p:sp>
          <p:nvSpPr>
            <p:cNvPr id="1157" name="Google Shape;1157;p8"/>
            <p:cNvSpPr/>
            <p:nvPr/>
          </p:nvSpPr>
          <p:spPr>
            <a:xfrm>
              <a:off x="6371781" y="2867726"/>
              <a:ext cx="736425" cy="1790700"/>
            </a:xfrm>
            <a:custGeom>
              <a:avLst/>
              <a:gdLst/>
              <a:ahLst/>
              <a:cxnLst/>
              <a:rect l="l" t="t" r="r" b="b"/>
              <a:pathLst>
                <a:path w="736425" h="1790700" extrusionOk="0">
                  <a:moveTo>
                    <a:pt x="736425" y="0"/>
                  </a:moveTo>
                  <a:cubicBezTo>
                    <a:pt x="622125" y="66675"/>
                    <a:pt x="519255" y="145732"/>
                    <a:pt x="428768" y="234315"/>
                  </a:cubicBezTo>
                  <a:cubicBezTo>
                    <a:pt x="463058" y="277178"/>
                    <a:pt x="499253" y="318135"/>
                    <a:pt x="526875" y="340042"/>
                  </a:cubicBezTo>
                  <a:cubicBezTo>
                    <a:pt x="526875" y="340042"/>
                    <a:pt x="449723" y="317182"/>
                    <a:pt x="379238" y="284797"/>
                  </a:cubicBezTo>
                  <a:cubicBezTo>
                    <a:pt x="295418" y="374332"/>
                    <a:pt x="223980" y="473392"/>
                    <a:pt x="166830" y="579120"/>
                  </a:cubicBezTo>
                  <a:cubicBezTo>
                    <a:pt x="229695" y="633413"/>
                    <a:pt x="299228" y="690563"/>
                    <a:pt x="341138" y="718185"/>
                  </a:cubicBezTo>
                  <a:cubicBezTo>
                    <a:pt x="399240" y="755332"/>
                    <a:pt x="250650" y="713422"/>
                    <a:pt x="123968" y="665797"/>
                  </a:cubicBezTo>
                  <a:cubicBezTo>
                    <a:pt x="106823" y="703897"/>
                    <a:pt x="91583" y="741997"/>
                    <a:pt x="78248" y="782003"/>
                  </a:cubicBezTo>
                  <a:cubicBezTo>
                    <a:pt x="50625" y="860107"/>
                    <a:pt x="30623" y="942022"/>
                    <a:pt x="18240" y="1024890"/>
                  </a:cubicBezTo>
                  <a:cubicBezTo>
                    <a:pt x="104918" y="1069657"/>
                    <a:pt x="193500" y="1113473"/>
                    <a:pt x="214455" y="1117282"/>
                  </a:cubicBezTo>
                  <a:cubicBezTo>
                    <a:pt x="242078" y="1122998"/>
                    <a:pt x="120158" y="1123950"/>
                    <a:pt x="6810" y="1111567"/>
                  </a:cubicBezTo>
                  <a:cubicBezTo>
                    <a:pt x="3000" y="1154430"/>
                    <a:pt x="143" y="1197292"/>
                    <a:pt x="143" y="1241107"/>
                  </a:cubicBezTo>
                  <a:cubicBezTo>
                    <a:pt x="-810" y="1311592"/>
                    <a:pt x="3000" y="1383982"/>
                    <a:pt x="11573" y="1456373"/>
                  </a:cubicBezTo>
                  <a:cubicBezTo>
                    <a:pt x="43958" y="1461135"/>
                    <a:pt x="73485" y="1465898"/>
                    <a:pt x="84915" y="1464945"/>
                  </a:cubicBezTo>
                  <a:cubicBezTo>
                    <a:pt x="103965" y="1463992"/>
                    <a:pt x="64913" y="1504950"/>
                    <a:pt x="21098" y="1524953"/>
                  </a:cubicBezTo>
                  <a:cubicBezTo>
                    <a:pt x="28718" y="1573530"/>
                    <a:pt x="40148" y="1622107"/>
                    <a:pt x="53483" y="1669732"/>
                  </a:cubicBezTo>
                  <a:cubicBezTo>
                    <a:pt x="71580" y="1733550"/>
                    <a:pt x="96345" y="1771650"/>
                    <a:pt x="124920" y="1790700"/>
                  </a:cubicBezTo>
                  <a:cubicBezTo>
                    <a:pt x="299228" y="1196340"/>
                    <a:pt x="506873" y="569595"/>
                    <a:pt x="736425" y="0"/>
                  </a:cubicBezTo>
                  <a:cubicBezTo>
                    <a:pt x="736425" y="952"/>
                    <a:pt x="736425" y="0"/>
                    <a:pt x="736425" y="0"/>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58" name="Google Shape;1158;p8"/>
            <p:cNvSpPr/>
            <p:nvPr/>
          </p:nvSpPr>
          <p:spPr>
            <a:xfrm>
              <a:off x="6488181" y="2872788"/>
              <a:ext cx="749344" cy="1806113"/>
            </a:xfrm>
            <a:custGeom>
              <a:avLst/>
              <a:gdLst/>
              <a:ahLst/>
              <a:cxnLst/>
              <a:rect l="l" t="t" r="r" b="b"/>
              <a:pathLst>
                <a:path w="749344" h="1806113" extrusionOk="0">
                  <a:moveTo>
                    <a:pt x="360998" y="1284923"/>
                  </a:moveTo>
                  <a:cubicBezTo>
                    <a:pt x="394335" y="1312545"/>
                    <a:pt x="464820" y="1352550"/>
                    <a:pt x="532448" y="1387793"/>
                  </a:cubicBezTo>
                  <a:cubicBezTo>
                    <a:pt x="596265" y="1290637"/>
                    <a:pt x="646748" y="1186815"/>
                    <a:pt x="682943" y="1077277"/>
                  </a:cubicBezTo>
                  <a:cubicBezTo>
                    <a:pt x="688658" y="1060133"/>
                    <a:pt x="693420" y="1043940"/>
                    <a:pt x="698183" y="1026795"/>
                  </a:cubicBezTo>
                  <a:cubicBezTo>
                    <a:pt x="609600" y="1008698"/>
                    <a:pt x="501015" y="978218"/>
                    <a:pt x="544830" y="977265"/>
                  </a:cubicBezTo>
                  <a:cubicBezTo>
                    <a:pt x="576263" y="977265"/>
                    <a:pt x="649605" y="970598"/>
                    <a:pt x="714375" y="964883"/>
                  </a:cubicBezTo>
                  <a:cubicBezTo>
                    <a:pt x="745807" y="827723"/>
                    <a:pt x="756285" y="684848"/>
                    <a:pt x="744855" y="539115"/>
                  </a:cubicBezTo>
                  <a:cubicBezTo>
                    <a:pt x="658178" y="530543"/>
                    <a:pt x="552450" y="505777"/>
                    <a:pt x="591503" y="508635"/>
                  </a:cubicBezTo>
                  <a:cubicBezTo>
                    <a:pt x="621983" y="510540"/>
                    <a:pt x="683895" y="483870"/>
                    <a:pt x="736282" y="458152"/>
                  </a:cubicBezTo>
                  <a:cubicBezTo>
                    <a:pt x="717232" y="305752"/>
                    <a:pt x="675323" y="151448"/>
                    <a:pt x="610553" y="0"/>
                  </a:cubicBezTo>
                  <a:cubicBezTo>
                    <a:pt x="381000" y="568643"/>
                    <a:pt x="173355" y="1195387"/>
                    <a:pt x="0" y="1790700"/>
                  </a:cubicBezTo>
                  <a:cubicBezTo>
                    <a:pt x="53340" y="1825943"/>
                    <a:pt x="122873" y="1797368"/>
                    <a:pt x="200025" y="1739265"/>
                  </a:cubicBezTo>
                  <a:cubicBezTo>
                    <a:pt x="219075" y="1724977"/>
                    <a:pt x="238125" y="1709737"/>
                    <a:pt x="256223" y="1694498"/>
                  </a:cubicBezTo>
                  <a:cubicBezTo>
                    <a:pt x="222885" y="1642110"/>
                    <a:pt x="199073" y="1542098"/>
                    <a:pt x="220028" y="1564005"/>
                  </a:cubicBezTo>
                  <a:cubicBezTo>
                    <a:pt x="232410" y="1577340"/>
                    <a:pt x="273368" y="1612583"/>
                    <a:pt x="311468" y="1645920"/>
                  </a:cubicBezTo>
                  <a:cubicBezTo>
                    <a:pt x="375285" y="1586865"/>
                    <a:pt x="433388" y="1523048"/>
                    <a:pt x="483870" y="1455420"/>
                  </a:cubicBezTo>
                  <a:cubicBezTo>
                    <a:pt x="397193" y="1366837"/>
                    <a:pt x="312420" y="1243965"/>
                    <a:pt x="360998" y="1284923"/>
                  </a:cubicBezTo>
                  <a:close/>
                </a:path>
              </a:pathLst>
            </a:custGeom>
            <a:solidFill>
              <a:srgbClr val="2F5B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59" name="Google Shape;1159;p8"/>
            <p:cNvSpPr/>
            <p:nvPr/>
          </p:nvSpPr>
          <p:spPr>
            <a:xfrm>
              <a:off x="6459553" y="2932495"/>
              <a:ext cx="629602" cy="1841182"/>
            </a:xfrm>
            <a:custGeom>
              <a:avLst/>
              <a:gdLst/>
              <a:ahLst/>
              <a:cxnLst/>
              <a:rect l="l" t="t" r="r" b="b"/>
              <a:pathLst>
                <a:path w="629602" h="1841182" extrusionOk="0">
                  <a:moveTo>
                    <a:pt x="629603" y="1905"/>
                  </a:moveTo>
                  <a:cubicBezTo>
                    <a:pt x="507683" y="300990"/>
                    <a:pt x="396240" y="603885"/>
                    <a:pt x="294323" y="911543"/>
                  </a:cubicBezTo>
                  <a:cubicBezTo>
                    <a:pt x="192405" y="1218248"/>
                    <a:pt x="100013" y="1529715"/>
                    <a:pt x="11430" y="1841183"/>
                  </a:cubicBezTo>
                  <a:lnTo>
                    <a:pt x="0" y="1837373"/>
                  </a:lnTo>
                  <a:cubicBezTo>
                    <a:pt x="89535" y="1525905"/>
                    <a:pt x="182880" y="1215390"/>
                    <a:pt x="284798" y="908685"/>
                  </a:cubicBezTo>
                  <a:cubicBezTo>
                    <a:pt x="387668" y="601980"/>
                    <a:pt x="499110" y="298133"/>
                    <a:pt x="621983" y="0"/>
                  </a:cubicBezTo>
                  <a:lnTo>
                    <a:pt x="629603" y="1905"/>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160" name="Google Shape;1160;p8"/>
          <p:cNvGrpSpPr/>
          <p:nvPr/>
        </p:nvGrpSpPr>
        <p:grpSpPr>
          <a:xfrm flipH="1">
            <a:off x="2981600" y="9034626"/>
            <a:ext cx="1330725" cy="1859238"/>
            <a:chOff x="4997749" y="3130332"/>
            <a:chExt cx="1108938" cy="1549365"/>
          </a:xfrm>
        </p:grpSpPr>
        <p:sp>
          <p:nvSpPr>
            <p:cNvPr id="1161" name="Google Shape;1161;p8"/>
            <p:cNvSpPr/>
            <p:nvPr/>
          </p:nvSpPr>
          <p:spPr>
            <a:xfrm>
              <a:off x="4997749" y="3130332"/>
              <a:ext cx="1108938" cy="1471784"/>
            </a:xfrm>
            <a:custGeom>
              <a:avLst/>
              <a:gdLst/>
              <a:ahLst/>
              <a:cxnLst/>
              <a:rect l="l" t="t" r="r" b="b"/>
              <a:pathLst>
                <a:path w="1108938" h="1471784" extrusionOk="0">
                  <a:moveTo>
                    <a:pt x="476920" y="1201386"/>
                  </a:moveTo>
                  <a:cubicBezTo>
                    <a:pt x="399767" y="1179478"/>
                    <a:pt x="320710" y="1164238"/>
                    <a:pt x="250225" y="1126138"/>
                  </a:cubicBezTo>
                  <a:cubicBezTo>
                    <a:pt x="179740" y="1088038"/>
                    <a:pt x="119732" y="1020411"/>
                    <a:pt x="116875" y="940401"/>
                  </a:cubicBezTo>
                  <a:cubicBezTo>
                    <a:pt x="114017" y="860391"/>
                    <a:pt x="191170" y="780381"/>
                    <a:pt x="268322" y="800384"/>
                  </a:cubicBezTo>
                  <a:cubicBezTo>
                    <a:pt x="299755" y="808956"/>
                    <a:pt x="337855" y="828959"/>
                    <a:pt x="358810" y="805146"/>
                  </a:cubicBezTo>
                  <a:cubicBezTo>
                    <a:pt x="378812" y="782286"/>
                    <a:pt x="356905" y="746091"/>
                    <a:pt x="332140" y="729898"/>
                  </a:cubicBezTo>
                  <a:cubicBezTo>
                    <a:pt x="290230" y="702276"/>
                    <a:pt x="240700" y="692751"/>
                    <a:pt x="192122" y="680368"/>
                  </a:cubicBezTo>
                  <a:cubicBezTo>
                    <a:pt x="144497" y="667034"/>
                    <a:pt x="94967" y="647984"/>
                    <a:pt x="64487" y="607978"/>
                  </a:cubicBezTo>
                  <a:cubicBezTo>
                    <a:pt x="34960" y="567973"/>
                    <a:pt x="34960" y="502251"/>
                    <a:pt x="76870" y="475581"/>
                  </a:cubicBezTo>
                  <a:cubicBezTo>
                    <a:pt x="92110" y="465103"/>
                    <a:pt x="112112" y="461293"/>
                    <a:pt x="125447" y="447958"/>
                  </a:cubicBezTo>
                  <a:cubicBezTo>
                    <a:pt x="147355" y="425098"/>
                    <a:pt x="138782" y="386998"/>
                    <a:pt x="119732" y="362233"/>
                  </a:cubicBezTo>
                  <a:cubicBezTo>
                    <a:pt x="99730" y="337468"/>
                    <a:pt x="72107" y="322228"/>
                    <a:pt x="49247" y="300321"/>
                  </a:cubicBezTo>
                  <a:cubicBezTo>
                    <a:pt x="-29810" y="224121"/>
                    <a:pt x="-10760" y="72673"/>
                    <a:pt x="85442" y="19333"/>
                  </a:cubicBezTo>
                  <a:cubicBezTo>
                    <a:pt x="181645" y="-34007"/>
                    <a:pt x="320710" y="28858"/>
                    <a:pt x="343570" y="136491"/>
                  </a:cubicBezTo>
                  <a:cubicBezTo>
                    <a:pt x="350237" y="169828"/>
                    <a:pt x="348332" y="205071"/>
                    <a:pt x="360715" y="236503"/>
                  </a:cubicBezTo>
                  <a:cubicBezTo>
                    <a:pt x="373097" y="267936"/>
                    <a:pt x="410245" y="294606"/>
                    <a:pt x="440725" y="279366"/>
                  </a:cubicBezTo>
                  <a:cubicBezTo>
                    <a:pt x="471205" y="264126"/>
                    <a:pt x="472157" y="220311"/>
                    <a:pt x="491207" y="191736"/>
                  </a:cubicBezTo>
                  <a:cubicBezTo>
                    <a:pt x="521687" y="143158"/>
                    <a:pt x="598840" y="145063"/>
                    <a:pt x="641703" y="183163"/>
                  </a:cubicBezTo>
                  <a:cubicBezTo>
                    <a:pt x="684565" y="221263"/>
                    <a:pt x="697900" y="282223"/>
                    <a:pt x="699805" y="339373"/>
                  </a:cubicBezTo>
                  <a:cubicBezTo>
                    <a:pt x="701710" y="396523"/>
                    <a:pt x="693137" y="454626"/>
                    <a:pt x="701710" y="510823"/>
                  </a:cubicBezTo>
                  <a:cubicBezTo>
                    <a:pt x="704567" y="530826"/>
                    <a:pt x="713140" y="553686"/>
                    <a:pt x="732190" y="558448"/>
                  </a:cubicBezTo>
                  <a:cubicBezTo>
                    <a:pt x="763622" y="566068"/>
                    <a:pt x="779815" y="524158"/>
                    <a:pt x="796007" y="496536"/>
                  </a:cubicBezTo>
                  <a:cubicBezTo>
                    <a:pt x="834107" y="429861"/>
                    <a:pt x="936978" y="425098"/>
                    <a:pt x="998890" y="469866"/>
                  </a:cubicBezTo>
                  <a:cubicBezTo>
                    <a:pt x="1060803" y="515586"/>
                    <a:pt x="1089378" y="594643"/>
                    <a:pt x="1100807" y="670843"/>
                  </a:cubicBezTo>
                  <a:cubicBezTo>
                    <a:pt x="1100807" y="670843"/>
                    <a:pt x="1100807" y="670843"/>
                    <a:pt x="1100807" y="670843"/>
                  </a:cubicBezTo>
                  <a:cubicBezTo>
                    <a:pt x="1118905" y="793716"/>
                    <a:pt x="1103665" y="917541"/>
                    <a:pt x="1085567" y="1039461"/>
                  </a:cubicBezTo>
                  <a:cubicBezTo>
                    <a:pt x="1067470" y="1157571"/>
                    <a:pt x="1068422" y="1284253"/>
                    <a:pt x="1046515" y="1399506"/>
                  </a:cubicBezTo>
                  <a:cubicBezTo>
                    <a:pt x="1015082" y="1562384"/>
                    <a:pt x="892210" y="1406173"/>
                    <a:pt x="816010" y="1355691"/>
                  </a:cubicBezTo>
                  <a:cubicBezTo>
                    <a:pt x="710282" y="1289016"/>
                    <a:pt x="595982" y="1235676"/>
                    <a:pt x="476920" y="1201386"/>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62" name="Google Shape;1162;p8"/>
            <p:cNvSpPr/>
            <p:nvPr/>
          </p:nvSpPr>
          <p:spPr>
            <a:xfrm>
              <a:off x="5203012" y="3417822"/>
              <a:ext cx="850127" cy="1261875"/>
            </a:xfrm>
            <a:custGeom>
              <a:avLst/>
              <a:gdLst/>
              <a:ahLst/>
              <a:cxnLst/>
              <a:rect l="l" t="t" r="r" b="b"/>
              <a:pathLst>
                <a:path w="850127" h="1261875" extrusionOk="0">
                  <a:moveTo>
                    <a:pt x="642179" y="384306"/>
                  </a:moveTo>
                  <a:cubicBezTo>
                    <a:pt x="642179" y="379543"/>
                    <a:pt x="634559" y="380496"/>
                    <a:pt x="634559" y="385258"/>
                  </a:cubicBezTo>
                  <a:cubicBezTo>
                    <a:pt x="647894" y="637671"/>
                    <a:pt x="692662" y="885321"/>
                    <a:pt x="778387" y="1122493"/>
                  </a:cubicBezTo>
                  <a:cubicBezTo>
                    <a:pt x="643132" y="880558"/>
                    <a:pt x="494541" y="647196"/>
                    <a:pt x="332616" y="422406"/>
                  </a:cubicBezTo>
                  <a:cubicBezTo>
                    <a:pt x="332616" y="422406"/>
                    <a:pt x="332616" y="422406"/>
                    <a:pt x="332616" y="421453"/>
                  </a:cubicBezTo>
                  <a:cubicBezTo>
                    <a:pt x="316424" y="321441"/>
                    <a:pt x="311662" y="220476"/>
                    <a:pt x="317377" y="119511"/>
                  </a:cubicBezTo>
                  <a:cubicBezTo>
                    <a:pt x="317377" y="114748"/>
                    <a:pt x="309757" y="113796"/>
                    <a:pt x="309757" y="118558"/>
                  </a:cubicBezTo>
                  <a:cubicBezTo>
                    <a:pt x="304041" y="215713"/>
                    <a:pt x="308804" y="312868"/>
                    <a:pt x="323091" y="408118"/>
                  </a:cubicBezTo>
                  <a:cubicBezTo>
                    <a:pt x="287849" y="359541"/>
                    <a:pt x="251654" y="310963"/>
                    <a:pt x="215459" y="263338"/>
                  </a:cubicBezTo>
                  <a:cubicBezTo>
                    <a:pt x="147832" y="174756"/>
                    <a:pt x="78299" y="87126"/>
                    <a:pt x="6862" y="1401"/>
                  </a:cubicBezTo>
                  <a:cubicBezTo>
                    <a:pt x="4004" y="-2409"/>
                    <a:pt x="-2663" y="2353"/>
                    <a:pt x="1147" y="6163"/>
                  </a:cubicBezTo>
                  <a:cubicBezTo>
                    <a:pt x="75441" y="95698"/>
                    <a:pt x="147832" y="187138"/>
                    <a:pt x="218316" y="279531"/>
                  </a:cubicBezTo>
                  <a:cubicBezTo>
                    <a:pt x="163072" y="261433"/>
                    <a:pt x="107827" y="243336"/>
                    <a:pt x="52582" y="226191"/>
                  </a:cubicBezTo>
                  <a:cubicBezTo>
                    <a:pt x="47819" y="224286"/>
                    <a:pt x="44962" y="231906"/>
                    <a:pt x="49724" y="233811"/>
                  </a:cubicBezTo>
                  <a:cubicBezTo>
                    <a:pt x="107827" y="252861"/>
                    <a:pt x="166882" y="271911"/>
                    <a:pt x="224984" y="290961"/>
                  </a:cubicBezTo>
                  <a:cubicBezTo>
                    <a:pt x="224984" y="290961"/>
                    <a:pt x="225937" y="290961"/>
                    <a:pt x="225937" y="290961"/>
                  </a:cubicBezTo>
                  <a:cubicBezTo>
                    <a:pt x="349762" y="455743"/>
                    <a:pt x="466919" y="625288"/>
                    <a:pt x="576457" y="799596"/>
                  </a:cubicBezTo>
                  <a:cubicBezTo>
                    <a:pt x="441202" y="730063"/>
                    <a:pt x="299279" y="672913"/>
                    <a:pt x="152594" y="630051"/>
                  </a:cubicBezTo>
                  <a:cubicBezTo>
                    <a:pt x="147832" y="629098"/>
                    <a:pt x="144974" y="635766"/>
                    <a:pt x="149737" y="637671"/>
                  </a:cubicBezTo>
                  <a:cubicBezTo>
                    <a:pt x="300232" y="681486"/>
                    <a:pt x="445964" y="740541"/>
                    <a:pt x="584077" y="812931"/>
                  </a:cubicBezTo>
                  <a:cubicBezTo>
                    <a:pt x="616462" y="865318"/>
                    <a:pt x="648847" y="917706"/>
                    <a:pt x="680279" y="971046"/>
                  </a:cubicBezTo>
                  <a:cubicBezTo>
                    <a:pt x="736477" y="1066296"/>
                    <a:pt x="790769" y="1162498"/>
                    <a:pt x="842204" y="1259653"/>
                  </a:cubicBezTo>
                  <a:cubicBezTo>
                    <a:pt x="844109" y="1264416"/>
                    <a:pt x="851729" y="1260606"/>
                    <a:pt x="849824" y="1256796"/>
                  </a:cubicBezTo>
                  <a:cubicBezTo>
                    <a:pt x="833632" y="1226316"/>
                    <a:pt x="817439" y="1196788"/>
                    <a:pt x="800294" y="1166308"/>
                  </a:cubicBezTo>
                  <a:cubicBezTo>
                    <a:pt x="800294" y="1165356"/>
                    <a:pt x="800294" y="1165356"/>
                    <a:pt x="800294" y="1164403"/>
                  </a:cubicBezTo>
                  <a:cubicBezTo>
                    <a:pt x="705044" y="912943"/>
                    <a:pt x="655514" y="651958"/>
                    <a:pt x="642179" y="384306"/>
                  </a:cubicBezTo>
                  <a:close/>
                </a:path>
              </a:pathLst>
            </a:custGeom>
            <a:solidFill>
              <a:srgbClr val="317A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1163" name="Google Shape;1163;p8"/>
          <p:cNvSpPr/>
          <p:nvPr/>
        </p:nvSpPr>
        <p:spPr>
          <a:xfrm flipH="1">
            <a:off x="1850012" y="7955810"/>
            <a:ext cx="109727" cy="109727"/>
          </a:xfrm>
          <a:custGeom>
            <a:avLst/>
            <a:gdLst/>
            <a:ahLst/>
            <a:cxnLst/>
            <a:rect l="l" t="t" r="r" b="b"/>
            <a:pathLst>
              <a:path w="91439" h="91439" extrusionOk="0">
                <a:moveTo>
                  <a:pt x="91440" y="45720"/>
                </a:moveTo>
                <a:cubicBezTo>
                  <a:pt x="91440" y="70485"/>
                  <a:pt x="71438" y="91440"/>
                  <a:pt x="45720" y="91440"/>
                </a:cubicBezTo>
                <a:cubicBezTo>
                  <a:pt x="20955" y="91440"/>
                  <a:pt x="0" y="71438"/>
                  <a:pt x="0" y="45720"/>
                </a:cubicBezTo>
                <a:cubicBezTo>
                  <a:pt x="0" y="20955"/>
                  <a:pt x="20002" y="0"/>
                  <a:pt x="45720" y="0"/>
                </a:cubicBezTo>
                <a:cubicBezTo>
                  <a:pt x="71438" y="0"/>
                  <a:pt x="91440" y="20002"/>
                  <a:pt x="91440" y="45720"/>
                </a:cubicBezTo>
                <a:close/>
              </a:path>
            </a:pathLst>
          </a:custGeom>
          <a:solidFill>
            <a:srgbClr val="112B27"/>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64" name="Google Shape;1164;p8"/>
          <p:cNvSpPr/>
          <p:nvPr/>
        </p:nvSpPr>
        <p:spPr>
          <a:xfrm flipH="1">
            <a:off x="1399697" y="7718081"/>
            <a:ext cx="102870" cy="102870"/>
          </a:xfrm>
          <a:custGeom>
            <a:avLst/>
            <a:gdLst/>
            <a:ahLst/>
            <a:cxnLst/>
            <a:rect l="l" t="t" r="r" b="b"/>
            <a:pathLst>
              <a:path w="85725" h="85725" extrusionOk="0">
                <a:moveTo>
                  <a:pt x="85725" y="42863"/>
                </a:moveTo>
                <a:cubicBezTo>
                  <a:pt x="85725" y="66675"/>
                  <a:pt x="66675" y="85725"/>
                  <a:pt x="42863" y="85725"/>
                </a:cubicBezTo>
                <a:cubicBezTo>
                  <a:pt x="19050" y="85725"/>
                  <a:pt x="0" y="66675"/>
                  <a:pt x="0" y="42863"/>
                </a:cubicBezTo>
                <a:cubicBezTo>
                  <a:pt x="0" y="19050"/>
                  <a:pt x="19050" y="0"/>
                  <a:pt x="42863" y="0"/>
                </a:cubicBezTo>
                <a:cubicBezTo>
                  <a:pt x="66675" y="0"/>
                  <a:pt x="85725" y="19050"/>
                  <a:pt x="85725" y="42863"/>
                </a:cubicBezTo>
                <a:close/>
              </a:path>
            </a:pathLst>
          </a:custGeom>
          <a:solidFill>
            <a:srgbClr val="C7DC5E"/>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65" name="Google Shape;1165;p8"/>
          <p:cNvSpPr/>
          <p:nvPr/>
        </p:nvSpPr>
        <p:spPr>
          <a:xfrm flipH="1">
            <a:off x="2931222" y="7851803"/>
            <a:ext cx="116586" cy="116585"/>
          </a:xfrm>
          <a:custGeom>
            <a:avLst/>
            <a:gdLst/>
            <a:ahLst/>
            <a:cxnLst/>
            <a:rect l="l" t="t" r="r" b="b"/>
            <a:pathLst>
              <a:path w="97155" h="97154" extrusionOk="0">
                <a:moveTo>
                  <a:pt x="97155" y="48578"/>
                </a:moveTo>
                <a:cubicBezTo>
                  <a:pt x="97155" y="75248"/>
                  <a:pt x="75247" y="97155"/>
                  <a:pt x="48578" y="97155"/>
                </a:cubicBezTo>
                <a:cubicBezTo>
                  <a:pt x="21907" y="97155"/>
                  <a:pt x="0" y="75248"/>
                  <a:pt x="0" y="48578"/>
                </a:cubicBezTo>
                <a:cubicBezTo>
                  <a:pt x="0" y="21908"/>
                  <a:pt x="21907" y="0"/>
                  <a:pt x="48578" y="0"/>
                </a:cubicBezTo>
                <a:cubicBezTo>
                  <a:pt x="75247" y="953"/>
                  <a:pt x="97155" y="22860"/>
                  <a:pt x="97155" y="48578"/>
                </a:cubicBezTo>
                <a:close/>
              </a:path>
            </a:pathLst>
          </a:custGeom>
          <a:solidFill>
            <a:srgbClr val="C7DC5E"/>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66" name="Google Shape;1166;p8"/>
          <p:cNvSpPr/>
          <p:nvPr/>
        </p:nvSpPr>
        <p:spPr>
          <a:xfrm flipH="1">
            <a:off x="891096" y="8386694"/>
            <a:ext cx="52578" cy="52578"/>
          </a:xfrm>
          <a:custGeom>
            <a:avLst/>
            <a:gdLst/>
            <a:ahLst/>
            <a:cxnLst/>
            <a:rect l="l" t="t" r="r" b="b"/>
            <a:pathLst>
              <a:path w="43815" h="43815" extrusionOk="0">
                <a:moveTo>
                  <a:pt x="43815" y="21908"/>
                </a:moveTo>
                <a:cubicBezTo>
                  <a:pt x="43815" y="33338"/>
                  <a:pt x="34290" y="43815"/>
                  <a:pt x="21908" y="43815"/>
                </a:cubicBezTo>
                <a:cubicBezTo>
                  <a:pt x="10478" y="43815"/>
                  <a:pt x="0" y="34290"/>
                  <a:pt x="0" y="21908"/>
                </a:cubicBezTo>
                <a:cubicBezTo>
                  <a:pt x="0" y="9525"/>
                  <a:pt x="9525" y="0"/>
                  <a:pt x="21908" y="0"/>
                </a:cubicBezTo>
                <a:cubicBezTo>
                  <a:pt x="34290" y="0"/>
                  <a:pt x="43815" y="9525"/>
                  <a:pt x="43815" y="21908"/>
                </a:cubicBezTo>
                <a:close/>
              </a:path>
            </a:pathLst>
          </a:custGeom>
          <a:solidFill>
            <a:srgbClr val="C7DC5E"/>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67" name="Google Shape;1167;p8"/>
          <p:cNvSpPr/>
          <p:nvPr/>
        </p:nvSpPr>
        <p:spPr>
          <a:xfrm flipH="1">
            <a:off x="414492" y="7512308"/>
            <a:ext cx="89154" cy="89199"/>
          </a:xfrm>
          <a:custGeom>
            <a:avLst/>
            <a:gdLst/>
            <a:ahLst/>
            <a:cxnLst/>
            <a:rect l="l" t="t" r="r" b="b"/>
            <a:pathLst>
              <a:path w="74295" h="74332" extrusionOk="0">
                <a:moveTo>
                  <a:pt x="74295" y="37185"/>
                </a:moveTo>
                <a:cubicBezTo>
                  <a:pt x="74295" y="58140"/>
                  <a:pt x="57150" y="74333"/>
                  <a:pt x="37148" y="74333"/>
                </a:cubicBezTo>
                <a:cubicBezTo>
                  <a:pt x="16193" y="74333"/>
                  <a:pt x="0" y="57188"/>
                  <a:pt x="0" y="37185"/>
                </a:cubicBezTo>
                <a:cubicBezTo>
                  <a:pt x="0" y="16230"/>
                  <a:pt x="17145" y="38"/>
                  <a:pt x="37148" y="38"/>
                </a:cubicBezTo>
                <a:cubicBezTo>
                  <a:pt x="57150" y="-915"/>
                  <a:pt x="74295" y="16230"/>
                  <a:pt x="74295" y="37185"/>
                </a:cubicBezTo>
                <a:close/>
              </a:path>
            </a:pathLst>
          </a:custGeom>
          <a:solidFill>
            <a:srgbClr val="C7DC5E"/>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68" name="Google Shape;1168;p8"/>
          <p:cNvSpPr/>
          <p:nvPr/>
        </p:nvSpPr>
        <p:spPr>
          <a:xfrm flipH="1">
            <a:off x="-23253" y="7691794"/>
            <a:ext cx="128016" cy="128015"/>
          </a:xfrm>
          <a:custGeom>
            <a:avLst/>
            <a:gdLst/>
            <a:ahLst/>
            <a:cxnLst/>
            <a:rect l="l" t="t" r="r" b="b"/>
            <a:pathLst>
              <a:path w="106680" h="106679" extrusionOk="0">
                <a:moveTo>
                  <a:pt x="106680" y="53340"/>
                </a:moveTo>
                <a:cubicBezTo>
                  <a:pt x="106680" y="82799"/>
                  <a:pt x="82799" y="106680"/>
                  <a:pt x="53340" y="106680"/>
                </a:cubicBezTo>
                <a:cubicBezTo>
                  <a:pt x="23882" y="106680"/>
                  <a:pt x="1" y="82799"/>
                  <a:pt x="1" y="53340"/>
                </a:cubicBezTo>
                <a:cubicBezTo>
                  <a:pt x="1" y="23881"/>
                  <a:pt x="23882" y="0"/>
                  <a:pt x="53340" y="0"/>
                </a:cubicBezTo>
                <a:cubicBezTo>
                  <a:pt x="82799" y="0"/>
                  <a:pt x="106680" y="23881"/>
                  <a:pt x="106680" y="53340"/>
                </a:cubicBezTo>
                <a:close/>
              </a:path>
            </a:pathLst>
          </a:custGeom>
          <a:solidFill>
            <a:srgbClr val="112B27"/>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69" name="Google Shape;1169;p8"/>
          <p:cNvSpPr/>
          <p:nvPr/>
        </p:nvSpPr>
        <p:spPr>
          <a:xfrm flipH="1">
            <a:off x="1997453" y="7594644"/>
            <a:ext cx="45720" cy="45720"/>
          </a:xfrm>
          <a:custGeom>
            <a:avLst/>
            <a:gdLst/>
            <a:ahLst/>
            <a:cxnLst/>
            <a:rect l="l" t="t" r="r" b="b"/>
            <a:pathLst>
              <a:path w="38100" h="38100" extrusionOk="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112B27"/>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70" name="Google Shape;1170;p8"/>
          <p:cNvSpPr/>
          <p:nvPr/>
        </p:nvSpPr>
        <p:spPr>
          <a:xfrm flipH="1">
            <a:off x="4037582" y="8244971"/>
            <a:ext cx="84581" cy="84581"/>
          </a:xfrm>
          <a:custGeom>
            <a:avLst/>
            <a:gdLst/>
            <a:ahLst/>
            <a:cxnLst/>
            <a:rect l="l" t="t" r="r" b="b"/>
            <a:pathLst>
              <a:path w="70484" h="70484" extrusionOk="0">
                <a:moveTo>
                  <a:pt x="70485" y="35242"/>
                </a:moveTo>
                <a:cubicBezTo>
                  <a:pt x="70485" y="54292"/>
                  <a:pt x="55245" y="70485"/>
                  <a:pt x="35243" y="70485"/>
                </a:cubicBezTo>
                <a:cubicBezTo>
                  <a:pt x="16193" y="70485"/>
                  <a:pt x="0" y="55245"/>
                  <a:pt x="0" y="35242"/>
                </a:cubicBezTo>
                <a:cubicBezTo>
                  <a:pt x="0" y="16192"/>
                  <a:pt x="15240" y="0"/>
                  <a:pt x="35243" y="0"/>
                </a:cubicBezTo>
                <a:cubicBezTo>
                  <a:pt x="54293" y="0"/>
                  <a:pt x="70485" y="16192"/>
                  <a:pt x="70485" y="35242"/>
                </a:cubicBezTo>
                <a:close/>
              </a:path>
            </a:pathLst>
          </a:custGeom>
          <a:solidFill>
            <a:srgbClr val="2F5B06"/>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71" name="Google Shape;1171;p8"/>
          <p:cNvSpPr/>
          <p:nvPr/>
        </p:nvSpPr>
        <p:spPr>
          <a:xfrm flipH="1">
            <a:off x="4398749" y="8432411"/>
            <a:ext cx="70865" cy="70865"/>
          </a:xfrm>
          <a:custGeom>
            <a:avLst/>
            <a:gdLst/>
            <a:ahLst/>
            <a:cxnLst/>
            <a:rect l="l" t="t" r="r" b="b"/>
            <a:pathLst>
              <a:path w="59054" h="59054" extrusionOk="0">
                <a:moveTo>
                  <a:pt x="59055" y="29528"/>
                </a:moveTo>
                <a:cubicBezTo>
                  <a:pt x="59055" y="45720"/>
                  <a:pt x="45720" y="59055"/>
                  <a:pt x="29528" y="59055"/>
                </a:cubicBezTo>
                <a:cubicBezTo>
                  <a:pt x="13335" y="59055"/>
                  <a:pt x="0" y="45720"/>
                  <a:pt x="0" y="29528"/>
                </a:cubicBezTo>
                <a:cubicBezTo>
                  <a:pt x="0" y="13335"/>
                  <a:pt x="13335" y="0"/>
                  <a:pt x="29528" y="0"/>
                </a:cubicBezTo>
                <a:cubicBezTo>
                  <a:pt x="45720" y="0"/>
                  <a:pt x="59055" y="12383"/>
                  <a:pt x="59055" y="29528"/>
                </a:cubicBezTo>
                <a:close/>
              </a:path>
            </a:pathLst>
          </a:custGeom>
          <a:solidFill>
            <a:srgbClr val="C7DC5E"/>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72" name="Google Shape;1172;p8"/>
          <p:cNvSpPr/>
          <p:nvPr/>
        </p:nvSpPr>
        <p:spPr>
          <a:xfrm flipH="1">
            <a:off x="951672" y="7528355"/>
            <a:ext cx="48006" cy="48005"/>
          </a:xfrm>
          <a:custGeom>
            <a:avLst/>
            <a:gdLst/>
            <a:ahLst/>
            <a:cxnLst/>
            <a:rect l="l" t="t" r="r" b="b"/>
            <a:pathLst>
              <a:path w="40005" h="40004" extrusionOk="0">
                <a:moveTo>
                  <a:pt x="40005" y="20003"/>
                </a:moveTo>
                <a:cubicBezTo>
                  <a:pt x="40005" y="31050"/>
                  <a:pt x="31050" y="40005"/>
                  <a:pt x="20003" y="40005"/>
                </a:cubicBezTo>
                <a:cubicBezTo>
                  <a:pt x="8956" y="40005"/>
                  <a:pt x="1" y="31050"/>
                  <a:pt x="1" y="20003"/>
                </a:cubicBezTo>
                <a:cubicBezTo>
                  <a:pt x="1" y="8955"/>
                  <a:pt x="8956" y="0"/>
                  <a:pt x="20003" y="0"/>
                </a:cubicBezTo>
                <a:cubicBezTo>
                  <a:pt x="31050" y="0"/>
                  <a:pt x="40005" y="8955"/>
                  <a:pt x="40005" y="20003"/>
                </a:cubicBezTo>
                <a:close/>
              </a:path>
            </a:pathLst>
          </a:custGeom>
          <a:solidFill>
            <a:srgbClr val="112B27"/>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pic>
        <p:nvPicPr>
          <p:cNvPr id="1173" name="Google Shape;1173;p8"/>
          <p:cNvPicPr preferRelativeResize="0"/>
          <p:nvPr/>
        </p:nvPicPr>
        <p:blipFill rotWithShape="1">
          <a:blip r:embed="rId2">
            <a:alphaModFix amt="21000"/>
          </a:blip>
          <a:srcRect t="238" b="248"/>
          <a:stretch/>
        </p:blipFill>
        <p:spPr>
          <a:xfrm rot="-2925913" flipH="1">
            <a:off x="-2124993" y="-1417549"/>
            <a:ext cx="12597366" cy="15432467"/>
          </a:xfrm>
          <a:prstGeom prst="rect">
            <a:avLst/>
          </a:prstGeom>
          <a:noFill/>
          <a:ln>
            <a:noFill/>
          </a:ln>
        </p:spPr>
      </p:pic>
      <p:sp>
        <p:nvSpPr>
          <p:cNvPr id="1174" name="Google Shape;1174;p8"/>
          <p:cNvSpPr txBox="1"/>
          <p:nvPr/>
        </p:nvSpPr>
        <p:spPr>
          <a:xfrm rot="-5400000" flipH="1">
            <a:off x="16770638" y="5881238"/>
            <a:ext cx="2369700" cy="560250"/>
          </a:xfrm>
          <a:prstGeom prst="rect">
            <a:avLst/>
          </a:prstGeom>
          <a:noFill/>
          <a:ln>
            <a:noFill/>
          </a:ln>
        </p:spPr>
        <p:txBody>
          <a:bodyPr spcFirstLastPara="1" wrap="square" lIns="137138" tIns="137138" rIns="137138" bIns="137138" anchor="t" anchorCtr="0">
            <a:noAutofit/>
          </a:bodyPr>
          <a:lstStyle/>
          <a:p>
            <a:pPr marL="0" lvl="0" indent="0" algn="l" rtl="0">
              <a:spcBef>
                <a:spcPts val="0"/>
              </a:spcBef>
              <a:spcAft>
                <a:spcPts val="0"/>
              </a:spcAft>
              <a:buNone/>
            </a:pPr>
            <a:r>
              <a:rPr lang="en" sz="2700">
                <a:solidFill>
                  <a:schemeClr val="dk2"/>
                </a:solidFill>
                <a:latin typeface="Barlow Condensed"/>
                <a:ea typeface="Barlow Condensed"/>
                <a:cs typeface="Barlow Condensed"/>
                <a:sym typeface="Barlow Condensed"/>
              </a:rPr>
              <a:t>SLIDESMANIA.COM</a:t>
            </a:r>
            <a:endParaRPr sz="2700">
              <a:solidFill>
                <a:schemeClr val="dk2"/>
              </a:solidFill>
              <a:latin typeface="Barlow Condensed"/>
              <a:ea typeface="Barlow Condensed"/>
              <a:cs typeface="Barlow Condensed"/>
              <a:sym typeface="Barlow Condensed"/>
            </a:endParaRPr>
          </a:p>
        </p:txBody>
      </p:sp>
    </p:spTree>
    <p:extLst>
      <p:ext uri="{BB962C8B-B14F-4D97-AF65-F5344CB8AC3E}">
        <p14:creationId xmlns:p14="http://schemas.microsoft.com/office/powerpoint/2010/main" val="3967963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74"/>
        <p:cNvGrpSpPr/>
        <p:nvPr/>
      </p:nvGrpSpPr>
      <p:grpSpPr>
        <a:xfrm>
          <a:off x="0" y="0"/>
          <a:ext cx="0" cy="0"/>
          <a:chOff x="0" y="0"/>
          <a:chExt cx="0" cy="0"/>
        </a:xfrm>
      </p:grpSpPr>
      <p:sp>
        <p:nvSpPr>
          <p:cNvPr id="275" name="Google Shape;275;p4"/>
          <p:cNvSpPr txBox="1">
            <a:spLocks noGrp="1"/>
          </p:cNvSpPr>
          <p:nvPr>
            <p:ph type="body" idx="1"/>
          </p:nvPr>
        </p:nvSpPr>
        <p:spPr>
          <a:xfrm>
            <a:off x="4241325" y="2304938"/>
            <a:ext cx="13423050" cy="6832800"/>
          </a:xfrm>
          <a:prstGeom prst="rect">
            <a:avLst/>
          </a:prstGeom>
        </p:spPr>
        <p:txBody>
          <a:bodyPr spcFirstLastPara="1" wrap="square" lIns="121900" tIns="121900" rIns="121900" bIns="121900" anchor="t" anchorCtr="0">
            <a:noAutofit/>
          </a:bodyPr>
          <a:lstStyle>
            <a:lvl1pPr marL="685800" lvl="0" indent="-571500" rtl="0">
              <a:spcBef>
                <a:spcPts val="0"/>
              </a:spcBef>
              <a:spcAft>
                <a:spcPts val="0"/>
              </a:spcAft>
              <a:buSzPts val="2400"/>
              <a:buChar char="🐍"/>
              <a:defRPr/>
            </a:lvl1pPr>
            <a:lvl2pPr marL="1371600" lvl="1" indent="-571500" rtl="0">
              <a:spcBef>
                <a:spcPts val="3150"/>
              </a:spcBef>
              <a:spcAft>
                <a:spcPts val="0"/>
              </a:spcAft>
              <a:buSzPts val="2400"/>
              <a:buChar char="○"/>
              <a:defRPr sz="3600"/>
            </a:lvl2pPr>
            <a:lvl3pPr marL="2057400" lvl="2" indent="-571500" rtl="0">
              <a:spcBef>
                <a:spcPts val="3150"/>
              </a:spcBef>
              <a:spcAft>
                <a:spcPts val="0"/>
              </a:spcAft>
              <a:buSzPts val="2400"/>
              <a:buChar char="■"/>
              <a:defRPr sz="3600"/>
            </a:lvl3pPr>
            <a:lvl4pPr marL="2743200" lvl="3" indent="-571500" rtl="0">
              <a:spcBef>
                <a:spcPts val="3150"/>
              </a:spcBef>
              <a:spcAft>
                <a:spcPts val="0"/>
              </a:spcAft>
              <a:buSzPts val="2400"/>
              <a:buChar char="●"/>
              <a:defRPr sz="3600"/>
            </a:lvl4pPr>
            <a:lvl5pPr marL="3429000" lvl="4" indent="-571500" rtl="0">
              <a:spcBef>
                <a:spcPts val="3150"/>
              </a:spcBef>
              <a:spcAft>
                <a:spcPts val="0"/>
              </a:spcAft>
              <a:buSzPts val="2400"/>
              <a:buChar char="○"/>
              <a:defRPr sz="3600"/>
            </a:lvl5pPr>
            <a:lvl6pPr marL="4114800" lvl="5" indent="-571500" rtl="0">
              <a:spcBef>
                <a:spcPts val="3150"/>
              </a:spcBef>
              <a:spcAft>
                <a:spcPts val="0"/>
              </a:spcAft>
              <a:buSzPts val="2400"/>
              <a:buChar char="■"/>
              <a:defRPr sz="3600"/>
            </a:lvl6pPr>
            <a:lvl7pPr marL="4800600" lvl="6" indent="-571500" rtl="0">
              <a:spcBef>
                <a:spcPts val="3150"/>
              </a:spcBef>
              <a:spcAft>
                <a:spcPts val="0"/>
              </a:spcAft>
              <a:buSzPts val="2400"/>
              <a:buChar char="●"/>
              <a:defRPr sz="3600"/>
            </a:lvl7pPr>
            <a:lvl8pPr marL="5486400" lvl="7" indent="-571500" rtl="0">
              <a:spcBef>
                <a:spcPts val="3150"/>
              </a:spcBef>
              <a:spcAft>
                <a:spcPts val="0"/>
              </a:spcAft>
              <a:buSzPts val="2400"/>
              <a:buChar char="○"/>
              <a:defRPr sz="3600"/>
            </a:lvl8pPr>
            <a:lvl9pPr marL="6172200" lvl="8" indent="-571500" rtl="0">
              <a:spcBef>
                <a:spcPts val="3150"/>
              </a:spcBef>
              <a:spcAft>
                <a:spcPts val="3150"/>
              </a:spcAft>
              <a:buSzPts val="2400"/>
              <a:buChar char="■"/>
              <a:defRPr sz="3600"/>
            </a:lvl9pPr>
          </a:lstStyle>
          <a:p>
            <a:endParaRPr/>
          </a:p>
        </p:txBody>
      </p:sp>
      <p:sp>
        <p:nvSpPr>
          <p:cNvPr id="276" name="Google Shape;276;p4"/>
          <p:cNvSpPr txBox="1">
            <a:spLocks noGrp="1"/>
          </p:cNvSpPr>
          <p:nvPr>
            <p:ph type="sldNum" idx="12"/>
          </p:nvPr>
        </p:nvSpPr>
        <p:spPr>
          <a:xfrm>
            <a:off x="16944915" y="9326433"/>
            <a:ext cx="1097550" cy="787050"/>
          </a:xfrm>
          <a:prstGeom prst="rect">
            <a:avLst/>
          </a:prstGeom>
        </p:spPr>
        <p:txBody>
          <a:bodyPr spcFirstLastPara="1" wrap="square" lIns="121900" tIns="121900" rIns="121900" bIns="121900" anchor="ctr" anchorCtr="0">
            <a:noAutofit/>
          </a:bodyPr>
          <a:lstStyle>
            <a:lvl1pPr lvl="0" algn="r" rtl="0">
              <a:buNone/>
              <a:defRPr sz="1950">
                <a:solidFill>
                  <a:schemeClr val="dk2"/>
                </a:solidFill>
              </a:defRPr>
            </a:lvl1pPr>
            <a:lvl2pPr lvl="1" algn="r" rtl="0">
              <a:buNone/>
              <a:defRPr sz="1950">
                <a:solidFill>
                  <a:schemeClr val="dk2"/>
                </a:solidFill>
              </a:defRPr>
            </a:lvl2pPr>
            <a:lvl3pPr lvl="2" algn="r" rtl="0">
              <a:buNone/>
              <a:defRPr sz="1950">
                <a:solidFill>
                  <a:schemeClr val="dk2"/>
                </a:solidFill>
              </a:defRPr>
            </a:lvl3pPr>
            <a:lvl4pPr lvl="3" algn="r" rtl="0">
              <a:buNone/>
              <a:defRPr sz="1950">
                <a:solidFill>
                  <a:schemeClr val="dk2"/>
                </a:solidFill>
              </a:defRPr>
            </a:lvl4pPr>
            <a:lvl5pPr lvl="4" algn="r" rtl="0">
              <a:buNone/>
              <a:defRPr sz="1950">
                <a:solidFill>
                  <a:schemeClr val="dk2"/>
                </a:solidFill>
              </a:defRPr>
            </a:lvl5pPr>
            <a:lvl6pPr lvl="5" algn="r" rtl="0">
              <a:buNone/>
              <a:defRPr sz="1950">
                <a:solidFill>
                  <a:schemeClr val="dk2"/>
                </a:solidFill>
              </a:defRPr>
            </a:lvl6pPr>
            <a:lvl7pPr lvl="6" algn="r" rtl="0">
              <a:buNone/>
              <a:defRPr sz="1950">
                <a:solidFill>
                  <a:schemeClr val="dk2"/>
                </a:solidFill>
              </a:defRPr>
            </a:lvl7pPr>
            <a:lvl8pPr lvl="7" algn="r" rtl="0">
              <a:buNone/>
              <a:defRPr sz="1950">
                <a:solidFill>
                  <a:schemeClr val="dk2"/>
                </a:solidFill>
              </a:defRPr>
            </a:lvl8pPr>
            <a:lvl9pPr lvl="8" algn="r" rtl="0">
              <a:buNone/>
              <a:defRPr sz="1950">
                <a:solidFill>
                  <a:schemeClr val="dk2"/>
                </a:solidFill>
              </a:defRPr>
            </a:lvl9pPr>
          </a:lstStyle>
          <a:p>
            <a:fld id="{00000000-1234-1234-1234-123412341234}" type="slidenum">
              <a:rPr lang="en" smtClean="0"/>
              <a:pPr/>
              <a:t>‹#›</a:t>
            </a:fld>
            <a:endParaRPr lang="en"/>
          </a:p>
        </p:txBody>
      </p:sp>
      <p:sp>
        <p:nvSpPr>
          <p:cNvPr id="277" name="Google Shape;277;p4"/>
          <p:cNvSpPr txBox="1">
            <a:spLocks noGrp="1"/>
          </p:cNvSpPr>
          <p:nvPr>
            <p:ph type="title"/>
          </p:nvPr>
        </p:nvSpPr>
        <p:spPr>
          <a:xfrm>
            <a:off x="623400" y="890051"/>
            <a:ext cx="17041050" cy="114525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dk2"/>
              </a:buClr>
              <a:buSzPts val="4800"/>
              <a:buNone/>
              <a:defRPr sz="7200">
                <a:solidFill>
                  <a:schemeClr val="dk2"/>
                </a:solidFill>
              </a:defRPr>
            </a:lvl1pPr>
            <a:lvl2pPr lvl="1" rtl="0">
              <a:spcBef>
                <a:spcPts val="0"/>
              </a:spcBef>
              <a:spcAft>
                <a:spcPts val="0"/>
              </a:spcAft>
              <a:buClr>
                <a:schemeClr val="dk2"/>
              </a:buClr>
              <a:buSzPts val="4800"/>
              <a:buNone/>
              <a:defRPr sz="7200">
                <a:solidFill>
                  <a:schemeClr val="dk2"/>
                </a:solidFill>
              </a:defRPr>
            </a:lvl2pPr>
            <a:lvl3pPr lvl="2" rtl="0">
              <a:spcBef>
                <a:spcPts val="0"/>
              </a:spcBef>
              <a:spcAft>
                <a:spcPts val="0"/>
              </a:spcAft>
              <a:buClr>
                <a:schemeClr val="dk2"/>
              </a:buClr>
              <a:buSzPts val="4800"/>
              <a:buNone/>
              <a:defRPr sz="7200">
                <a:solidFill>
                  <a:schemeClr val="dk2"/>
                </a:solidFill>
              </a:defRPr>
            </a:lvl3pPr>
            <a:lvl4pPr lvl="3" rtl="0">
              <a:spcBef>
                <a:spcPts val="0"/>
              </a:spcBef>
              <a:spcAft>
                <a:spcPts val="0"/>
              </a:spcAft>
              <a:buClr>
                <a:schemeClr val="dk2"/>
              </a:buClr>
              <a:buSzPts val="4800"/>
              <a:buNone/>
              <a:defRPr sz="7200">
                <a:solidFill>
                  <a:schemeClr val="dk2"/>
                </a:solidFill>
              </a:defRPr>
            </a:lvl4pPr>
            <a:lvl5pPr lvl="4" rtl="0">
              <a:spcBef>
                <a:spcPts val="0"/>
              </a:spcBef>
              <a:spcAft>
                <a:spcPts val="0"/>
              </a:spcAft>
              <a:buClr>
                <a:schemeClr val="dk2"/>
              </a:buClr>
              <a:buSzPts val="4800"/>
              <a:buNone/>
              <a:defRPr sz="7200">
                <a:solidFill>
                  <a:schemeClr val="dk2"/>
                </a:solidFill>
              </a:defRPr>
            </a:lvl5pPr>
            <a:lvl6pPr lvl="5" rtl="0">
              <a:spcBef>
                <a:spcPts val="0"/>
              </a:spcBef>
              <a:spcAft>
                <a:spcPts val="0"/>
              </a:spcAft>
              <a:buClr>
                <a:schemeClr val="dk2"/>
              </a:buClr>
              <a:buSzPts val="4800"/>
              <a:buNone/>
              <a:defRPr sz="7200">
                <a:solidFill>
                  <a:schemeClr val="dk2"/>
                </a:solidFill>
              </a:defRPr>
            </a:lvl6pPr>
            <a:lvl7pPr lvl="6" rtl="0">
              <a:spcBef>
                <a:spcPts val="0"/>
              </a:spcBef>
              <a:spcAft>
                <a:spcPts val="0"/>
              </a:spcAft>
              <a:buClr>
                <a:schemeClr val="dk2"/>
              </a:buClr>
              <a:buSzPts val="4800"/>
              <a:buNone/>
              <a:defRPr sz="7200">
                <a:solidFill>
                  <a:schemeClr val="dk2"/>
                </a:solidFill>
              </a:defRPr>
            </a:lvl7pPr>
            <a:lvl8pPr lvl="7" rtl="0">
              <a:spcBef>
                <a:spcPts val="0"/>
              </a:spcBef>
              <a:spcAft>
                <a:spcPts val="0"/>
              </a:spcAft>
              <a:buClr>
                <a:schemeClr val="dk2"/>
              </a:buClr>
              <a:buSzPts val="4800"/>
              <a:buNone/>
              <a:defRPr sz="7200">
                <a:solidFill>
                  <a:schemeClr val="dk2"/>
                </a:solidFill>
              </a:defRPr>
            </a:lvl8pPr>
            <a:lvl9pPr lvl="8" rtl="0">
              <a:spcBef>
                <a:spcPts val="0"/>
              </a:spcBef>
              <a:spcAft>
                <a:spcPts val="0"/>
              </a:spcAft>
              <a:buClr>
                <a:schemeClr val="dk2"/>
              </a:buClr>
              <a:buSzPts val="4800"/>
              <a:buNone/>
              <a:defRPr sz="7200">
                <a:solidFill>
                  <a:schemeClr val="dk2"/>
                </a:solidFill>
              </a:defRPr>
            </a:lvl9pPr>
          </a:lstStyle>
          <a:p>
            <a:endParaRPr/>
          </a:p>
        </p:txBody>
      </p:sp>
      <p:grpSp>
        <p:nvGrpSpPr>
          <p:cNvPr id="278" name="Google Shape;278;p4"/>
          <p:cNvGrpSpPr/>
          <p:nvPr/>
        </p:nvGrpSpPr>
        <p:grpSpPr>
          <a:xfrm flipH="1">
            <a:off x="13742990" y="-448136"/>
            <a:ext cx="4678793" cy="3688145"/>
            <a:chOff x="-123583" y="-266861"/>
            <a:chExt cx="3119195" cy="2458763"/>
          </a:xfrm>
        </p:grpSpPr>
        <p:grpSp>
          <p:nvGrpSpPr>
            <p:cNvPr id="279" name="Google Shape;279;p4"/>
            <p:cNvGrpSpPr/>
            <p:nvPr/>
          </p:nvGrpSpPr>
          <p:grpSpPr>
            <a:xfrm rot="-9323156">
              <a:off x="460497" y="383965"/>
              <a:ext cx="601097" cy="1379391"/>
              <a:chOff x="4564559" y="2755331"/>
              <a:chExt cx="751379" cy="1724255"/>
            </a:xfrm>
          </p:grpSpPr>
          <p:sp>
            <p:nvSpPr>
              <p:cNvPr id="280" name="Google Shape;280;p4"/>
              <p:cNvSpPr/>
              <p:nvPr/>
            </p:nvSpPr>
            <p:spPr>
              <a:xfrm>
                <a:off x="4564559" y="2755331"/>
                <a:ext cx="751379" cy="1607284"/>
              </a:xfrm>
              <a:custGeom>
                <a:avLst/>
                <a:gdLst/>
                <a:ahLst/>
                <a:cxnLst/>
                <a:rect l="l" t="t" r="r" b="b"/>
                <a:pathLst>
                  <a:path w="751379" h="1607284" extrusionOk="0">
                    <a:moveTo>
                      <a:pt x="97627" y="1359218"/>
                    </a:moveTo>
                    <a:lnTo>
                      <a:pt x="97627" y="1359218"/>
                    </a:lnTo>
                    <a:cubicBezTo>
                      <a:pt x="80482" y="1272540"/>
                      <a:pt x="128107" y="1187768"/>
                      <a:pt x="159539" y="1104900"/>
                    </a:cubicBezTo>
                    <a:cubicBezTo>
                      <a:pt x="190972" y="1022033"/>
                      <a:pt x="198592" y="912495"/>
                      <a:pt x="126202" y="860108"/>
                    </a:cubicBezTo>
                    <a:cubicBezTo>
                      <a:pt x="90007" y="834390"/>
                      <a:pt x="35714" y="823912"/>
                      <a:pt x="22379" y="782002"/>
                    </a:cubicBezTo>
                    <a:cubicBezTo>
                      <a:pt x="2377" y="720090"/>
                      <a:pt x="93817" y="670560"/>
                      <a:pt x="90007" y="604837"/>
                    </a:cubicBezTo>
                    <a:cubicBezTo>
                      <a:pt x="88102" y="560070"/>
                      <a:pt x="42382" y="530543"/>
                      <a:pt x="18569" y="492442"/>
                    </a:cubicBezTo>
                    <a:cubicBezTo>
                      <a:pt x="-10958" y="441960"/>
                      <a:pt x="-1433" y="377190"/>
                      <a:pt x="20474" y="322898"/>
                    </a:cubicBezTo>
                    <a:cubicBezTo>
                      <a:pt x="42382" y="268605"/>
                      <a:pt x="74767" y="219075"/>
                      <a:pt x="90959" y="162877"/>
                    </a:cubicBezTo>
                    <a:cubicBezTo>
                      <a:pt x="107152" y="106680"/>
                      <a:pt x="101437" y="38100"/>
                      <a:pt x="57622" y="0"/>
                    </a:cubicBezTo>
                    <a:cubicBezTo>
                      <a:pt x="151919" y="52388"/>
                      <a:pt x="248122" y="106680"/>
                      <a:pt x="326227" y="181927"/>
                    </a:cubicBezTo>
                    <a:cubicBezTo>
                      <a:pt x="403380" y="258127"/>
                      <a:pt x="461482" y="360045"/>
                      <a:pt x="461482" y="467677"/>
                    </a:cubicBezTo>
                    <a:cubicBezTo>
                      <a:pt x="461482" y="541020"/>
                      <a:pt x="436717" y="623887"/>
                      <a:pt x="481484" y="682943"/>
                    </a:cubicBezTo>
                    <a:cubicBezTo>
                      <a:pt x="509107" y="719137"/>
                      <a:pt x="555780" y="734377"/>
                      <a:pt x="598642" y="751523"/>
                    </a:cubicBezTo>
                    <a:cubicBezTo>
                      <a:pt x="641505" y="768668"/>
                      <a:pt x="685319" y="797243"/>
                      <a:pt x="694844" y="842010"/>
                    </a:cubicBezTo>
                    <a:cubicBezTo>
                      <a:pt x="704369" y="890587"/>
                      <a:pt x="669127" y="937260"/>
                      <a:pt x="664364" y="986790"/>
                    </a:cubicBezTo>
                    <a:cubicBezTo>
                      <a:pt x="658649" y="1051560"/>
                      <a:pt x="707227" y="1107758"/>
                      <a:pt x="731992" y="1167765"/>
                    </a:cubicBezTo>
                    <a:cubicBezTo>
                      <a:pt x="772949" y="1267777"/>
                      <a:pt x="746280" y="1388745"/>
                      <a:pt x="677699" y="1473518"/>
                    </a:cubicBezTo>
                    <a:cubicBezTo>
                      <a:pt x="611024" y="1555433"/>
                      <a:pt x="489105" y="1637348"/>
                      <a:pt x="381472" y="1596390"/>
                    </a:cubicBezTo>
                    <a:cubicBezTo>
                      <a:pt x="272887" y="1555433"/>
                      <a:pt x="121439" y="1483995"/>
                      <a:pt x="97627" y="1359218"/>
                    </a:cubicBezTo>
                    <a:close/>
                  </a:path>
                </a:pathLst>
              </a:custGeom>
              <a:solidFill>
                <a:srgbClr val="3D7A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81" name="Google Shape;281;p4"/>
              <p:cNvSpPr/>
              <p:nvPr/>
            </p:nvSpPr>
            <p:spPr>
              <a:xfrm>
                <a:off x="4724610" y="2974174"/>
                <a:ext cx="388550" cy="1505412"/>
              </a:xfrm>
              <a:custGeom>
                <a:avLst/>
                <a:gdLst/>
                <a:ahLst/>
                <a:cxnLst/>
                <a:rect l="l" t="t" r="r" b="b"/>
                <a:pathLst>
                  <a:path w="388550" h="1505412" extrusionOk="0">
                    <a:moveTo>
                      <a:pt x="229042" y="970829"/>
                    </a:moveTo>
                    <a:cubicBezTo>
                      <a:pt x="253806" y="867959"/>
                      <a:pt x="292859" y="768899"/>
                      <a:pt x="343342" y="676506"/>
                    </a:cubicBezTo>
                    <a:cubicBezTo>
                      <a:pt x="345246" y="673649"/>
                      <a:pt x="340484" y="670791"/>
                      <a:pt x="338579" y="673649"/>
                    </a:cubicBezTo>
                    <a:cubicBezTo>
                      <a:pt x="289049" y="763184"/>
                      <a:pt x="251901" y="859386"/>
                      <a:pt x="226184" y="958446"/>
                    </a:cubicBezTo>
                    <a:cubicBezTo>
                      <a:pt x="224279" y="940349"/>
                      <a:pt x="222374" y="923204"/>
                      <a:pt x="220469" y="905106"/>
                    </a:cubicBezTo>
                    <a:cubicBezTo>
                      <a:pt x="201419" y="703176"/>
                      <a:pt x="195704" y="498389"/>
                      <a:pt x="142364" y="301221"/>
                    </a:cubicBezTo>
                    <a:cubicBezTo>
                      <a:pt x="141411" y="297411"/>
                      <a:pt x="140459" y="294554"/>
                      <a:pt x="139506" y="290744"/>
                    </a:cubicBezTo>
                    <a:cubicBezTo>
                      <a:pt x="139506" y="290744"/>
                      <a:pt x="139506" y="290744"/>
                      <a:pt x="139506" y="290744"/>
                    </a:cubicBezTo>
                    <a:cubicBezTo>
                      <a:pt x="146174" y="243119"/>
                      <a:pt x="153794" y="194541"/>
                      <a:pt x="160461" y="146916"/>
                    </a:cubicBezTo>
                    <a:cubicBezTo>
                      <a:pt x="161414" y="143106"/>
                      <a:pt x="155699" y="143106"/>
                      <a:pt x="154746" y="146916"/>
                    </a:cubicBezTo>
                    <a:cubicBezTo>
                      <a:pt x="148079" y="190731"/>
                      <a:pt x="141411" y="234546"/>
                      <a:pt x="135696" y="278361"/>
                    </a:cubicBezTo>
                    <a:cubicBezTo>
                      <a:pt x="135696" y="278361"/>
                      <a:pt x="135696" y="278361"/>
                      <a:pt x="135696" y="278361"/>
                    </a:cubicBezTo>
                    <a:cubicBezTo>
                      <a:pt x="135696" y="277409"/>
                      <a:pt x="135696" y="276456"/>
                      <a:pt x="134744" y="276456"/>
                    </a:cubicBezTo>
                    <a:cubicBezTo>
                      <a:pt x="106169" y="178349"/>
                      <a:pt x="64259" y="84051"/>
                      <a:pt x="5204" y="1184"/>
                    </a:cubicBezTo>
                    <a:cubicBezTo>
                      <a:pt x="3299" y="-1674"/>
                      <a:pt x="-1464" y="1184"/>
                      <a:pt x="441" y="4041"/>
                    </a:cubicBezTo>
                    <a:cubicBezTo>
                      <a:pt x="58544" y="85956"/>
                      <a:pt x="98549" y="176444"/>
                      <a:pt x="127124" y="270741"/>
                    </a:cubicBezTo>
                    <a:cubicBezTo>
                      <a:pt x="93786" y="245024"/>
                      <a:pt x="60449" y="220259"/>
                      <a:pt x="27111" y="194541"/>
                    </a:cubicBezTo>
                    <a:cubicBezTo>
                      <a:pt x="24254" y="192636"/>
                      <a:pt x="21396" y="197399"/>
                      <a:pt x="24254" y="199304"/>
                    </a:cubicBezTo>
                    <a:cubicBezTo>
                      <a:pt x="59496" y="225974"/>
                      <a:pt x="94739" y="252644"/>
                      <a:pt x="129981" y="280266"/>
                    </a:cubicBezTo>
                    <a:cubicBezTo>
                      <a:pt x="158556" y="377421"/>
                      <a:pt x="174749" y="477434"/>
                      <a:pt x="185226" y="577446"/>
                    </a:cubicBezTo>
                    <a:cubicBezTo>
                      <a:pt x="194751" y="664124"/>
                      <a:pt x="200467" y="750801"/>
                      <a:pt x="208086" y="837479"/>
                    </a:cubicBezTo>
                    <a:cubicBezTo>
                      <a:pt x="160461" y="723179"/>
                      <a:pt x="95692" y="616499"/>
                      <a:pt x="16634" y="522201"/>
                    </a:cubicBezTo>
                    <a:cubicBezTo>
                      <a:pt x="14729" y="519344"/>
                      <a:pt x="9966" y="523154"/>
                      <a:pt x="12824" y="526011"/>
                    </a:cubicBezTo>
                    <a:cubicBezTo>
                      <a:pt x="94739" y="623166"/>
                      <a:pt x="160461" y="732704"/>
                      <a:pt x="208086" y="850814"/>
                    </a:cubicBezTo>
                    <a:cubicBezTo>
                      <a:pt x="208086" y="851766"/>
                      <a:pt x="209039" y="851766"/>
                      <a:pt x="209992" y="852719"/>
                    </a:cubicBezTo>
                    <a:cubicBezTo>
                      <a:pt x="219517" y="966066"/>
                      <a:pt x="231899" y="1078461"/>
                      <a:pt x="257617" y="1188951"/>
                    </a:cubicBezTo>
                    <a:cubicBezTo>
                      <a:pt x="283334" y="1299441"/>
                      <a:pt x="322386" y="1408026"/>
                      <a:pt x="383346" y="1504229"/>
                    </a:cubicBezTo>
                    <a:cubicBezTo>
                      <a:pt x="385251" y="1507086"/>
                      <a:pt x="390014" y="1504229"/>
                      <a:pt x="388109" y="1501371"/>
                    </a:cubicBezTo>
                    <a:cubicBezTo>
                      <a:pt x="288096" y="1343256"/>
                      <a:pt x="249044" y="1158471"/>
                      <a:pt x="227136" y="973686"/>
                    </a:cubicBezTo>
                    <a:cubicBezTo>
                      <a:pt x="229042" y="972734"/>
                      <a:pt x="229042" y="971781"/>
                      <a:pt x="229042" y="9708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282" name="Google Shape;282;p4"/>
            <p:cNvGrpSpPr/>
            <p:nvPr/>
          </p:nvGrpSpPr>
          <p:grpSpPr>
            <a:xfrm flipH="1">
              <a:off x="1173480" y="18297"/>
              <a:ext cx="1691639" cy="910589"/>
              <a:chOff x="3090862" y="1323975"/>
              <a:chExt cx="1691639" cy="910589"/>
            </a:xfrm>
          </p:grpSpPr>
          <p:grpSp>
            <p:nvGrpSpPr>
              <p:cNvPr id="283" name="Google Shape;283;p4"/>
              <p:cNvGrpSpPr/>
              <p:nvPr/>
            </p:nvGrpSpPr>
            <p:grpSpPr>
              <a:xfrm>
                <a:off x="3090862" y="1323975"/>
                <a:ext cx="1691639" cy="815106"/>
                <a:chOff x="3090862" y="1323975"/>
                <a:chExt cx="1691639" cy="815106"/>
              </a:xfrm>
            </p:grpSpPr>
            <p:sp>
              <p:nvSpPr>
                <p:cNvPr id="284" name="Google Shape;284;p4"/>
                <p:cNvSpPr/>
                <p:nvPr/>
              </p:nvSpPr>
              <p:spPr>
                <a:xfrm>
                  <a:off x="3091814" y="1323975"/>
                  <a:ext cx="1690687" cy="815106"/>
                </a:xfrm>
                <a:custGeom>
                  <a:avLst/>
                  <a:gdLst/>
                  <a:ahLst/>
                  <a:cxnLst/>
                  <a:rect l="l" t="t" r="r" b="b"/>
                  <a:pathLst>
                    <a:path w="1690687" h="815106" extrusionOk="0">
                      <a:moveTo>
                        <a:pt x="1686878" y="46673"/>
                      </a:moveTo>
                      <a:cubicBezTo>
                        <a:pt x="1623060" y="24765"/>
                        <a:pt x="1545908" y="21907"/>
                        <a:pt x="1486853" y="44768"/>
                      </a:cubicBezTo>
                      <a:cubicBezTo>
                        <a:pt x="1313498" y="109538"/>
                        <a:pt x="1243013" y="316230"/>
                        <a:pt x="1175385" y="470535"/>
                      </a:cubicBezTo>
                      <a:cubicBezTo>
                        <a:pt x="1164908" y="493395"/>
                        <a:pt x="1154430" y="517208"/>
                        <a:pt x="1142048" y="540068"/>
                      </a:cubicBezTo>
                      <a:cubicBezTo>
                        <a:pt x="1095375" y="629603"/>
                        <a:pt x="1033463" y="711518"/>
                        <a:pt x="942975" y="752475"/>
                      </a:cubicBezTo>
                      <a:cubicBezTo>
                        <a:pt x="816293" y="808672"/>
                        <a:pt x="649605" y="764858"/>
                        <a:pt x="554355" y="667703"/>
                      </a:cubicBezTo>
                      <a:cubicBezTo>
                        <a:pt x="455295" y="567690"/>
                        <a:pt x="455295" y="421958"/>
                        <a:pt x="392430" y="304800"/>
                      </a:cubicBezTo>
                      <a:cubicBezTo>
                        <a:pt x="325755" y="184785"/>
                        <a:pt x="235268" y="90488"/>
                        <a:pt x="108585" y="35243"/>
                      </a:cubicBezTo>
                      <a:cubicBezTo>
                        <a:pt x="78105" y="21907"/>
                        <a:pt x="42863" y="9525"/>
                        <a:pt x="5715" y="0"/>
                      </a:cubicBezTo>
                      <a:lnTo>
                        <a:pt x="0" y="42863"/>
                      </a:lnTo>
                      <a:cubicBezTo>
                        <a:pt x="47625" y="59055"/>
                        <a:pt x="93345" y="81915"/>
                        <a:pt x="140970" y="107632"/>
                      </a:cubicBezTo>
                      <a:cubicBezTo>
                        <a:pt x="291465" y="187643"/>
                        <a:pt x="371475" y="320040"/>
                        <a:pt x="405765" y="484823"/>
                      </a:cubicBezTo>
                      <a:cubicBezTo>
                        <a:pt x="410528" y="508635"/>
                        <a:pt x="414338" y="533400"/>
                        <a:pt x="422910" y="557213"/>
                      </a:cubicBezTo>
                      <a:cubicBezTo>
                        <a:pt x="483870" y="737235"/>
                        <a:pt x="684848" y="832485"/>
                        <a:pt x="865823" y="812483"/>
                      </a:cubicBezTo>
                      <a:cubicBezTo>
                        <a:pt x="1097280" y="786765"/>
                        <a:pt x="1159193" y="543878"/>
                        <a:pt x="1246823" y="365760"/>
                      </a:cubicBezTo>
                      <a:cubicBezTo>
                        <a:pt x="1285875" y="285750"/>
                        <a:pt x="1333500" y="207645"/>
                        <a:pt x="1401128" y="150495"/>
                      </a:cubicBezTo>
                      <a:cubicBezTo>
                        <a:pt x="1478280" y="84773"/>
                        <a:pt x="1595438" y="55245"/>
                        <a:pt x="1690688" y="89535"/>
                      </a:cubicBezTo>
                      <a:cubicBezTo>
                        <a:pt x="1690688" y="75248"/>
                        <a:pt x="1688783" y="60960"/>
                        <a:pt x="1686878" y="46673"/>
                      </a:cubicBezTo>
                      <a:close/>
                    </a:path>
                  </a:pathLst>
                </a:custGeom>
                <a:solidFill>
                  <a:srgbClr val="5872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85" name="Google Shape;285;p4"/>
                <p:cNvSpPr/>
                <p:nvPr/>
              </p:nvSpPr>
              <p:spPr>
                <a:xfrm>
                  <a:off x="3090862" y="1344930"/>
                  <a:ext cx="1690940" cy="794151"/>
                </a:xfrm>
                <a:custGeom>
                  <a:avLst/>
                  <a:gdLst/>
                  <a:ahLst/>
                  <a:cxnLst/>
                  <a:rect l="l" t="t" r="r" b="b"/>
                  <a:pathLst>
                    <a:path w="1690940" h="794151" extrusionOk="0">
                      <a:moveTo>
                        <a:pt x="1687830" y="25718"/>
                      </a:moveTo>
                      <a:cubicBezTo>
                        <a:pt x="1624013" y="3810"/>
                        <a:pt x="1546860" y="952"/>
                        <a:pt x="1487805" y="23813"/>
                      </a:cubicBezTo>
                      <a:cubicBezTo>
                        <a:pt x="1443990" y="40005"/>
                        <a:pt x="1406843" y="65722"/>
                        <a:pt x="1375410" y="96202"/>
                      </a:cubicBezTo>
                      <a:cubicBezTo>
                        <a:pt x="1384935" y="120015"/>
                        <a:pt x="1348740" y="163830"/>
                        <a:pt x="1337310" y="180975"/>
                      </a:cubicBezTo>
                      <a:cubicBezTo>
                        <a:pt x="1302068" y="232410"/>
                        <a:pt x="1270635" y="287655"/>
                        <a:pt x="1238250" y="340995"/>
                      </a:cubicBezTo>
                      <a:cubicBezTo>
                        <a:pt x="1206818" y="394335"/>
                        <a:pt x="1187768" y="453390"/>
                        <a:pt x="1160145" y="508635"/>
                      </a:cubicBezTo>
                      <a:cubicBezTo>
                        <a:pt x="1119188" y="588645"/>
                        <a:pt x="1075373" y="688658"/>
                        <a:pt x="992505" y="733425"/>
                      </a:cubicBezTo>
                      <a:cubicBezTo>
                        <a:pt x="983933" y="738187"/>
                        <a:pt x="974408" y="741998"/>
                        <a:pt x="965835" y="745808"/>
                      </a:cubicBezTo>
                      <a:cubicBezTo>
                        <a:pt x="964883" y="745808"/>
                        <a:pt x="964883" y="746760"/>
                        <a:pt x="963930" y="746760"/>
                      </a:cubicBezTo>
                      <a:cubicBezTo>
                        <a:pt x="889635" y="782003"/>
                        <a:pt x="806768" y="781050"/>
                        <a:pt x="727710" y="764858"/>
                      </a:cubicBezTo>
                      <a:cubicBezTo>
                        <a:pt x="673418" y="754380"/>
                        <a:pt x="613410" y="736283"/>
                        <a:pt x="573405" y="696278"/>
                      </a:cubicBezTo>
                      <a:cubicBezTo>
                        <a:pt x="538163" y="678180"/>
                        <a:pt x="509588" y="656273"/>
                        <a:pt x="487680" y="618173"/>
                      </a:cubicBezTo>
                      <a:cubicBezTo>
                        <a:pt x="463867" y="576262"/>
                        <a:pt x="449580" y="529590"/>
                        <a:pt x="439103" y="483870"/>
                      </a:cubicBezTo>
                      <a:cubicBezTo>
                        <a:pt x="414338" y="375285"/>
                        <a:pt x="384810" y="260985"/>
                        <a:pt x="298133" y="184785"/>
                      </a:cubicBezTo>
                      <a:cubicBezTo>
                        <a:pt x="251460" y="150495"/>
                        <a:pt x="204788" y="118110"/>
                        <a:pt x="160020" y="80963"/>
                      </a:cubicBezTo>
                      <a:cubicBezTo>
                        <a:pt x="116205" y="44768"/>
                        <a:pt x="60007" y="18097"/>
                        <a:pt x="2857" y="0"/>
                      </a:cubicBezTo>
                      <a:lnTo>
                        <a:pt x="0" y="21907"/>
                      </a:lnTo>
                      <a:cubicBezTo>
                        <a:pt x="47625" y="38100"/>
                        <a:pt x="93345" y="60960"/>
                        <a:pt x="140970" y="86677"/>
                      </a:cubicBezTo>
                      <a:cubicBezTo>
                        <a:pt x="291465" y="166688"/>
                        <a:pt x="371475" y="299085"/>
                        <a:pt x="405765" y="463868"/>
                      </a:cubicBezTo>
                      <a:cubicBezTo>
                        <a:pt x="410528" y="487680"/>
                        <a:pt x="414338" y="512445"/>
                        <a:pt x="422910" y="536258"/>
                      </a:cubicBezTo>
                      <a:cubicBezTo>
                        <a:pt x="483870" y="716280"/>
                        <a:pt x="684848" y="811530"/>
                        <a:pt x="865823" y="791528"/>
                      </a:cubicBezTo>
                      <a:cubicBezTo>
                        <a:pt x="1097280" y="765810"/>
                        <a:pt x="1159193" y="522922"/>
                        <a:pt x="1246823" y="344805"/>
                      </a:cubicBezTo>
                      <a:cubicBezTo>
                        <a:pt x="1285875" y="264795"/>
                        <a:pt x="1333500" y="186690"/>
                        <a:pt x="1401128" y="129540"/>
                      </a:cubicBezTo>
                      <a:cubicBezTo>
                        <a:pt x="1478280" y="63818"/>
                        <a:pt x="1595438" y="34290"/>
                        <a:pt x="1690688" y="68580"/>
                      </a:cubicBezTo>
                      <a:cubicBezTo>
                        <a:pt x="1691640" y="54293"/>
                        <a:pt x="1689735" y="40005"/>
                        <a:pt x="1687830" y="25718"/>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286" name="Google Shape;286;p4"/>
              <p:cNvGrpSpPr/>
              <p:nvPr/>
            </p:nvGrpSpPr>
            <p:grpSpPr>
              <a:xfrm>
                <a:off x="3313728" y="1500187"/>
                <a:ext cx="1048721" cy="734377"/>
                <a:chOff x="3313728" y="1500187"/>
                <a:chExt cx="1048721" cy="734377"/>
              </a:xfrm>
            </p:grpSpPr>
            <p:grpSp>
              <p:nvGrpSpPr>
                <p:cNvPr id="287" name="Google Shape;287;p4"/>
                <p:cNvGrpSpPr/>
                <p:nvPr/>
              </p:nvGrpSpPr>
              <p:grpSpPr>
                <a:xfrm>
                  <a:off x="3693795" y="2111544"/>
                  <a:ext cx="113365" cy="83968"/>
                  <a:chOff x="3693795" y="2111544"/>
                  <a:chExt cx="113365" cy="83968"/>
                </a:xfrm>
              </p:grpSpPr>
              <p:sp>
                <p:nvSpPr>
                  <p:cNvPr id="288" name="Google Shape;288;p4"/>
                  <p:cNvSpPr/>
                  <p:nvPr/>
                </p:nvSpPr>
                <p:spPr>
                  <a:xfrm>
                    <a:off x="3707129" y="2111544"/>
                    <a:ext cx="100012" cy="69680"/>
                  </a:xfrm>
                  <a:custGeom>
                    <a:avLst/>
                    <a:gdLst/>
                    <a:ahLst/>
                    <a:cxnLst/>
                    <a:rect l="l" t="t" r="r" b="b"/>
                    <a:pathLst>
                      <a:path w="100012" h="69680" extrusionOk="0">
                        <a:moveTo>
                          <a:pt x="0" y="69680"/>
                        </a:moveTo>
                        <a:cubicBezTo>
                          <a:pt x="26670" y="37295"/>
                          <a:pt x="45720" y="-23665"/>
                          <a:pt x="97155" y="9673"/>
                        </a:cubicBezTo>
                        <a:lnTo>
                          <a:pt x="100013" y="13483"/>
                        </a:lnTo>
                        <a:cubicBezTo>
                          <a:pt x="60008" y="10625"/>
                          <a:pt x="30480" y="48725"/>
                          <a:pt x="0" y="6968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89" name="Google Shape;289;p4"/>
                  <p:cNvSpPr/>
                  <p:nvPr/>
                </p:nvSpPr>
                <p:spPr>
                  <a:xfrm>
                    <a:off x="3693795" y="2121217"/>
                    <a:ext cx="113365" cy="74295"/>
                  </a:xfrm>
                  <a:custGeom>
                    <a:avLst/>
                    <a:gdLst/>
                    <a:ahLst/>
                    <a:cxnLst/>
                    <a:rect l="l" t="t" r="r" b="b"/>
                    <a:pathLst>
                      <a:path w="113365" h="74295" extrusionOk="0">
                        <a:moveTo>
                          <a:pt x="76200" y="47625"/>
                        </a:moveTo>
                        <a:cubicBezTo>
                          <a:pt x="48577" y="52388"/>
                          <a:pt x="24765" y="61913"/>
                          <a:pt x="0" y="74295"/>
                        </a:cubicBezTo>
                        <a:cubicBezTo>
                          <a:pt x="14288" y="59055"/>
                          <a:pt x="30480" y="43815"/>
                          <a:pt x="45720" y="29528"/>
                        </a:cubicBezTo>
                        <a:cubicBezTo>
                          <a:pt x="55245" y="21908"/>
                          <a:pt x="65722" y="14288"/>
                          <a:pt x="77152" y="8573"/>
                        </a:cubicBezTo>
                        <a:cubicBezTo>
                          <a:pt x="84772" y="4763"/>
                          <a:pt x="98107" y="0"/>
                          <a:pt x="104775" y="0"/>
                        </a:cubicBezTo>
                        <a:cubicBezTo>
                          <a:pt x="116205" y="5715"/>
                          <a:pt x="115252" y="20955"/>
                          <a:pt x="107632" y="32385"/>
                        </a:cubicBezTo>
                        <a:cubicBezTo>
                          <a:pt x="101917" y="42863"/>
                          <a:pt x="87630" y="45720"/>
                          <a:pt x="76200" y="47625"/>
                        </a:cubicBezTo>
                        <a:close/>
                      </a:path>
                    </a:pathLst>
                  </a:custGeom>
                  <a:solidFill>
                    <a:srgbClr val="54660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290" name="Google Shape;290;p4"/>
                <p:cNvGrpSpPr/>
                <p:nvPr/>
              </p:nvGrpSpPr>
              <p:grpSpPr>
                <a:xfrm>
                  <a:off x="3796397" y="2114790"/>
                  <a:ext cx="64048" cy="119774"/>
                  <a:chOff x="3796397" y="2114790"/>
                  <a:chExt cx="64048" cy="119774"/>
                </a:xfrm>
              </p:grpSpPr>
              <p:sp>
                <p:nvSpPr>
                  <p:cNvPr id="291" name="Google Shape;291;p4"/>
                  <p:cNvSpPr/>
                  <p:nvPr/>
                </p:nvSpPr>
                <p:spPr>
                  <a:xfrm>
                    <a:off x="3818191" y="2115502"/>
                    <a:ext cx="42254" cy="119062"/>
                  </a:xfrm>
                  <a:custGeom>
                    <a:avLst/>
                    <a:gdLst/>
                    <a:ahLst/>
                    <a:cxnLst/>
                    <a:rect l="l" t="t" r="r" b="b"/>
                    <a:pathLst>
                      <a:path w="42254" h="119062" extrusionOk="0">
                        <a:moveTo>
                          <a:pt x="21336" y="0"/>
                        </a:moveTo>
                        <a:cubicBezTo>
                          <a:pt x="40386" y="6668"/>
                          <a:pt x="48006" y="38100"/>
                          <a:pt x="37528" y="57150"/>
                        </a:cubicBezTo>
                        <a:cubicBezTo>
                          <a:pt x="31813" y="68580"/>
                          <a:pt x="11811" y="86677"/>
                          <a:pt x="7048" y="119063"/>
                        </a:cubicBezTo>
                        <a:cubicBezTo>
                          <a:pt x="4191" y="95250"/>
                          <a:pt x="-1524" y="87630"/>
                          <a:pt x="381" y="64770"/>
                        </a:cubicBezTo>
                        <a:cubicBezTo>
                          <a:pt x="1333" y="44768"/>
                          <a:pt x="20383" y="17145"/>
                          <a:pt x="21336" y="0"/>
                        </a:cubicBezTo>
                        <a:close/>
                      </a:path>
                    </a:pathLst>
                  </a:custGeom>
                  <a:solidFill>
                    <a:srgbClr val="7C95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92" name="Google Shape;292;p4"/>
                  <p:cNvSpPr/>
                  <p:nvPr/>
                </p:nvSpPr>
                <p:spPr>
                  <a:xfrm>
                    <a:off x="3796397" y="2114790"/>
                    <a:ext cx="46627" cy="119774"/>
                  </a:xfrm>
                  <a:custGeom>
                    <a:avLst/>
                    <a:gdLst/>
                    <a:ahLst/>
                    <a:cxnLst/>
                    <a:rect l="l" t="t" r="r" b="b"/>
                    <a:pathLst>
                      <a:path w="46627" h="119774" extrusionOk="0">
                        <a:moveTo>
                          <a:pt x="267" y="35002"/>
                        </a:moveTo>
                        <a:cubicBezTo>
                          <a:pt x="2172" y="15952"/>
                          <a:pt x="23127" y="-4051"/>
                          <a:pt x="43130" y="712"/>
                        </a:cubicBezTo>
                        <a:cubicBezTo>
                          <a:pt x="51702" y="18809"/>
                          <a:pt x="42177" y="41669"/>
                          <a:pt x="39320" y="48337"/>
                        </a:cubicBezTo>
                        <a:cubicBezTo>
                          <a:pt x="32652" y="70244"/>
                          <a:pt x="25985" y="91199"/>
                          <a:pt x="28842" y="119774"/>
                        </a:cubicBezTo>
                        <a:cubicBezTo>
                          <a:pt x="26937" y="111202"/>
                          <a:pt x="20270" y="106439"/>
                          <a:pt x="16460" y="98819"/>
                        </a:cubicBezTo>
                        <a:cubicBezTo>
                          <a:pt x="6935" y="80722"/>
                          <a:pt x="-1638" y="55004"/>
                          <a:pt x="267" y="35002"/>
                        </a:cubicBezTo>
                        <a:close/>
                      </a:path>
                    </a:pathLst>
                  </a:custGeom>
                  <a:solidFill>
                    <a:srgbClr val="54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293" name="Google Shape;293;p4"/>
                <p:cNvSpPr/>
                <p:nvPr/>
              </p:nvSpPr>
              <p:spPr>
                <a:xfrm>
                  <a:off x="3974284" y="2114251"/>
                  <a:ext cx="54922" cy="120313"/>
                </a:xfrm>
                <a:custGeom>
                  <a:avLst/>
                  <a:gdLst/>
                  <a:ahLst/>
                  <a:cxnLst/>
                  <a:rect l="l" t="t" r="r" b="b"/>
                  <a:pathLst>
                    <a:path w="54922" h="120313" extrusionOk="0">
                      <a:moveTo>
                        <a:pt x="51933" y="6014"/>
                      </a:moveTo>
                      <a:cubicBezTo>
                        <a:pt x="56696" y="13634"/>
                        <a:pt x="54791" y="26969"/>
                        <a:pt x="52886" y="35541"/>
                      </a:cubicBezTo>
                      <a:cubicBezTo>
                        <a:pt x="50981" y="46019"/>
                        <a:pt x="46218" y="56496"/>
                        <a:pt x="40503" y="66021"/>
                      </a:cubicBezTo>
                      <a:cubicBezTo>
                        <a:pt x="34788" y="75546"/>
                        <a:pt x="28121" y="84119"/>
                        <a:pt x="22406" y="92691"/>
                      </a:cubicBezTo>
                      <a:cubicBezTo>
                        <a:pt x="19548" y="97454"/>
                        <a:pt x="16691" y="101264"/>
                        <a:pt x="13833" y="106026"/>
                      </a:cubicBezTo>
                      <a:cubicBezTo>
                        <a:pt x="12881" y="107931"/>
                        <a:pt x="6213" y="118409"/>
                        <a:pt x="7166" y="120314"/>
                      </a:cubicBezTo>
                      <a:cubicBezTo>
                        <a:pt x="-4264" y="102216"/>
                        <a:pt x="498" y="72689"/>
                        <a:pt x="4308" y="52686"/>
                      </a:cubicBezTo>
                      <a:cubicBezTo>
                        <a:pt x="7166" y="38399"/>
                        <a:pt x="11928" y="23159"/>
                        <a:pt x="21453" y="11729"/>
                      </a:cubicBezTo>
                      <a:cubicBezTo>
                        <a:pt x="25263" y="6966"/>
                        <a:pt x="30026" y="3156"/>
                        <a:pt x="34788" y="1251"/>
                      </a:cubicBezTo>
                      <a:cubicBezTo>
                        <a:pt x="40503" y="-654"/>
                        <a:pt x="45266" y="-654"/>
                        <a:pt x="49076" y="3156"/>
                      </a:cubicBezTo>
                      <a:cubicBezTo>
                        <a:pt x="50981" y="4109"/>
                        <a:pt x="50981" y="5061"/>
                        <a:pt x="51933" y="6014"/>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94" name="Google Shape;294;p4"/>
                <p:cNvSpPr/>
                <p:nvPr/>
              </p:nvSpPr>
              <p:spPr>
                <a:xfrm>
                  <a:off x="4015740" y="1985962"/>
                  <a:ext cx="113109" cy="52534"/>
                </a:xfrm>
                <a:custGeom>
                  <a:avLst/>
                  <a:gdLst/>
                  <a:ahLst/>
                  <a:cxnLst/>
                  <a:rect l="l" t="t" r="r" b="b"/>
                  <a:pathLst>
                    <a:path w="113109" h="52534" extrusionOk="0">
                      <a:moveTo>
                        <a:pt x="30480" y="2858"/>
                      </a:moveTo>
                      <a:cubicBezTo>
                        <a:pt x="38100" y="952"/>
                        <a:pt x="46672" y="0"/>
                        <a:pt x="54292" y="0"/>
                      </a:cubicBezTo>
                      <a:cubicBezTo>
                        <a:pt x="68580" y="0"/>
                        <a:pt x="79057" y="8573"/>
                        <a:pt x="89535" y="17145"/>
                      </a:cubicBezTo>
                      <a:cubicBezTo>
                        <a:pt x="98107" y="24765"/>
                        <a:pt x="108585" y="34290"/>
                        <a:pt x="112395" y="45720"/>
                      </a:cubicBezTo>
                      <a:cubicBezTo>
                        <a:pt x="113347" y="47625"/>
                        <a:pt x="113347" y="50483"/>
                        <a:pt x="112395" y="51435"/>
                      </a:cubicBezTo>
                      <a:cubicBezTo>
                        <a:pt x="110490" y="53340"/>
                        <a:pt x="108585" y="52388"/>
                        <a:pt x="106680" y="51435"/>
                      </a:cubicBezTo>
                      <a:cubicBezTo>
                        <a:pt x="94297" y="45720"/>
                        <a:pt x="82867" y="44767"/>
                        <a:pt x="69532" y="43815"/>
                      </a:cubicBezTo>
                      <a:cubicBezTo>
                        <a:pt x="63817" y="42863"/>
                        <a:pt x="58102" y="40958"/>
                        <a:pt x="52388" y="38100"/>
                      </a:cubicBezTo>
                      <a:cubicBezTo>
                        <a:pt x="38100" y="31433"/>
                        <a:pt x="22860" y="18098"/>
                        <a:pt x="6667" y="20002"/>
                      </a:cubicBezTo>
                      <a:cubicBezTo>
                        <a:pt x="4763" y="20002"/>
                        <a:pt x="1905" y="20955"/>
                        <a:pt x="0" y="19050"/>
                      </a:cubicBezTo>
                      <a:cubicBezTo>
                        <a:pt x="3810" y="15240"/>
                        <a:pt x="8572" y="11430"/>
                        <a:pt x="13335" y="9525"/>
                      </a:cubicBezTo>
                      <a:cubicBezTo>
                        <a:pt x="18097" y="6667"/>
                        <a:pt x="24765" y="4763"/>
                        <a:pt x="30480" y="2858"/>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95" name="Google Shape;295;p4"/>
                <p:cNvSpPr/>
                <p:nvPr/>
              </p:nvSpPr>
              <p:spPr>
                <a:xfrm>
                  <a:off x="3472814" y="1946910"/>
                  <a:ext cx="113109" cy="52534"/>
                </a:xfrm>
                <a:custGeom>
                  <a:avLst/>
                  <a:gdLst/>
                  <a:ahLst/>
                  <a:cxnLst/>
                  <a:rect l="l" t="t" r="r" b="b"/>
                  <a:pathLst>
                    <a:path w="113109" h="52534" extrusionOk="0">
                      <a:moveTo>
                        <a:pt x="30480" y="2857"/>
                      </a:moveTo>
                      <a:cubicBezTo>
                        <a:pt x="38100" y="952"/>
                        <a:pt x="46673" y="0"/>
                        <a:pt x="54293" y="0"/>
                      </a:cubicBezTo>
                      <a:cubicBezTo>
                        <a:pt x="68580" y="0"/>
                        <a:pt x="79058" y="8573"/>
                        <a:pt x="89535" y="17145"/>
                      </a:cubicBezTo>
                      <a:cubicBezTo>
                        <a:pt x="98108" y="24765"/>
                        <a:pt x="108585" y="34290"/>
                        <a:pt x="112395" y="45720"/>
                      </a:cubicBezTo>
                      <a:cubicBezTo>
                        <a:pt x="113348" y="47625"/>
                        <a:pt x="113348" y="50482"/>
                        <a:pt x="112395" y="51435"/>
                      </a:cubicBezTo>
                      <a:cubicBezTo>
                        <a:pt x="110490" y="53340"/>
                        <a:pt x="108585" y="52388"/>
                        <a:pt x="106680" y="51435"/>
                      </a:cubicBezTo>
                      <a:cubicBezTo>
                        <a:pt x="94298" y="45720"/>
                        <a:pt x="82868" y="44767"/>
                        <a:pt x="69533" y="43815"/>
                      </a:cubicBezTo>
                      <a:cubicBezTo>
                        <a:pt x="63818" y="42863"/>
                        <a:pt x="58102" y="40957"/>
                        <a:pt x="52388" y="38100"/>
                      </a:cubicBezTo>
                      <a:cubicBezTo>
                        <a:pt x="38100" y="31432"/>
                        <a:pt x="22860" y="18098"/>
                        <a:pt x="6668" y="20002"/>
                      </a:cubicBezTo>
                      <a:cubicBezTo>
                        <a:pt x="4763" y="20002"/>
                        <a:pt x="1905" y="20955"/>
                        <a:pt x="0" y="19050"/>
                      </a:cubicBezTo>
                      <a:cubicBezTo>
                        <a:pt x="3810" y="15240"/>
                        <a:pt x="8573" y="11430"/>
                        <a:pt x="13335" y="9525"/>
                      </a:cubicBezTo>
                      <a:cubicBezTo>
                        <a:pt x="17145" y="6667"/>
                        <a:pt x="23813" y="4763"/>
                        <a:pt x="30480" y="2857"/>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296" name="Google Shape;296;p4"/>
                <p:cNvGrpSpPr/>
                <p:nvPr/>
              </p:nvGrpSpPr>
              <p:grpSpPr>
                <a:xfrm>
                  <a:off x="4305609" y="1683067"/>
                  <a:ext cx="56840" cy="156210"/>
                  <a:chOff x="4305609" y="1683067"/>
                  <a:chExt cx="56840" cy="156210"/>
                </a:xfrm>
              </p:grpSpPr>
              <p:sp>
                <p:nvSpPr>
                  <p:cNvPr id="297" name="Google Shape;297;p4"/>
                  <p:cNvSpPr/>
                  <p:nvPr/>
                </p:nvSpPr>
                <p:spPr>
                  <a:xfrm>
                    <a:off x="4305609" y="1683067"/>
                    <a:ext cx="31247" cy="156210"/>
                  </a:xfrm>
                  <a:custGeom>
                    <a:avLst/>
                    <a:gdLst/>
                    <a:ahLst/>
                    <a:cxnLst/>
                    <a:rect l="l" t="t" r="r" b="b"/>
                    <a:pathLst>
                      <a:path w="31247" h="156210" extrusionOk="0">
                        <a:moveTo>
                          <a:pt x="29218" y="149543"/>
                        </a:moveTo>
                        <a:lnTo>
                          <a:pt x="29218" y="156210"/>
                        </a:lnTo>
                        <a:cubicBezTo>
                          <a:pt x="9216" y="114300"/>
                          <a:pt x="-26027" y="36195"/>
                          <a:pt x="31123" y="0"/>
                        </a:cubicBezTo>
                        <a:cubicBezTo>
                          <a:pt x="32076" y="23813"/>
                          <a:pt x="27313" y="47625"/>
                          <a:pt x="25408" y="71438"/>
                        </a:cubicBezTo>
                        <a:cubicBezTo>
                          <a:pt x="24456" y="97155"/>
                          <a:pt x="30171" y="123825"/>
                          <a:pt x="29218" y="149543"/>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98" name="Google Shape;298;p4"/>
                  <p:cNvSpPr/>
                  <p:nvPr/>
                </p:nvSpPr>
                <p:spPr>
                  <a:xfrm>
                    <a:off x="4329958" y="1683067"/>
                    <a:ext cx="32491" cy="156210"/>
                  </a:xfrm>
                  <a:custGeom>
                    <a:avLst/>
                    <a:gdLst/>
                    <a:ahLst/>
                    <a:cxnLst/>
                    <a:rect l="l" t="t" r="r" b="b"/>
                    <a:pathLst>
                      <a:path w="32491" h="156210" extrusionOk="0">
                        <a:moveTo>
                          <a:pt x="5822" y="156210"/>
                        </a:moveTo>
                        <a:cubicBezTo>
                          <a:pt x="4869" y="131445"/>
                          <a:pt x="-846" y="101918"/>
                          <a:pt x="107" y="76200"/>
                        </a:cubicBezTo>
                        <a:cubicBezTo>
                          <a:pt x="1059" y="53340"/>
                          <a:pt x="8679" y="18098"/>
                          <a:pt x="8679" y="0"/>
                        </a:cubicBezTo>
                        <a:cubicBezTo>
                          <a:pt x="27729" y="19050"/>
                          <a:pt x="35349" y="46673"/>
                          <a:pt x="31539" y="72390"/>
                        </a:cubicBezTo>
                        <a:cubicBezTo>
                          <a:pt x="25824" y="98108"/>
                          <a:pt x="6774" y="137160"/>
                          <a:pt x="5822" y="15621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299" name="Google Shape;299;p4"/>
                <p:cNvGrpSpPr/>
                <p:nvPr/>
              </p:nvGrpSpPr>
              <p:grpSpPr>
                <a:xfrm>
                  <a:off x="3313728" y="1500187"/>
                  <a:ext cx="60965" cy="159067"/>
                  <a:chOff x="3313728" y="1500187"/>
                  <a:chExt cx="60965" cy="159067"/>
                </a:xfrm>
              </p:grpSpPr>
              <p:sp>
                <p:nvSpPr>
                  <p:cNvPr id="300" name="Google Shape;300;p4"/>
                  <p:cNvSpPr/>
                  <p:nvPr/>
                </p:nvSpPr>
                <p:spPr>
                  <a:xfrm>
                    <a:off x="3313728" y="1500187"/>
                    <a:ext cx="43498" cy="159067"/>
                  </a:xfrm>
                  <a:custGeom>
                    <a:avLst/>
                    <a:gdLst/>
                    <a:ahLst/>
                    <a:cxnLst/>
                    <a:rect l="l" t="t" r="r" b="b"/>
                    <a:pathLst>
                      <a:path w="43498" h="159067" extrusionOk="0">
                        <a:moveTo>
                          <a:pt x="37167" y="0"/>
                        </a:moveTo>
                        <a:cubicBezTo>
                          <a:pt x="38119" y="952"/>
                          <a:pt x="41929" y="7620"/>
                          <a:pt x="42882" y="11430"/>
                        </a:cubicBezTo>
                        <a:cubicBezTo>
                          <a:pt x="44787" y="23813"/>
                          <a:pt x="41929" y="34290"/>
                          <a:pt x="39072" y="46673"/>
                        </a:cubicBezTo>
                        <a:cubicBezTo>
                          <a:pt x="36214" y="60008"/>
                          <a:pt x="36214" y="74295"/>
                          <a:pt x="33357" y="87630"/>
                        </a:cubicBezTo>
                        <a:cubicBezTo>
                          <a:pt x="30499" y="100013"/>
                          <a:pt x="26689" y="110490"/>
                          <a:pt x="25737" y="123825"/>
                        </a:cubicBezTo>
                        <a:cubicBezTo>
                          <a:pt x="24784" y="134302"/>
                          <a:pt x="28594" y="147638"/>
                          <a:pt x="28594" y="159067"/>
                        </a:cubicBezTo>
                        <a:cubicBezTo>
                          <a:pt x="16212" y="150495"/>
                          <a:pt x="10497" y="133350"/>
                          <a:pt x="7639" y="122873"/>
                        </a:cubicBezTo>
                        <a:cubicBezTo>
                          <a:pt x="1924" y="102870"/>
                          <a:pt x="-1886" y="79058"/>
                          <a:pt x="972" y="58102"/>
                        </a:cubicBezTo>
                        <a:cubicBezTo>
                          <a:pt x="2877" y="31433"/>
                          <a:pt x="16212" y="13335"/>
                          <a:pt x="37167" y="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01" name="Google Shape;301;p4"/>
                  <p:cNvSpPr/>
                  <p:nvPr/>
                </p:nvSpPr>
                <p:spPr>
                  <a:xfrm>
                    <a:off x="3337223" y="1500187"/>
                    <a:ext cx="37470" cy="158114"/>
                  </a:xfrm>
                  <a:custGeom>
                    <a:avLst/>
                    <a:gdLst/>
                    <a:ahLst/>
                    <a:cxnLst/>
                    <a:rect l="l" t="t" r="r" b="b"/>
                    <a:pathLst>
                      <a:path w="37470" h="158114" extrusionOk="0">
                        <a:moveTo>
                          <a:pt x="13671" y="0"/>
                        </a:moveTo>
                        <a:cubicBezTo>
                          <a:pt x="35579" y="19050"/>
                          <a:pt x="44151" y="55245"/>
                          <a:pt x="31769" y="80010"/>
                        </a:cubicBezTo>
                        <a:cubicBezTo>
                          <a:pt x="19386" y="105727"/>
                          <a:pt x="336" y="126683"/>
                          <a:pt x="5099" y="158115"/>
                        </a:cubicBezTo>
                        <a:cubicBezTo>
                          <a:pt x="-3474" y="136208"/>
                          <a:pt x="336" y="104775"/>
                          <a:pt x="5099" y="78105"/>
                        </a:cubicBezTo>
                        <a:cubicBezTo>
                          <a:pt x="8909" y="55245"/>
                          <a:pt x="20339" y="23813"/>
                          <a:pt x="13671" y="0"/>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302" name="Google Shape;302;p4"/>
                <p:cNvGrpSpPr/>
                <p:nvPr/>
              </p:nvGrpSpPr>
              <p:grpSpPr>
                <a:xfrm>
                  <a:off x="3539617" y="1768792"/>
                  <a:ext cx="75120" cy="108290"/>
                  <a:chOff x="3539617" y="1768792"/>
                  <a:chExt cx="75120" cy="108290"/>
                </a:xfrm>
              </p:grpSpPr>
              <p:sp>
                <p:nvSpPr>
                  <p:cNvPr id="303" name="Google Shape;303;p4"/>
                  <p:cNvSpPr/>
                  <p:nvPr/>
                </p:nvSpPr>
                <p:spPr>
                  <a:xfrm>
                    <a:off x="3560445" y="1768792"/>
                    <a:ext cx="54292" cy="108290"/>
                  </a:xfrm>
                  <a:custGeom>
                    <a:avLst/>
                    <a:gdLst/>
                    <a:ahLst/>
                    <a:cxnLst/>
                    <a:rect l="l" t="t" r="r" b="b"/>
                    <a:pathLst>
                      <a:path w="54292" h="108290" extrusionOk="0">
                        <a:moveTo>
                          <a:pt x="0" y="107633"/>
                        </a:moveTo>
                        <a:cubicBezTo>
                          <a:pt x="20002" y="112395"/>
                          <a:pt x="43815" y="90488"/>
                          <a:pt x="45720" y="68580"/>
                        </a:cubicBezTo>
                        <a:cubicBezTo>
                          <a:pt x="46672" y="56198"/>
                          <a:pt x="40957" y="30480"/>
                          <a:pt x="54292" y="0"/>
                        </a:cubicBezTo>
                        <a:cubicBezTo>
                          <a:pt x="39052" y="19050"/>
                          <a:pt x="29527" y="20955"/>
                          <a:pt x="18097" y="40958"/>
                        </a:cubicBezTo>
                        <a:cubicBezTo>
                          <a:pt x="7620" y="59055"/>
                          <a:pt x="8572" y="92393"/>
                          <a:pt x="0" y="107633"/>
                        </a:cubicBezTo>
                        <a:close/>
                      </a:path>
                    </a:pathLst>
                  </a:custGeom>
                  <a:solidFill>
                    <a:srgbClr val="7095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04" name="Google Shape;304;p4"/>
                  <p:cNvSpPr/>
                  <p:nvPr/>
                </p:nvSpPr>
                <p:spPr>
                  <a:xfrm>
                    <a:off x="3539617" y="1768792"/>
                    <a:ext cx="75120" cy="107632"/>
                  </a:xfrm>
                  <a:custGeom>
                    <a:avLst/>
                    <a:gdLst/>
                    <a:ahLst/>
                    <a:cxnLst/>
                    <a:rect l="l" t="t" r="r" b="b"/>
                    <a:pathLst>
                      <a:path w="75120" h="107632" extrusionOk="0">
                        <a:moveTo>
                          <a:pt x="3683" y="55245"/>
                        </a:moveTo>
                        <a:cubicBezTo>
                          <a:pt x="-4890" y="72390"/>
                          <a:pt x="1778" y="100013"/>
                          <a:pt x="20828" y="107633"/>
                        </a:cubicBezTo>
                        <a:cubicBezTo>
                          <a:pt x="37973" y="97155"/>
                          <a:pt x="41783" y="72390"/>
                          <a:pt x="44640" y="65723"/>
                        </a:cubicBezTo>
                        <a:cubicBezTo>
                          <a:pt x="51308" y="43815"/>
                          <a:pt x="57023" y="22860"/>
                          <a:pt x="75120" y="0"/>
                        </a:cubicBezTo>
                        <a:cubicBezTo>
                          <a:pt x="68453" y="5715"/>
                          <a:pt x="60833" y="6668"/>
                          <a:pt x="53213" y="10478"/>
                        </a:cubicBezTo>
                        <a:cubicBezTo>
                          <a:pt x="34163" y="20003"/>
                          <a:pt x="13208" y="37148"/>
                          <a:pt x="3683" y="55245"/>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305" name="Google Shape;305;p4"/>
                <p:cNvGrpSpPr/>
                <p:nvPr/>
              </p:nvGrpSpPr>
              <p:grpSpPr>
                <a:xfrm>
                  <a:off x="4160139" y="1976295"/>
                  <a:ext cx="43189" cy="138254"/>
                  <a:chOff x="4160139" y="1976295"/>
                  <a:chExt cx="43189" cy="138254"/>
                </a:xfrm>
              </p:grpSpPr>
              <p:sp>
                <p:nvSpPr>
                  <p:cNvPr id="306" name="Google Shape;306;p4"/>
                  <p:cNvSpPr/>
                  <p:nvPr/>
                </p:nvSpPr>
                <p:spPr>
                  <a:xfrm>
                    <a:off x="4160139" y="1976295"/>
                    <a:ext cx="43189" cy="137302"/>
                  </a:xfrm>
                  <a:custGeom>
                    <a:avLst/>
                    <a:gdLst/>
                    <a:ahLst/>
                    <a:cxnLst/>
                    <a:rect l="l" t="t" r="r" b="b"/>
                    <a:pathLst>
                      <a:path w="43189" h="137302" extrusionOk="0">
                        <a:moveTo>
                          <a:pt x="5144" y="26812"/>
                        </a:moveTo>
                        <a:cubicBezTo>
                          <a:pt x="8001" y="20145"/>
                          <a:pt x="19431" y="-9383"/>
                          <a:pt x="28956" y="3000"/>
                        </a:cubicBezTo>
                        <a:lnTo>
                          <a:pt x="29908" y="3952"/>
                        </a:lnTo>
                        <a:cubicBezTo>
                          <a:pt x="45148" y="23002"/>
                          <a:pt x="45148" y="48720"/>
                          <a:pt x="40386" y="70627"/>
                        </a:cubicBezTo>
                        <a:cubicBezTo>
                          <a:pt x="37528" y="82057"/>
                          <a:pt x="34671" y="93487"/>
                          <a:pt x="34671" y="104917"/>
                        </a:cubicBezTo>
                        <a:cubicBezTo>
                          <a:pt x="34671" y="116347"/>
                          <a:pt x="38481" y="125872"/>
                          <a:pt x="40386" y="137302"/>
                        </a:cubicBezTo>
                        <a:cubicBezTo>
                          <a:pt x="19431" y="120157"/>
                          <a:pt x="7048" y="94440"/>
                          <a:pt x="2286" y="68722"/>
                        </a:cubicBezTo>
                        <a:cubicBezTo>
                          <a:pt x="-1524" y="53482"/>
                          <a:pt x="-572" y="42052"/>
                          <a:pt x="5144" y="26812"/>
                        </a:cubicBezTo>
                        <a:close/>
                      </a:path>
                    </a:pathLst>
                  </a:custGeom>
                  <a:solidFill>
                    <a:srgbClr val="7D8A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07" name="Google Shape;307;p4"/>
                  <p:cNvSpPr/>
                  <p:nvPr/>
                </p:nvSpPr>
                <p:spPr>
                  <a:xfrm>
                    <a:off x="4160139" y="1976295"/>
                    <a:ext cx="40385" cy="138254"/>
                  </a:xfrm>
                  <a:custGeom>
                    <a:avLst/>
                    <a:gdLst/>
                    <a:ahLst/>
                    <a:cxnLst/>
                    <a:rect l="l" t="t" r="r" b="b"/>
                    <a:pathLst>
                      <a:path w="40385" h="138254" extrusionOk="0">
                        <a:moveTo>
                          <a:pt x="5144" y="26812"/>
                        </a:moveTo>
                        <a:cubicBezTo>
                          <a:pt x="8001" y="20145"/>
                          <a:pt x="19431" y="-9383"/>
                          <a:pt x="28956" y="3000"/>
                        </a:cubicBezTo>
                        <a:lnTo>
                          <a:pt x="29908" y="3952"/>
                        </a:lnTo>
                        <a:cubicBezTo>
                          <a:pt x="29908" y="3952"/>
                          <a:pt x="29908" y="4905"/>
                          <a:pt x="30861" y="4905"/>
                        </a:cubicBezTo>
                        <a:cubicBezTo>
                          <a:pt x="30861" y="4905"/>
                          <a:pt x="30861" y="5857"/>
                          <a:pt x="30861" y="5857"/>
                        </a:cubicBezTo>
                        <a:cubicBezTo>
                          <a:pt x="29908" y="17287"/>
                          <a:pt x="29908" y="27765"/>
                          <a:pt x="29908" y="39195"/>
                        </a:cubicBezTo>
                        <a:cubicBezTo>
                          <a:pt x="23241" y="72532"/>
                          <a:pt x="19431" y="109680"/>
                          <a:pt x="40386" y="137302"/>
                        </a:cubicBezTo>
                        <a:cubicBezTo>
                          <a:pt x="40386" y="137302"/>
                          <a:pt x="40386" y="138255"/>
                          <a:pt x="40386" y="138255"/>
                        </a:cubicBezTo>
                        <a:cubicBezTo>
                          <a:pt x="19431" y="121110"/>
                          <a:pt x="7048" y="95392"/>
                          <a:pt x="2286" y="69675"/>
                        </a:cubicBezTo>
                        <a:cubicBezTo>
                          <a:pt x="-1524" y="53482"/>
                          <a:pt x="-572" y="42052"/>
                          <a:pt x="5144" y="26812"/>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grpSp>
        <p:grpSp>
          <p:nvGrpSpPr>
            <p:cNvPr id="308" name="Google Shape;308;p4"/>
            <p:cNvGrpSpPr/>
            <p:nvPr/>
          </p:nvGrpSpPr>
          <p:grpSpPr>
            <a:xfrm flipH="1">
              <a:off x="49529" y="-35043"/>
              <a:ext cx="1151583" cy="2226945"/>
              <a:chOff x="4754869" y="1270635"/>
              <a:chExt cx="1151583" cy="2226945"/>
            </a:xfrm>
          </p:grpSpPr>
          <p:grpSp>
            <p:nvGrpSpPr>
              <p:cNvPr id="309" name="Google Shape;309;p4"/>
              <p:cNvGrpSpPr/>
              <p:nvPr/>
            </p:nvGrpSpPr>
            <p:grpSpPr>
              <a:xfrm>
                <a:off x="4754869" y="1270635"/>
                <a:ext cx="1081838" cy="2163664"/>
                <a:chOff x="4754869" y="1270635"/>
                <a:chExt cx="1081838" cy="2163664"/>
              </a:xfrm>
            </p:grpSpPr>
            <p:sp>
              <p:nvSpPr>
                <p:cNvPr id="310" name="Google Shape;310;p4"/>
                <p:cNvSpPr/>
                <p:nvPr/>
              </p:nvSpPr>
              <p:spPr>
                <a:xfrm>
                  <a:off x="4754869" y="1270635"/>
                  <a:ext cx="1081288" cy="2163664"/>
                </a:xfrm>
                <a:custGeom>
                  <a:avLst/>
                  <a:gdLst/>
                  <a:ahLst/>
                  <a:cxnLst/>
                  <a:rect l="l" t="t" r="r" b="b"/>
                  <a:pathLst>
                    <a:path w="1081288" h="2163664" extrusionOk="0">
                      <a:moveTo>
                        <a:pt x="321003" y="2024062"/>
                      </a:moveTo>
                      <a:cubicBezTo>
                        <a:pt x="162888" y="1883093"/>
                        <a:pt x="135265" y="1627823"/>
                        <a:pt x="118120" y="1430655"/>
                      </a:cubicBezTo>
                      <a:cubicBezTo>
                        <a:pt x="96213" y="1184910"/>
                        <a:pt x="81925" y="942023"/>
                        <a:pt x="71448" y="696278"/>
                      </a:cubicBezTo>
                      <a:cubicBezTo>
                        <a:pt x="62875" y="487680"/>
                        <a:pt x="49540" y="276225"/>
                        <a:pt x="38110" y="66675"/>
                      </a:cubicBezTo>
                      <a:cubicBezTo>
                        <a:pt x="37158" y="42863"/>
                        <a:pt x="35253" y="18097"/>
                        <a:pt x="20965" y="0"/>
                      </a:cubicBezTo>
                      <a:cubicBezTo>
                        <a:pt x="-11420" y="79057"/>
                        <a:pt x="2868" y="162877"/>
                        <a:pt x="4773" y="246698"/>
                      </a:cubicBezTo>
                      <a:cubicBezTo>
                        <a:pt x="7630" y="344805"/>
                        <a:pt x="10488" y="443865"/>
                        <a:pt x="14298" y="541973"/>
                      </a:cubicBezTo>
                      <a:cubicBezTo>
                        <a:pt x="17155" y="623888"/>
                        <a:pt x="30490" y="701040"/>
                        <a:pt x="31443" y="782955"/>
                      </a:cubicBezTo>
                      <a:cubicBezTo>
                        <a:pt x="35253" y="1147762"/>
                        <a:pt x="65733" y="1524000"/>
                        <a:pt x="162888" y="1875473"/>
                      </a:cubicBezTo>
                      <a:cubicBezTo>
                        <a:pt x="190510" y="1974533"/>
                        <a:pt x="252423" y="2051685"/>
                        <a:pt x="343863" y="2103120"/>
                      </a:cubicBezTo>
                      <a:cubicBezTo>
                        <a:pt x="439113" y="2156460"/>
                        <a:pt x="553413" y="2175510"/>
                        <a:pt x="661045" y="2156460"/>
                      </a:cubicBezTo>
                      <a:cubicBezTo>
                        <a:pt x="928698" y="2108835"/>
                        <a:pt x="998230" y="1762125"/>
                        <a:pt x="1023948" y="1537335"/>
                      </a:cubicBezTo>
                      <a:cubicBezTo>
                        <a:pt x="1035378" y="1441133"/>
                        <a:pt x="1041093" y="1345883"/>
                        <a:pt x="1044903" y="1250633"/>
                      </a:cubicBezTo>
                      <a:cubicBezTo>
                        <a:pt x="1050618" y="1082040"/>
                        <a:pt x="1048713" y="914400"/>
                        <a:pt x="1053475" y="743903"/>
                      </a:cubicBezTo>
                      <a:cubicBezTo>
                        <a:pt x="1058238" y="562928"/>
                        <a:pt x="1066810" y="382905"/>
                        <a:pt x="1078240" y="201930"/>
                      </a:cubicBezTo>
                      <a:cubicBezTo>
                        <a:pt x="1082050" y="145733"/>
                        <a:pt x="1085860" y="86677"/>
                        <a:pt x="1065858" y="34290"/>
                      </a:cubicBezTo>
                      <a:cubicBezTo>
                        <a:pt x="1042998" y="83820"/>
                        <a:pt x="1040140" y="140017"/>
                        <a:pt x="1037283" y="195263"/>
                      </a:cubicBezTo>
                      <a:cubicBezTo>
                        <a:pt x="1023948" y="487680"/>
                        <a:pt x="1009660" y="780098"/>
                        <a:pt x="1002993" y="1073468"/>
                      </a:cubicBezTo>
                      <a:cubicBezTo>
                        <a:pt x="999183" y="1263015"/>
                        <a:pt x="998230" y="1458278"/>
                        <a:pt x="969655" y="1648778"/>
                      </a:cubicBezTo>
                      <a:cubicBezTo>
                        <a:pt x="943938" y="1817370"/>
                        <a:pt x="901075" y="2000250"/>
                        <a:pt x="736293" y="2087880"/>
                      </a:cubicBezTo>
                      <a:cubicBezTo>
                        <a:pt x="607705" y="2154555"/>
                        <a:pt x="428635" y="2119313"/>
                        <a:pt x="321003" y="2024062"/>
                      </a:cubicBezTo>
                      <a:close/>
                    </a:path>
                  </a:pathLst>
                </a:custGeom>
                <a:solidFill>
                  <a:srgbClr val="5872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11" name="Google Shape;311;p4"/>
                <p:cNvSpPr/>
                <p:nvPr/>
              </p:nvSpPr>
              <p:spPr>
                <a:xfrm>
                  <a:off x="4756059" y="1271587"/>
                  <a:ext cx="1080648" cy="2160806"/>
                </a:xfrm>
                <a:custGeom>
                  <a:avLst/>
                  <a:gdLst/>
                  <a:ahLst/>
                  <a:cxnLst/>
                  <a:rect l="l" t="t" r="r" b="b"/>
                  <a:pathLst>
                    <a:path w="1080648" h="2160806" extrusionOk="0">
                      <a:moveTo>
                        <a:pt x="1073240" y="58102"/>
                      </a:moveTo>
                      <a:cubicBezTo>
                        <a:pt x="1073240" y="64770"/>
                        <a:pt x="1073240" y="71438"/>
                        <a:pt x="1073240" y="78105"/>
                      </a:cubicBezTo>
                      <a:cubicBezTo>
                        <a:pt x="1073240" y="120968"/>
                        <a:pt x="1068478" y="161925"/>
                        <a:pt x="1061810" y="203835"/>
                      </a:cubicBezTo>
                      <a:cubicBezTo>
                        <a:pt x="1052285" y="273367"/>
                        <a:pt x="1039903" y="842963"/>
                        <a:pt x="1037997" y="936308"/>
                      </a:cubicBezTo>
                      <a:cubicBezTo>
                        <a:pt x="1036093" y="1029653"/>
                        <a:pt x="1032283" y="1122998"/>
                        <a:pt x="1025615" y="1216343"/>
                      </a:cubicBezTo>
                      <a:cubicBezTo>
                        <a:pt x="1023710" y="1368743"/>
                        <a:pt x="1015138" y="1519238"/>
                        <a:pt x="984658" y="1669733"/>
                      </a:cubicBezTo>
                      <a:cubicBezTo>
                        <a:pt x="959893" y="1793558"/>
                        <a:pt x="927508" y="1919288"/>
                        <a:pt x="846545" y="2019300"/>
                      </a:cubicBezTo>
                      <a:cubicBezTo>
                        <a:pt x="751295" y="2136458"/>
                        <a:pt x="586513" y="2172653"/>
                        <a:pt x="446495" y="2120265"/>
                      </a:cubicBezTo>
                      <a:cubicBezTo>
                        <a:pt x="290285" y="2062163"/>
                        <a:pt x="178843" y="1931670"/>
                        <a:pt x="144553" y="1769745"/>
                      </a:cubicBezTo>
                      <a:cubicBezTo>
                        <a:pt x="129312" y="1697355"/>
                        <a:pt x="124550" y="1628775"/>
                        <a:pt x="113120" y="1559243"/>
                      </a:cubicBezTo>
                      <a:cubicBezTo>
                        <a:pt x="102643" y="1501140"/>
                        <a:pt x="90260" y="1442085"/>
                        <a:pt x="93118" y="1383030"/>
                      </a:cubicBezTo>
                      <a:cubicBezTo>
                        <a:pt x="68353" y="1119188"/>
                        <a:pt x="12155" y="117157"/>
                        <a:pt x="19775" y="0"/>
                      </a:cubicBezTo>
                      <a:cubicBezTo>
                        <a:pt x="-10705" y="78105"/>
                        <a:pt x="2630" y="160973"/>
                        <a:pt x="4535" y="243840"/>
                      </a:cubicBezTo>
                      <a:cubicBezTo>
                        <a:pt x="7393" y="341948"/>
                        <a:pt x="10250" y="441008"/>
                        <a:pt x="14060" y="539115"/>
                      </a:cubicBezTo>
                      <a:cubicBezTo>
                        <a:pt x="16918" y="621030"/>
                        <a:pt x="30253" y="698183"/>
                        <a:pt x="31205" y="780098"/>
                      </a:cubicBezTo>
                      <a:cubicBezTo>
                        <a:pt x="35015" y="1144905"/>
                        <a:pt x="65495" y="1521143"/>
                        <a:pt x="162650" y="1872615"/>
                      </a:cubicBezTo>
                      <a:cubicBezTo>
                        <a:pt x="190273" y="1971675"/>
                        <a:pt x="252185" y="2048828"/>
                        <a:pt x="343625" y="2100263"/>
                      </a:cubicBezTo>
                      <a:cubicBezTo>
                        <a:pt x="438875" y="2153603"/>
                        <a:pt x="553175" y="2172653"/>
                        <a:pt x="660808" y="2153603"/>
                      </a:cubicBezTo>
                      <a:cubicBezTo>
                        <a:pt x="928460" y="2105978"/>
                        <a:pt x="997993" y="1759268"/>
                        <a:pt x="1023710" y="1534478"/>
                      </a:cubicBezTo>
                      <a:cubicBezTo>
                        <a:pt x="1035140" y="1438275"/>
                        <a:pt x="1040855" y="1343025"/>
                        <a:pt x="1044665" y="1247775"/>
                      </a:cubicBezTo>
                      <a:cubicBezTo>
                        <a:pt x="1050380" y="1079183"/>
                        <a:pt x="1048475" y="911543"/>
                        <a:pt x="1053238" y="741045"/>
                      </a:cubicBezTo>
                      <a:cubicBezTo>
                        <a:pt x="1058000" y="560070"/>
                        <a:pt x="1066573" y="380048"/>
                        <a:pt x="1078003" y="199073"/>
                      </a:cubicBezTo>
                      <a:cubicBezTo>
                        <a:pt x="1080860" y="152400"/>
                        <a:pt x="1083718" y="103823"/>
                        <a:pt x="1073240" y="58102"/>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312" name="Google Shape;312;p4"/>
              <p:cNvGrpSpPr/>
              <p:nvPr/>
            </p:nvGrpSpPr>
            <p:grpSpPr>
              <a:xfrm>
                <a:off x="5374005" y="3328817"/>
                <a:ext cx="140969" cy="61196"/>
                <a:chOff x="5374005" y="3328817"/>
                <a:chExt cx="140969" cy="61196"/>
              </a:xfrm>
            </p:grpSpPr>
            <p:sp>
              <p:nvSpPr>
                <p:cNvPr id="313" name="Google Shape;313;p4"/>
                <p:cNvSpPr/>
                <p:nvPr/>
              </p:nvSpPr>
              <p:spPr>
                <a:xfrm>
                  <a:off x="5395912" y="3328817"/>
                  <a:ext cx="119062" cy="42080"/>
                </a:xfrm>
                <a:custGeom>
                  <a:avLst/>
                  <a:gdLst/>
                  <a:ahLst/>
                  <a:cxnLst/>
                  <a:rect l="l" t="t" r="r" b="b"/>
                  <a:pathLst>
                    <a:path w="119062" h="42080" extrusionOk="0">
                      <a:moveTo>
                        <a:pt x="0" y="14458"/>
                      </a:moveTo>
                      <a:cubicBezTo>
                        <a:pt x="43815" y="8743"/>
                        <a:pt x="101918" y="-25547"/>
                        <a:pt x="119063" y="37318"/>
                      </a:cubicBezTo>
                      <a:lnTo>
                        <a:pt x="118110" y="42080"/>
                      </a:lnTo>
                      <a:cubicBezTo>
                        <a:pt x="88582" y="11600"/>
                        <a:pt x="38100" y="19220"/>
                        <a:pt x="0" y="14458"/>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14" name="Google Shape;314;p4"/>
                <p:cNvSpPr/>
                <p:nvPr/>
              </p:nvSpPr>
              <p:spPr>
                <a:xfrm>
                  <a:off x="5374005" y="3342322"/>
                  <a:ext cx="135403" cy="47691"/>
                </a:xfrm>
                <a:custGeom>
                  <a:avLst/>
                  <a:gdLst/>
                  <a:ahLst/>
                  <a:cxnLst/>
                  <a:rect l="l" t="t" r="r" b="b"/>
                  <a:pathLst>
                    <a:path w="135403" h="47691" extrusionOk="0">
                      <a:moveTo>
                        <a:pt x="79057" y="36195"/>
                      </a:moveTo>
                      <a:cubicBezTo>
                        <a:pt x="54292" y="20003"/>
                        <a:pt x="28575" y="10478"/>
                        <a:pt x="0" y="1905"/>
                      </a:cubicBezTo>
                      <a:cubicBezTo>
                        <a:pt x="21907" y="0"/>
                        <a:pt x="44767" y="0"/>
                        <a:pt x="67627" y="0"/>
                      </a:cubicBezTo>
                      <a:cubicBezTo>
                        <a:pt x="80963" y="0"/>
                        <a:pt x="94297" y="2858"/>
                        <a:pt x="106680" y="5715"/>
                      </a:cubicBezTo>
                      <a:cubicBezTo>
                        <a:pt x="116205" y="8572"/>
                        <a:pt x="129540" y="14288"/>
                        <a:pt x="134302" y="19050"/>
                      </a:cubicBezTo>
                      <a:cubicBezTo>
                        <a:pt x="139065" y="32385"/>
                        <a:pt x="127635" y="42863"/>
                        <a:pt x="114300" y="46672"/>
                      </a:cubicBezTo>
                      <a:cubicBezTo>
                        <a:pt x="102870" y="50483"/>
                        <a:pt x="89535" y="42863"/>
                        <a:pt x="79057" y="36195"/>
                      </a:cubicBezTo>
                      <a:close/>
                    </a:path>
                  </a:pathLst>
                </a:custGeom>
                <a:solidFill>
                  <a:srgbClr val="54660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315" name="Google Shape;315;p4"/>
              <p:cNvGrpSpPr/>
              <p:nvPr/>
            </p:nvGrpSpPr>
            <p:grpSpPr>
              <a:xfrm>
                <a:off x="5145577" y="3382666"/>
                <a:ext cx="77932" cy="114914"/>
                <a:chOff x="5145577" y="3382666"/>
                <a:chExt cx="77932" cy="114914"/>
              </a:xfrm>
            </p:grpSpPr>
            <p:sp>
              <p:nvSpPr>
                <p:cNvPr id="316" name="Google Shape;316;p4"/>
                <p:cNvSpPr/>
                <p:nvPr/>
              </p:nvSpPr>
              <p:spPr>
                <a:xfrm>
                  <a:off x="5168265" y="3382666"/>
                  <a:ext cx="55244" cy="114913"/>
                </a:xfrm>
                <a:custGeom>
                  <a:avLst/>
                  <a:gdLst/>
                  <a:ahLst/>
                  <a:cxnLst/>
                  <a:rect l="l" t="t" r="r" b="b"/>
                  <a:pathLst>
                    <a:path w="55244" h="114913" extrusionOk="0">
                      <a:moveTo>
                        <a:pt x="0" y="614"/>
                      </a:moveTo>
                      <a:cubicBezTo>
                        <a:pt x="20955" y="-4149"/>
                        <a:pt x="45720" y="19664"/>
                        <a:pt x="47625" y="42524"/>
                      </a:cubicBezTo>
                      <a:cubicBezTo>
                        <a:pt x="48578" y="55858"/>
                        <a:pt x="41910" y="83481"/>
                        <a:pt x="55245" y="114914"/>
                      </a:cubicBezTo>
                      <a:cubicBezTo>
                        <a:pt x="39052" y="94911"/>
                        <a:pt x="29527" y="92053"/>
                        <a:pt x="18097" y="70146"/>
                      </a:cubicBezTo>
                      <a:cubicBezTo>
                        <a:pt x="7620" y="52049"/>
                        <a:pt x="8572" y="16806"/>
                        <a:pt x="0" y="614"/>
                      </a:cubicBezTo>
                      <a:close/>
                    </a:path>
                  </a:pathLst>
                </a:custGeom>
                <a:solidFill>
                  <a:srgbClr val="7C95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17" name="Google Shape;317;p4"/>
                <p:cNvSpPr/>
                <p:nvPr/>
              </p:nvSpPr>
              <p:spPr>
                <a:xfrm>
                  <a:off x="5145577" y="3383280"/>
                  <a:ext cx="77932" cy="114300"/>
                </a:xfrm>
                <a:custGeom>
                  <a:avLst/>
                  <a:gdLst/>
                  <a:ahLst/>
                  <a:cxnLst/>
                  <a:rect l="l" t="t" r="r" b="b"/>
                  <a:pathLst>
                    <a:path w="77932" h="114300" extrusionOk="0">
                      <a:moveTo>
                        <a:pt x="3638" y="55245"/>
                      </a:moveTo>
                      <a:cubicBezTo>
                        <a:pt x="-4935" y="37147"/>
                        <a:pt x="1733" y="7620"/>
                        <a:pt x="22688" y="0"/>
                      </a:cubicBezTo>
                      <a:cubicBezTo>
                        <a:pt x="40786" y="11430"/>
                        <a:pt x="44595" y="37147"/>
                        <a:pt x="46501" y="44767"/>
                      </a:cubicBezTo>
                      <a:cubicBezTo>
                        <a:pt x="52215" y="67627"/>
                        <a:pt x="58883" y="90488"/>
                        <a:pt x="77933" y="114300"/>
                      </a:cubicBezTo>
                      <a:cubicBezTo>
                        <a:pt x="71266" y="107632"/>
                        <a:pt x="62693" y="106680"/>
                        <a:pt x="55073" y="102870"/>
                      </a:cubicBezTo>
                      <a:cubicBezTo>
                        <a:pt x="36023" y="92392"/>
                        <a:pt x="13163" y="74295"/>
                        <a:pt x="3638" y="55245"/>
                      </a:cubicBezTo>
                      <a:close/>
                    </a:path>
                  </a:pathLst>
                </a:custGeom>
                <a:solidFill>
                  <a:srgbClr val="54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318" name="Google Shape;318;p4"/>
              <p:cNvSpPr/>
              <p:nvPr/>
            </p:nvSpPr>
            <p:spPr>
              <a:xfrm>
                <a:off x="5652657" y="3208789"/>
                <a:ext cx="48055" cy="129722"/>
              </a:xfrm>
              <a:custGeom>
                <a:avLst/>
                <a:gdLst/>
                <a:ahLst/>
                <a:cxnLst/>
                <a:rect l="l" t="t" r="r" b="b"/>
                <a:pathLst>
                  <a:path w="48055" h="129722" extrusionOk="0">
                    <a:moveTo>
                      <a:pt x="24243" y="2088"/>
                    </a:moveTo>
                    <a:cubicBezTo>
                      <a:pt x="32815" y="6850"/>
                      <a:pt x="38530" y="19232"/>
                      <a:pt x="41388" y="27805"/>
                    </a:cubicBezTo>
                    <a:cubicBezTo>
                      <a:pt x="45198" y="39235"/>
                      <a:pt x="47103" y="50665"/>
                      <a:pt x="47103" y="62095"/>
                    </a:cubicBezTo>
                    <a:cubicBezTo>
                      <a:pt x="47103" y="73525"/>
                      <a:pt x="46150" y="84955"/>
                      <a:pt x="46150" y="96385"/>
                    </a:cubicBezTo>
                    <a:cubicBezTo>
                      <a:pt x="46150" y="102100"/>
                      <a:pt x="46150" y="107815"/>
                      <a:pt x="46150" y="113530"/>
                    </a:cubicBezTo>
                    <a:cubicBezTo>
                      <a:pt x="46150" y="115435"/>
                      <a:pt x="46150" y="128770"/>
                      <a:pt x="48055" y="129723"/>
                    </a:cubicBezTo>
                    <a:cubicBezTo>
                      <a:pt x="27100" y="120198"/>
                      <a:pt x="14718" y="90670"/>
                      <a:pt x="8050" y="70668"/>
                    </a:cubicBezTo>
                    <a:cubicBezTo>
                      <a:pt x="3288" y="56380"/>
                      <a:pt x="-1475" y="40188"/>
                      <a:pt x="430" y="23995"/>
                    </a:cubicBezTo>
                    <a:cubicBezTo>
                      <a:pt x="1383" y="18280"/>
                      <a:pt x="3288" y="11613"/>
                      <a:pt x="7098" y="6850"/>
                    </a:cubicBezTo>
                    <a:cubicBezTo>
                      <a:pt x="10908" y="2088"/>
                      <a:pt x="14718" y="-770"/>
                      <a:pt x="21385" y="182"/>
                    </a:cubicBezTo>
                    <a:cubicBezTo>
                      <a:pt x="22338" y="1135"/>
                      <a:pt x="23290" y="2088"/>
                      <a:pt x="24243" y="2088"/>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19" name="Google Shape;319;p4"/>
              <p:cNvSpPr/>
              <p:nvPr/>
            </p:nvSpPr>
            <p:spPr>
              <a:xfrm>
                <a:off x="5692140" y="2530687"/>
                <a:ext cx="82168" cy="99164"/>
              </a:xfrm>
              <a:custGeom>
                <a:avLst/>
                <a:gdLst/>
                <a:ahLst/>
                <a:cxnLst/>
                <a:rect l="l" t="t" r="r" b="b"/>
                <a:pathLst>
                  <a:path w="82168" h="99164" extrusionOk="0">
                    <a:moveTo>
                      <a:pt x="953" y="62017"/>
                    </a:moveTo>
                    <a:cubicBezTo>
                      <a:pt x="1905" y="53445"/>
                      <a:pt x="4763" y="44872"/>
                      <a:pt x="7620" y="38205"/>
                    </a:cubicBezTo>
                    <a:cubicBezTo>
                      <a:pt x="13335" y="24870"/>
                      <a:pt x="25717" y="17250"/>
                      <a:pt x="39053" y="10582"/>
                    </a:cubicBezTo>
                    <a:cubicBezTo>
                      <a:pt x="50482" y="4867"/>
                      <a:pt x="62865" y="-848"/>
                      <a:pt x="76200" y="105"/>
                    </a:cubicBezTo>
                    <a:cubicBezTo>
                      <a:pt x="78105" y="105"/>
                      <a:pt x="80963" y="1057"/>
                      <a:pt x="81915" y="2962"/>
                    </a:cubicBezTo>
                    <a:cubicBezTo>
                      <a:pt x="82867" y="4867"/>
                      <a:pt x="80963" y="7725"/>
                      <a:pt x="79057" y="8677"/>
                    </a:cubicBezTo>
                    <a:cubicBezTo>
                      <a:pt x="68580" y="18202"/>
                      <a:pt x="62865" y="29632"/>
                      <a:pt x="56197" y="42015"/>
                    </a:cubicBezTo>
                    <a:cubicBezTo>
                      <a:pt x="53340" y="47730"/>
                      <a:pt x="48578" y="52492"/>
                      <a:pt x="43815" y="56302"/>
                    </a:cubicBezTo>
                    <a:cubicBezTo>
                      <a:pt x="31432" y="67732"/>
                      <a:pt x="12382" y="77257"/>
                      <a:pt x="7620" y="93450"/>
                    </a:cubicBezTo>
                    <a:cubicBezTo>
                      <a:pt x="6667" y="95355"/>
                      <a:pt x="6667" y="98212"/>
                      <a:pt x="3810" y="99165"/>
                    </a:cubicBezTo>
                    <a:cubicBezTo>
                      <a:pt x="1905" y="94402"/>
                      <a:pt x="0" y="87735"/>
                      <a:pt x="0" y="82020"/>
                    </a:cubicBezTo>
                    <a:cubicBezTo>
                      <a:pt x="0" y="76305"/>
                      <a:pt x="0" y="69637"/>
                      <a:pt x="953" y="62017"/>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20" name="Google Shape;320;p4"/>
              <p:cNvSpPr/>
              <p:nvPr/>
            </p:nvSpPr>
            <p:spPr>
              <a:xfrm>
                <a:off x="4839652" y="3184126"/>
                <a:ext cx="123019" cy="50710"/>
              </a:xfrm>
              <a:custGeom>
                <a:avLst/>
                <a:gdLst/>
                <a:ahLst/>
                <a:cxnLst/>
                <a:rect l="l" t="t" r="r" b="b"/>
                <a:pathLst>
                  <a:path w="123019" h="50710" extrusionOk="0">
                    <a:moveTo>
                      <a:pt x="33338" y="4843"/>
                    </a:moveTo>
                    <a:cubicBezTo>
                      <a:pt x="41910" y="1986"/>
                      <a:pt x="49530" y="1033"/>
                      <a:pt x="58102" y="81"/>
                    </a:cubicBezTo>
                    <a:cubicBezTo>
                      <a:pt x="72390" y="-872"/>
                      <a:pt x="84772" y="6748"/>
                      <a:pt x="96202" y="15321"/>
                    </a:cubicBezTo>
                    <a:cubicBezTo>
                      <a:pt x="105727" y="22941"/>
                      <a:pt x="117157" y="31513"/>
                      <a:pt x="121920" y="43896"/>
                    </a:cubicBezTo>
                    <a:cubicBezTo>
                      <a:pt x="122872" y="45801"/>
                      <a:pt x="123825" y="48658"/>
                      <a:pt x="121920" y="49611"/>
                    </a:cubicBezTo>
                    <a:cubicBezTo>
                      <a:pt x="120015" y="51516"/>
                      <a:pt x="117157" y="50563"/>
                      <a:pt x="115252" y="49611"/>
                    </a:cubicBezTo>
                    <a:cubicBezTo>
                      <a:pt x="101917" y="43896"/>
                      <a:pt x="89535" y="44848"/>
                      <a:pt x="75247" y="43896"/>
                    </a:cubicBezTo>
                    <a:cubicBezTo>
                      <a:pt x="68580" y="43896"/>
                      <a:pt x="62865" y="41991"/>
                      <a:pt x="56197" y="39133"/>
                    </a:cubicBezTo>
                    <a:cubicBezTo>
                      <a:pt x="40005" y="33418"/>
                      <a:pt x="23813" y="20083"/>
                      <a:pt x="6667" y="22941"/>
                    </a:cubicBezTo>
                    <a:cubicBezTo>
                      <a:pt x="3810" y="22941"/>
                      <a:pt x="1905" y="23893"/>
                      <a:pt x="0" y="22941"/>
                    </a:cubicBezTo>
                    <a:cubicBezTo>
                      <a:pt x="3810" y="19131"/>
                      <a:pt x="8572" y="14368"/>
                      <a:pt x="13335" y="12463"/>
                    </a:cubicBezTo>
                    <a:cubicBezTo>
                      <a:pt x="20002" y="9606"/>
                      <a:pt x="26670" y="6748"/>
                      <a:pt x="33338" y="4843"/>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321" name="Google Shape;321;p4"/>
              <p:cNvGrpSpPr/>
              <p:nvPr/>
            </p:nvGrpSpPr>
            <p:grpSpPr>
              <a:xfrm>
                <a:off x="5783335" y="2166533"/>
                <a:ext cx="123117" cy="119466"/>
                <a:chOff x="5783335" y="2166533"/>
                <a:chExt cx="123117" cy="119466"/>
              </a:xfrm>
            </p:grpSpPr>
            <p:sp>
              <p:nvSpPr>
                <p:cNvPr id="322" name="Google Shape;322;p4"/>
                <p:cNvSpPr/>
                <p:nvPr/>
              </p:nvSpPr>
              <p:spPr>
                <a:xfrm>
                  <a:off x="5783335" y="2166937"/>
                  <a:ext cx="123117" cy="119062"/>
                </a:xfrm>
                <a:custGeom>
                  <a:avLst/>
                  <a:gdLst/>
                  <a:ahLst/>
                  <a:cxnLst/>
                  <a:rect l="l" t="t" r="r" b="b"/>
                  <a:pathLst>
                    <a:path w="123117" h="119062" extrusionOk="0">
                      <a:moveTo>
                        <a:pt x="117402" y="114300"/>
                      </a:moveTo>
                      <a:lnTo>
                        <a:pt x="123117" y="119063"/>
                      </a:lnTo>
                      <a:cubicBezTo>
                        <a:pt x="75492" y="105728"/>
                        <a:pt x="-11185" y="80010"/>
                        <a:pt x="1197" y="0"/>
                      </a:cubicBezTo>
                      <a:cubicBezTo>
                        <a:pt x="20247" y="17145"/>
                        <a:pt x="36440" y="40005"/>
                        <a:pt x="53584" y="59055"/>
                      </a:cubicBezTo>
                      <a:cubicBezTo>
                        <a:pt x="72634" y="80010"/>
                        <a:pt x="98352" y="94297"/>
                        <a:pt x="117402" y="114300"/>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23" name="Google Shape;323;p4"/>
                <p:cNvSpPr/>
                <p:nvPr/>
              </p:nvSpPr>
              <p:spPr>
                <a:xfrm>
                  <a:off x="5784532" y="2166533"/>
                  <a:ext cx="121920" cy="119466"/>
                </a:xfrm>
                <a:custGeom>
                  <a:avLst/>
                  <a:gdLst/>
                  <a:ahLst/>
                  <a:cxnLst/>
                  <a:rect l="l" t="t" r="r" b="b"/>
                  <a:pathLst>
                    <a:path w="121920" h="119466" extrusionOk="0">
                      <a:moveTo>
                        <a:pt x="121920" y="119467"/>
                      </a:moveTo>
                      <a:cubicBezTo>
                        <a:pt x="101918" y="101369"/>
                        <a:pt x="74295" y="85177"/>
                        <a:pt x="54293" y="65174"/>
                      </a:cubicBezTo>
                      <a:cubicBezTo>
                        <a:pt x="37148" y="47077"/>
                        <a:pt x="14288" y="13739"/>
                        <a:pt x="0" y="404"/>
                      </a:cubicBezTo>
                      <a:cubicBezTo>
                        <a:pt x="29528" y="-2453"/>
                        <a:pt x="56198" y="9929"/>
                        <a:pt x="73343" y="34694"/>
                      </a:cubicBezTo>
                      <a:cubicBezTo>
                        <a:pt x="91440" y="57554"/>
                        <a:pt x="108585" y="104227"/>
                        <a:pt x="121920" y="119467"/>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324" name="Google Shape;324;p4"/>
              <p:cNvGrpSpPr/>
              <p:nvPr/>
            </p:nvGrpSpPr>
            <p:grpSpPr>
              <a:xfrm>
                <a:off x="4806724" y="2220277"/>
                <a:ext cx="106270" cy="134302"/>
                <a:chOff x="4806724" y="2220277"/>
                <a:chExt cx="106270" cy="134302"/>
              </a:xfrm>
            </p:grpSpPr>
            <p:sp>
              <p:nvSpPr>
                <p:cNvPr id="325" name="Google Shape;325;p4"/>
                <p:cNvSpPr/>
                <p:nvPr/>
              </p:nvSpPr>
              <p:spPr>
                <a:xfrm>
                  <a:off x="4806724" y="2220277"/>
                  <a:ext cx="105318" cy="133416"/>
                </a:xfrm>
                <a:custGeom>
                  <a:avLst/>
                  <a:gdLst/>
                  <a:ahLst/>
                  <a:cxnLst/>
                  <a:rect l="l" t="t" r="r" b="b"/>
                  <a:pathLst>
                    <a:path w="105318" h="133416" extrusionOk="0">
                      <a:moveTo>
                        <a:pt x="4353" y="0"/>
                      </a:moveTo>
                      <a:cubicBezTo>
                        <a:pt x="5306" y="0"/>
                        <a:pt x="13878" y="2857"/>
                        <a:pt x="16736" y="4763"/>
                      </a:cubicBezTo>
                      <a:cubicBezTo>
                        <a:pt x="27213" y="14288"/>
                        <a:pt x="31976" y="24765"/>
                        <a:pt x="37691" y="36195"/>
                      </a:cubicBezTo>
                      <a:cubicBezTo>
                        <a:pt x="45311" y="48577"/>
                        <a:pt x="54836" y="60007"/>
                        <a:pt x="60551" y="73342"/>
                      </a:cubicBezTo>
                      <a:cubicBezTo>
                        <a:pt x="66266" y="85725"/>
                        <a:pt x="71028" y="97155"/>
                        <a:pt x="78648" y="107632"/>
                      </a:cubicBezTo>
                      <a:cubicBezTo>
                        <a:pt x="85316" y="117157"/>
                        <a:pt x="97698" y="124777"/>
                        <a:pt x="105318" y="133350"/>
                      </a:cubicBezTo>
                      <a:cubicBezTo>
                        <a:pt x="89126" y="134302"/>
                        <a:pt x="72933" y="124777"/>
                        <a:pt x="63408" y="118110"/>
                      </a:cubicBezTo>
                      <a:cubicBezTo>
                        <a:pt x="45311" y="105727"/>
                        <a:pt x="26261" y="89535"/>
                        <a:pt x="13878" y="70485"/>
                      </a:cubicBezTo>
                      <a:cubicBezTo>
                        <a:pt x="-1362" y="48577"/>
                        <a:pt x="-3267" y="24765"/>
                        <a:pt x="4353" y="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26" name="Google Shape;326;p4"/>
                <p:cNvSpPr/>
                <p:nvPr/>
              </p:nvSpPr>
              <p:spPr>
                <a:xfrm>
                  <a:off x="4811077" y="2220277"/>
                  <a:ext cx="101917" cy="134302"/>
                </a:xfrm>
                <a:custGeom>
                  <a:avLst/>
                  <a:gdLst/>
                  <a:ahLst/>
                  <a:cxnLst/>
                  <a:rect l="l" t="t" r="r" b="b"/>
                  <a:pathLst>
                    <a:path w="101917" h="134302" extrusionOk="0">
                      <a:moveTo>
                        <a:pt x="0" y="0"/>
                      </a:moveTo>
                      <a:cubicBezTo>
                        <a:pt x="30480" y="0"/>
                        <a:pt x="61913" y="23813"/>
                        <a:pt x="69532" y="52388"/>
                      </a:cubicBezTo>
                      <a:cubicBezTo>
                        <a:pt x="77152" y="81915"/>
                        <a:pt x="75247" y="111442"/>
                        <a:pt x="101917" y="134302"/>
                      </a:cubicBezTo>
                      <a:cubicBezTo>
                        <a:pt x="80010" y="122872"/>
                        <a:pt x="61913" y="94297"/>
                        <a:pt x="46672" y="69532"/>
                      </a:cubicBezTo>
                      <a:cubicBezTo>
                        <a:pt x="34290" y="47625"/>
                        <a:pt x="21907" y="14288"/>
                        <a:pt x="0" y="0"/>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327" name="Google Shape;327;p4"/>
              <p:cNvGrpSpPr/>
              <p:nvPr/>
            </p:nvGrpSpPr>
            <p:grpSpPr>
              <a:xfrm>
                <a:off x="4876902" y="2799397"/>
                <a:ext cx="74192" cy="117548"/>
                <a:chOff x="4876902" y="2799397"/>
                <a:chExt cx="74192" cy="117548"/>
              </a:xfrm>
            </p:grpSpPr>
            <p:sp>
              <p:nvSpPr>
                <p:cNvPr id="328" name="Google Shape;328;p4"/>
                <p:cNvSpPr/>
                <p:nvPr/>
              </p:nvSpPr>
              <p:spPr>
                <a:xfrm>
                  <a:off x="4901565" y="2799397"/>
                  <a:ext cx="49529" cy="117548"/>
                </a:xfrm>
                <a:custGeom>
                  <a:avLst/>
                  <a:gdLst/>
                  <a:ahLst/>
                  <a:cxnLst/>
                  <a:rect l="l" t="t" r="r" b="b"/>
                  <a:pathLst>
                    <a:path w="49529" h="117548" extrusionOk="0">
                      <a:moveTo>
                        <a:pt x="0" y="117158"/>
                      </a:moveTo>
                      <a:cubicBezTo>
                        <a:pt x="21907" y="120968"/>
                        <a:pt x="44767" y="96203"/>
                        <a:pt x="45720" y="73343"/>
                      </a:cubicBezTo>
                      <a:cubicBezTo>
                        <a:pt x="45720" y="60008"/>
                        <a:pt x="38100" y="33338"/>
                        <a:pt x="49530" y="0"/>
                      </a:cubicBezTo>
                      <a:cubicBezTo>
                        <a:pt x="34290" y="20955"/>
                        <a:pt x="24765" y="24765"/>
                        <a:pt x="14288" y="45720"/>
                      </a:cubicBezTo>
                      <a:cubicBezTo>
                        <a:pt x="4763" y="65723"/>
                        <a:pt x="7620" y="100013"/>
                        <a:pt x="0" y="117158"/>
                      </a:cubicBezTo>
                      <a:close/>
                    </a:path>
                  </a:pathLst>
                </a:custGeom>
                <a:solidFill>
                  <a:srgbClr val="7095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29" name="Google Shape;329;p4"/>
                <p:cNvSpPr/>
                <p:nvPr/>
              </p:nvSpPr>
              <p:spPr>
                <a:xfrm>
                  <a:off x="4876902" y="2799397"/>
                  <a:ext cx="73239" cy="117157"/>
                </a:xfrm>
                <a:custGeom>
                  <a:avLst/>
                  <a:gdLst/>
                  <a:ahLst/>
                  <a:cxnLst/>
                  <a:rect l="l" t="t" r="r" b="b"/>
                  <a:pathLst>
                    <a:path w="73239" h="117157" extrusionOk="0">
                      <a:moveTo>
                        <a:pt x="2755" y="62865"/>
                      </a:moveTo>
                      <a:cubicBezTo>
                        <a:pt x="-4865" y="80963"/>
                        <a:pt x="3707" y="110490"/>
                        <a:pt x="23710" y="117158"/>
                      </a:cubicBezTo>
                      <a:cubicBezTo>
                        <a:pt x="40855" y="104775"/>
                        <a:pt x="43712" y="79058"/>
                        <a:pt x="45617" y="71438"/>
                      </a:cubicBezTo>
                      <a:cubicBezTo>
                        <a:pt x="50380" y="47625"/>
                        <a:pt x="56095" y="24765"/>
                        <a:pt x="73240" y="0"/>
                      </a:cubicBezTo>
                      <a:cubicBezTo>
                        <a:pt x="67525" y="6668"/>
                        <a:pt x="58000" y="8573"/>
                        <a:pt x="50380" y="13335"/>
                      </a:cubicBezTo>
                      <a:cubicBezTo>
                        <a:pt x="33235" y="23813"/>
                        <a:pt x="12280" y="42863"/>
                        <a:pt x="2755" y="62865"/>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330" name="Google Shape;330;p4"/>
              <p:cNvGrpSpPr/>
              <p:nvPr/>
            </p:nvGrpSpPr>
            <p:grpSpPr>
              <a:xfrm>
                <a:off x="5757738" y="2764643"/>
                <a:ext cx="100136" cy="112858"/>
                <a:chOff x="5757738" y="2764643"/>
                <a:chExt cx="100136" cy="112858"/>
              </a:xfrm>
            </p:grpSpPr>
            <p:sp>
              <p:nvSpPr>
                <p:cNvPr id="331" name="Google Shape;331;p4"/>
                <p:cNvSpPr/>
                <p:nvPr/>
              </p:nvSpPr>
              <p:spPr>
                <a:xfrm>
                  <a:off x="5757738" y="2764643"/>
                  <a:ext cx="100136" cy="112858"/>
                </a:xfrm>
                <a:custGeom>
                  <a:avLst/>
                  <a:gdLst/>
                  <a:ahLst/>
                  <a:cxnLst/>
                  <a:rect l="l" t="t" r="r" b="b"/>
                  <a:pathLst>
                    <a:path w="100136" h="112858" extrusionOk="0">
                      <a:moveTo>
                        <a:pt x="2981" y="35706"/>
                      </a:moveTo>
                      <a:cubicBezTo>
                        <a:pt x="1076" y="29039"/>
                        <a:pt x="-5591" y="-4299"/>
                        <a:pt x="10601" y="464"/>
                      </a:cubicBezTo>
                      <a:lnTo>
                        <a:pt x="12506" y="464"/>
                      </a:lnTo>
                      <a:cubicBezTo>
                        <a:pt x="37271" y="8084"/>
                        <a:pt x="51559" y="30944"/>
                        <a:pt x="61084" y="53804"/>
                      </a:cubicBezTo>
                      <a:cubicBezTo>
                        <a:pt x="65846" y="66186"/>
                        <a:pt x="69656" y="77616"/>
                        <a:pt x="76324" y="88094"/>
                      </a:cubicBezTo>
                      <a:cubicBezTo>
                        <a:pt x="82991" y="98571"/>
                        <a:pt x="92516" y="104286"/>
                        <a:pt x="100136" y="112859"/>
                      </a:cubicBezTo>
                      <a:cubicBezTo>
                        <a:pt x="71561" y="110001"/>
                        <a:pt x="45844" y="94761"/>
                        <a:pt x="26794" y="74759"/>
                      </a:cubicBezTo>
                      <a:cubicBezTo>
                        <a:pt x="13459" y="63329"/>
                        <a:pt x="6791" y="51899"/>
                        <a:pt x="2981" y="35706"/>
                      </a:cubicBezTo>
                      <a:close/>
                    </a:path>
                  </a:pathLst>
                </a:custGeom>
                <a:solidFill>
                  <a:srgbClr val="7D8A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32" name="Google Shape;332;p4"/>
                <p:cNvSpPr/>
                <p:nvPr/>
              </p:nvSpPr>
              <p:spPr>
                <a:xfrm>
                  <a:off x="5757738" y="2764643"/>
                  <a:ext cx="100136" cy="111906"/>
                </a:xfrm>
                <a:custGeom>
                  <a:avLst/>
                  <a:gdLst/>
                  <a:ahLst/>
                  <a:cxnLst/>
                  <a:rect l="l" t="t" r="r" b="b"/>
                  <a:pathLst>
                    <a:path w="100136" h="111906" extrusionOk="0">
                      <a:moveTo>
                        <a:pt x="2981" y="35706"/>
                      </a:moveTo>
                      <a:cubicBezTo>
                        <a:pt x="1076" y="29039"/>
                        <a:pt x="-5591" y="-4299"/>
                        <a:pt x="10601" y="464"/>
                      </a:cubicBezTo>
                      <a:lnTo>
                        <a:pt x="12506" y="464"/>
                      </a:lnTo>
                      <a:cubicBezTo>
                        <a:pt x="12506" y="464"/>
                        <a:pt x="13459" y="464"/>
                        <a:pt x="13459" y="464"/>
                      </a:cubicBezTo>
                      <a:cubicBezTo>
                        <a:pt x="13459" y="464"/>
                        <a:pt x="13459" y="1416"/>
                        <a:pt x="13459" y="1416"/>
                      </a:cubicBezTo>
                      <a:cubicBezTo>
                        <a:pt x="19174" y="11894"/>
                        <a:pt x="25841" y="21419"/>
                        <a:pt x="32509" y="30944"/>
                      </a:cubicBezTo>
                      <a:cubicBezTo>
                        <a:pt x="46796" y="64281"/>
                        <a:pt x="63941" y="99524"/>
                        <a:pt x="99184" y="110954"/>
                      </a:cubicBezTo>
                      <a:cubicBezTo>
                        <a:pt x="99184" y="110954"/>
                        <a:pt x="99184" y="110954"/>
                        <a:pt x="100136" y="111906"/>
                      </a:cubicBezTo>
                      <a:cubicBezTo>
                        <a:pt x="71561" y="109049"/>
                        <a:pt x="45844" y="93809"/>
                        <a:pt x="26794" y="73806"/>
                      </a:cubicBezTo>
                      <a:cubicBezTo>
                        <a:pt x="13459" y="63329"/>
                        <a:pt x="6791" y="51899"/>
                        <a:pt x="2981" y="35706"/>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grpSp>
          <p:nvGrpSpPr>
            <p:cNvPr id="333" name="Google Shape;333;p4"/>
            <p:cNvGrpSpPr/>
            <p:nvPr/>
          </p:nvGrpSpPr>
          <p:grpSpPr>
            <a:xfrm flipH="1">
              <a:off x="2740581" y="-52189"/>
              <a:ext cx="255031" cy="2229112"/>
              <a:chOff x="2960369" y="1253489"/>
              <a:chExt cx="255031" cy="2229112"/>
            </a:xfrm>
          </p:grpSpPr>
          <p:grpSp>
            <p:nvGrpSpPr>
              <p:cNvPr id="334" name="Google Shape;334;p4"/>
              <p:cNvGrpSpPr/>
              <p:nvPr/>
            </p:nvGrpSpPr>
            <p:grpSpPr>
              <a:xfrm>
                <a:off x="3010486" y="1253489"/>
                <a:ext cx="186103" cy="2229112"/>
                <a:chOff x="3010486" y="1253489"/>
                <a:chExt cx="186103" cy="2229112"/>
              </a:xfrm>
            </p:grpSpPr>
            <p:sp>
              <p:nvSpPr>
                <p:cNvPr id="335" name="Google Shape;335;p4"/>
                <p:cNvSpPr/>
                <p:nvPr/>
              </p:nvSpPr>
              <p:spPr>
                <a:xfrm>
                  <a:off x="3010486" y="1253489"/>
                  <a:ext cx="186103" cy="2229112"/>
                </a:xfrm>
                <a:custGeom>
                  <a:avLst/>
                  <a:gdLst/>
                  <a:ahLst/>
                  <a:cxnLst/>
                  <a:rect l="l" t="t" r="r" b="b"/>
                  <a:pathLst>
                    <a:path w="186103" h="2229112" extrusionOk="0">
                      <a:moveTo>
                        <a:pt x="186103" y="30480"/>
                      </a:moveTo>
                      <a:cubicBezTo>
                        <a:pt x="167053" y="20003"/>
                        <a:pt x="148956" y="10478"/>
                        <a:pt x="129906" y="0"/>
                      </a:cubicBezTo>
                      <a:cubicBezTo>
                        <a:pt x="59421" y="83820"/>
                        <a:pt x="13701" y="188595"/>
                        <a:pt x="4176" y="299085"/>
                      </a:cubicBezTo>
                      <a:cubicBezTo>
                        <a:pt x="-10112" y="461010"/>
                        <a:pt x="13701" y="620078"/>
                        <a:pt x="53706" y="776288"/>
                      </a:cubicBezTo>
                      <a:cubicBezTo>
                        <a:pt x="80376" y="882015"/>
                        <a:pt x="116571" y="983932"/>
                        <a:pt x="128001" y="1093470"/>
                      </a:cubicBezTo>
                      <a:cubicBezTo>
                        <a:pt x="139431" y="1207770"/>
                        <a:pt x="129906" y="1324928"/>
                        <a:pt x="97521" y="1435418"/>
                      </a:cubicBezTo>
                      <a:cubicBezTo>
                        <a:pt x="80376" y="1495425"/>
                        <a:pt x="56563" y="1553528"/>
                        <a:pt x="44181" y="1614488"/>
                      </a:cubicBezTo>
                      <a:cubicBezTo>
                        <a:pt x="27988" y="1694498"/>
                        <a:pt x="30846" y="1778318"/>
                        <a:pt x="52753" y="1856423"/>
                      </a:cubicBezTo>
                      <a:cubicBezTo>
                        <a:pt x="80376" y="1954530"/>
                        <a:pt x="162291" y="2064068"/>
                        <a:pt x="117523" y="2167890"/>
                      </a:cubicBezTo>
                      <a:cubicBezTo>
                        <a:pt x="112761" y="2179320"/>
                        <a:pt x="106093" y="2190750"/>
                        <a:pt x="95616" y="2197418"/>
                      </a:cubicBezTo>
                      <a:cubicBezTo>
                        <a:pt x="80376" y="2205990"/>
                        <a:pt x="59421" y="2200275"/>
                        <a:pt x="48943" y="2186940"/>
                      </a:cubicBezTo>
                      <a:cubicBezTo>
                        <a:pt x="38466" y="2172653"/>
                        <a:pt x="37513" y="2152650"/>
                        <a:pt x="46086" y="2137410"/>
                      </a:cubicBezTo>
                      <a:cubicBezTo>
                        <a:pt x="27988" y="2147888"/>
                        <a:pt x="20368" y="2172653"/>
                        <a:pt x="27036" y="2192655"/>
                      </a:cubicBezTo>
                      <a:cubicBezTo>
                        <a:pt x="33703" y="2212658"/>
                        <a:pt x="53706" y="2226945"/>
                        <a:pt x="74661" y="2228850"/>
                      </a:cubicBezTo>
                      <a:cubicBezTo>
                        <a:pt x="95616" y="2230755"/>
                        <a:pt x="116571" y="2222183"/>
                        <a:pt x="131811" y="2206943"/>
                      </a:cubicBezTo>
                      <a:cubicBezTo>
                        <a:pt x="139431" y="2198370"/>
                        <a:pt x="146098" y="2188845"/>
                        <a:pt x="151813" y="2179320"/>
                      </a:cubicBezTo>
                      <a:cubicBezTo>
                        <a:pt x="168006" y="2152650"/>
                        <a:pt x="168958" y="2138363"/>
                        <a:pt x="168958" y="2108835"/>
                      </a:cubicBezTo>
                      <a:cubicBezTo>
                        <a:pt x="168958" y="2077403"/>
                        <a:pt x="164196" y="2046923"/>
                        <a:pt x="152766" y="2017395"/>
                      </a:cubicBezTo>
                      <a:cubicBezTo>
                        <a:pt x="140383" y="1983105"/>
                        <a:pt x="121333" y="1951673"/>
                        <a:pt x="107046" y="1918335"/>
                      </a:cubicBezTo>
                      <a:cubicBezTo>
                        <a:pt x="49896" y="1788795"/>
                        <a:pt x="68946" y="1641158"/>
                        <a:pt x="107046" y="1508760"/>
                      </a:cubicBezTo>
                      <a:cubicBezTo>
                        <a:pt x="134668" y="1412558"/>
                        <a:pt x="172768" y="1317308"/>
                        <a:pt x="179436" y="1216343"/>
                      </a:cubicBezTo>
                      <a:cubicBezTo>
                        <a:pt x="190866" y="1043940"/>
                        <a:pt x="151813" y="872490"/>
                        <a:pt x="92758" y="712470"/>
                      </a:cubicBezTo>
                      <a:cubicBezTo>
                        <a:pt x="12748" y="498158"/>
                        <a:pt x="40371" y="211455"/>
                        <a:pt x="186103" y="30480"/>
                      </a:cubicBezTo>
                      <a:close/>
                    </a:path>
                  </a:pathLst>
                </a:custGeom>
                <a:solidFill>
                  <a:srgbClr val="5872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36" name="Google Shape;336;p4"/>
                <p:cNvSpPr/>
                <p:nvPr/>
              </p:nvSpPr>
              <p:spPr>
                <a:xfrm>
                  <a:off x="3026239" y="1265872"/>
                  <a:ext cx="170350" cy="2214825"/>
                </a:xfrm>
                <a:custGeom>
                  <a:avLst/>
                  <a:gdLst/>
                  <a:ahLst/>
                  <a:cxnLst/>
                  <a:rect l="l" t="t" r="r" b="b"/>
                  <a:pathLst>
                    <a:path w="170350" h="2214825" extrusionOk="0">
                      <a:moveTo>
                        <a:pt x="170351" y="18097"/>
                      </a:moveTo>
                      <a:cubicBezTo>
                        <a:pt x="158921" y="12382"/>
                        <a:pt x="148443" y="6667"/>
                        <a:pt x="137013" y="0"/>
                      </a:cubicBezTo>
                      <a:cubicBezTo>
                        <a:pt x="105581" y="41910"/>
                        <a:pt x="73196" y="80010"/>
                        <a:pt x="53193" y="130492"/>
                      </a:cubicBezTo>
                      <a:cubicBezTo>
                        <a:pt x="44621" y="151447"/>
                        <a:pt x="36048" y="173355"/>
                        <a:pt x="27476" y="194310"/>
                      </a:cubicBezTo>
                      <a:cubicBezTo>
                        <a:pt x="4616" y="250507"/>
                        <a:pt x="8426" y="320992"/>
                        <a:pt x="2711" y="381000"/>
                      </a:cubicBezTo>
                      <a:cubicBezTo>
                        <a:pt x="-13482" y="537210"/>
                        <a:pt x="46526" y="696278"/>
                        <a:pt x="85578" y="844868"/>
                      </a:cubicBezTo>
                      <a:cubicBezTo>
                        <a:pt x="105581" y="920115"/>
                        <a:pt x="126536" y="996315"/>
                        <a:pt x="136061" y="1073468"/>
                      </a:cubicBezTo>
                      <a:cubicBezTo>
                        <a:pt x="139871" y="1109662"/>
                        <a:pt x="149396" y="1186815"/>
                        <a:pt x="114153" y="1215390"/>
                      </a:cubicBezTo>
                      <a:cubicBezTo>
                        <a:pt x="112248" y="1252537"/>
                        <a:pt x="108438" y="1289685"/>
                        <a:pt x="101771" y="1326833"/>
                      </a:cubicBezTo>
                      <a:cubicBezTo>
                        <a:pt x="123678" y="1366837"/>
                        <a:pt x="68433" y="1505903"/>
                        <a:pt x="61766" y="1528762"/>
                      </a:cubicBezTo>
                      <a:cubicBezTo>
                        <a:pt x="33191" y="1626870"/>
                        <a:pt x="20808" y="1735455"/>
                        <a:pt x="49383" y="1835468"/>
                      </a:cubicBezTo>
                      <a:cubicBezTo>
                        <a:pt x="62718" y="1884998"/>
                        <a:pt x="88436" y="1929765"/>
                        <a:pt x="107486" y="1977390"/>
                      </a:cubicBezTo>
                      <a:cubicBezTo>
                        <a:pt x="142728" y="2027873"/>
                        <a:pt x="144633" y="2114550"/>
                        <a:pt x="120821" y="2161222"/>
                      </a:cubicBezTo>
                      <a:cubicBezTo>
                        <a:pt x="89388" y="2225040"/>
                        <a:pt x="6521" y="2205038"/>
                        <a:pt x="10331" y="2144078"/>
                      </a:cubicBezTo>
                      <a:cubicBezTo>
                        <a:pt x="5568" y="2154555"/>
                        <a:pt x="4616" y="2167890"/>
                        <a:pt x="8426" y="2178368"/>
                      </a:cubicBezTo>
                      <a:cubicBezTo>
                        <a:pt x="15093" y="2198370"/>
                        <a:pt x="35096" y="2212658"/>
                        <a:pt x="56051" y="2214563"/>
                      </a:cubicBezTo>
                      <a:cubicBezTo>
                        <a:pt x="77006" y="2216468"/>
                        <a:pt x="97961" y="2207895"/>
                        <a:pt x="113201" y="2192655"/>
                      </a:cubicBezTo>
                      <a:cubicBezTo>
                        <a:pt x="120821" y="2184083"/>
                        <a:pt x="127488" y="2174558"/>
                        <a:pt x="133203" y="2165033"/>
                      </a:cubicBezTo>
                      <a:cubicBezTo>
                        <a:pt x="149396" y="2138363"/>
                        <a:pt x="150348" y="2124075"/>
                        <a:pt x="150348" y="2094547"/>
                      </a:cubicBezTo>
                      <a:cubicBezTo>
                        <a:pt x="150348" y="2063115"/>
                        <a:pt x="145586" y="2032635"/>
                        <a:pt x="134156" y="2003108"/>
                      </a:cubicBezTo>
                      <a:cubicBezTo>
                        <a:pt x="121773" y="1968818"/>
                        <a:pt x="102723" y="1937385"/>
                        <a:pt x="88436" y="1904048"/>
                      </a:cubicBezTo>
                      <a:cubicBezTo>
                        <a:pt x="31286" y="1774508"/>
                        <a:pt x="50336" y="1626870"/>
                        <a:pt x="88436" y="1494473"/>
                      </a:cubicBezTo>
                      <a:cubicBezTo>
                        <a:pt x="116058" y="1398270"/>
                        <a:pt x="154158" y="1303020"/>
                        <a:pt x="160826" y="1202055"/>
                      </a:cubicBezTo>
                      <a:cubicBezTo>
                        <a:pt x="172256" y="1029653"/>
                        <a:pt x="133203" y="858203"/>
                        <a:pt x="74148" y="698182"/>
                      </a:cubicBezTo>
                      <a:cubicBezTo>
                        <a:pt x="-3004" y="485775"/>
                        <a:pt x="24618" y="199072"/>
                        <a:pt x="170351" y="18097"/>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337" name="Google Shape;337;p4"/>
              <p:cNvGrpSpPr/>
              <p:nvPr/>
            </p:nvGrpSpPr>
            <p:grpSpPr>
              <a:xfrm>
                <a:off x="2960369" y="1423035"/>
                <a:ext cx="255031" cy="1787842"/>
                <a:chOff x="2960369" y="1423035"/>
                <a:chExt cx="255031" cy="1787842"/>
              </a:xfrm>
            </p:grpSpPr>
            <p:sp>
              <p:nvSpPr>
                <p:cNvPr id="338" name="Google Shape;338;p4"/>
                <p:cNvSpPr/>
                <p:nvPr/>
              </p:nvSpPr>
              <p:spPr>
                <a:xfrm>
                  <a:off x="3146244" y="2201941"/>
                  <a:ext cx="69156" cy="125015"/>
                </a:xfrm>
                <a:custGeom>
                  <a:avLst/>
                  <a:gdLst/>
                  <a:ahLst/>
                  <a:cxnLst/>
                  <a:rect l="l" t="t" r="r" b="b"/>
                  <a:pathLst>
                    <a:path w="69156" h="125015" extrusionOk="0">
                      <a:moveTo>
                        <a:pt x="68443" y="86916"/>
                      </a:moveTo>
                      <a:cubicBezTo>
                        <a:pt x="69395" y="77391"/>
                        <a:pt x="69395" y="67866"/>
                        <a:pt x="68443" y="59293"/>
                      </a:cubicBezTo>
                      <a:cubicBezTo>
                        <a:pt x="66538" y="43101"/>
                        <a:pt x="55108" y="31671"/>
                        <a:pt x="43678" y="22146"/>
                      </a:cubicBezTo>
                      <a:cubicBezTo>
                        <a:pt x="33200" y="13573"/>
                        <a:pt x="21770" y="3096"/>
                        <a:pt x="7483" y="238"/>
                      </a:cubicBezTo>
                      <a:cubicBezTo>
                        <a:pt x="5578" y="238"/>
                        <a:pt x="2720" y="-714"/>
                        <a:pt x="815" y="1191"/>
                      </a:cubicBezTo>
                      <a:cubicBezTo>
                        <a:pt x="-1090" y="3096"/>
                        <a:pt x="815" y="5953"/>
                        <a:pt x="1768" y="7858"/>
                      </a:cubicBezTo>
                      <a:cubicBezTo>
                        <a:pt x="10340" y="21193"/>
                        <a:pt x="13198" y="34528"/>
                        <a:pt x="17008" y="48816"/>
                      </a:cubicBezTo>
                      <a:cubicBezTo>
                        <a:pt x="18913" y="55483"/>
                        <a:pt x="21770" y="62151"/>
                        <a:pt x="25580" y="67866"/>
                      </a:cubicBezTo>
                      <a:cubicBezTo>
                        <a:pt x="35105" y="83106"/>
                        <a:pt x="52250" y="98346"/>
                        <a:pt x="53203" y="117396"/>
                      </a:cubicBezTo>
                      <a:cubicBezTo>
                        <a:pt x="53203" y="120253"/>
                        <a:pt x="53203" y="123111"/>
                        <a:pt x="55108" y="125016"/>
                      </a:cubicBezTo>
                      <a:cubicBezTo>
                        <a:pt x="58918" y="120253"/>
                        <a:pt x="61775" y="113586"/>
                        <a:pt x="63680" y="107871"/>
                      </a:cubicBezTo>
                      <a:cubicBezTo>
                        <a:pt x="65585" y="102156"/>
                        <a:pt x="67490" y="94536"/>
                        <a:pt x="68443" y="86916"/>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39" name="Google Shape;339;p4"/>
                <p:cNvSpPr/>
                <p:nvPr/>
              </p:nvSpPr>
              <p:spPr>
                <a:xfrm>
                  <a:off x="2974262" y="1423035"/>
                  <a:ext cx="82562" cy="115252"/>
                </a:xfrm>
                <a:custGeom>
                  <a:avLst/>
                  <a:gdLst/>
                  <a:ahLst/>
                  <a:cxnLst/>
                  <a:rect l="l" t="t" r="r" b="b"/>
                  <a:pathLst>
                    <a:path w="82562" h="115252" extrusionOk="0">
                      <a:moveTo>
                        <a:pt x="395" y="74295"/>
                      </a:moveTo>
                      <a:cubicBezTo>
                        <a:pt x="1347" y="64770"/>
                        <a:pt x="2300" y="56197"/>
                        <a:pt x="5157" y="47625"/>
                      </a:cubicBezTo>
                      <a:cubicBezTo>
                        <a:pt x="9920" y="32385"/>
                        <a:pt x="23255" y="22860"/>
                        <a:pt x="36590" y="15240"/>
                      </a:cubicBezTo>
                      <a:cubicBezTo>
                        <a:pt x="48020" y="8572"/>
                        <a:pt x="61355" y="0"/>
                        <a:pt x="75642" y="0"/>
                      </a:cubicBezTo>
                      <a:cubicBezTo>
                        <a:pt x="77547" y="0"/>
                        <a:pt x="80405" y="0"/>
                        <a:pt x="82310" y="1905"/>
                      </a:cubicBezTo>
                      <a:cubicBezTo>
                        <a:pt x="83262" y="3810"/>
                        <a:pt x="81357" y="6667"/>
                        <a:pt x="79452" y="8572"/>
                      </a:cubicBezTo>
                      <a:cubicBezTo>
                        <a:pt x="68975" y="20002"/>
                        <a:pt x="64212" y="32385"/>
                        <a:pt x="57545" y="46672"/>
                      </a:cubicBezTo>
                      <a:cubicBezTo>
                        <a:pt x="54687" y="53340"/>
                        <a:pt x="49925" y="58102"/>
                        <a:pt x="46115" y="63817"/>
                      </a:cubicBezTo>
                      <a:cubicBezTo>
                        <a:pt x="33732" y="77152"/>
                        <a:pt x="13730" y="89535"/>
                        <a:pt x="9920" y="108585"/>
                      </a:cubicBezTo>
                      <a:cubicBezTo>
                        <a:pt x="8967" y="111442"/>
                        <a:pt x="8967" y="114300"/>
                        <a:pt x="7062" y="115252"/>
                      </a:cubicBezTo>
                      <a:cubicBezTo>
                        <a:pt x="4205" y="109538"/>
                        <a:pt x="2300" y="102870"/>
                        <a:pt x="1347" y="97155"/>
                      </a:cubicBezTo>
                      <a:cubicBezTo>
                        <a:pt x="395" y="90488"/>
                        <a:pt x="-558" y="81915"/>
                        <a:pt x="395" y="74295"/>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340" name="Google Shape;340;p4"/>
                <p:cNvGrpSpPr/>
                <p:nvPr/>
              </p:nvGrpSpPr>
              <p:grpSpPr>
                <a:xfrm>
                  <a:off x="2960369" y="2706722"/>
                  <a:ext cx="147637" cy="109820"/>
                  <a:chOff x="2960369" y="2706722"/>
                  <a:chExt cx="147637" cy="109820"/>
                </a:xfrm>
              </p:grpSpPr>
              <p:sp>
                <p:nvSpPr>
                  <p:cNvPr id="341" name="Google Shape;341;p4"/>
                  <p:cNvSpPr/>
                  <p:nvPr/>
                </p:nvSpPr>
                <p:spPr>
                  <a:xfrm>
                    <a:off x="2960369" y="2706722"/>
                    <a:ext cx="146685" cy="109819"/>
                  </a:xfrm>
                  <a:custGeom>
                    <a:avLst/>
                    <a:gdLst/>
                    <a:ahLst/>
                    <a:cxnLst/>
                    <a:rect l="l" t="t" r="r" b="b"/>
                    <a:pathLst>
                      <a:path w="146685" h="109819" extrusionOk="0">
                        <a:moveTo>
                          <a:pt x="5715" y="105057"/>
                        </a:moveTo>
                        <a:lnTo>
                          <a:pt x="0" y="109820"/>
                        </a:lnTo>
                        <a:cubicBezTo>
                          <a:pt x="25718" y="63147"/>
                          <a:pt x="73343" y="-23530"/>
                          <a:pt x="146685" y="5997"/>
                        </a:cubicBezTo>
                        <a:cubicBezTo>
                          <a:pt x="124778" y="23142"/>
                          <a:pt x="99060" y="34572"/>
                          <a:pt x="76200" y="48860"/>
                        </a:cubicBezTo>
                        <a:cubicBezTo>
                          <a:pt x="50483" y="65052"/>
                          <a:pt x="30480" y="87912"/>
                          <a:pt x="5715" y="105057"/>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42" name="Google Shape;342;p4"/>
                  <p:cNvSpPr/>
                  <p:nvPr/>
                </p:nvSpPr>
                <p:spPr>
                  <a:xfrm>
                    <a:off x="2960369" y="2712720"/>
                    <a:ext cx="147637" cy="103822"/>
                  </a:xfrm>
                  <a:custGeom>
                    <a:avLst/>
                    <a:gdLst/>
                    <a:ahLst/>
                    <a:cxnLst/>
                    <a:rect l="l" t="t" r="r" b="b"/>
                    <a:pathLst>
                      <a:path w="147637" h="103822" extrusionOk="0">
                        <a:moveTo>
                          <a:pt x="0" y="103822"/>
                        </a:moveTo>
                        <a:cubicBezTo>
                          <a:pt x="22860" y="85725"/>
                          <a:pt x="45720" y="60960"/>
                          <a:pt x="70485" y="43815"/>
                        </a:cubicBezTo>
                        <a:cubicBezTo>
                          <a:pt x="92393" y="29527"/>
                          <a:pt x="130493" y="12383"/>
                          <a:pt x="147638" y="0"/>
                        </a:cubicBezTo>
                        <a:cubicBezTo>
                          <a:pt x="142875" y="31433"/>
                          <a:pt x="122873" y="57150"/>
                          <a:pt x="95250" y="70485"/>
                        </a:cubicBezTo>
                        <a:cubicBezTo>
                          <a:pt x="67628" y="82867"/>
                          <a:pt x="19050" y="92392"/>
                          <a:pt x="0" y="103822"/>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343" name="Google Shape;343;p4"/>
                <p:cNvGrpSpPr/>
                <p:nvPr/>
              </p:nvGrpSpPr>
              <p:grpSpPr>
                <a:xfrm>
                  <a:off x="2979528" y="1912620"/>
                  <a:ext cx="78744" cy="177164"/>
                  <a:chOff x="2979528" y="1912620"/>
                  <a:chExt cx="78744" cy="177164"/>
                </a:xfrm>
              </p:grpSpPr>
              <p:sp>
                <p:nvSpPr>
                  <p:cNvPr id="344" name="Google Shape;344;p4"/>
                  <p:cNvSpPr/>
                  <p:nvPr/>
                </p:nvSpPr>
                <p:spPr>
                  <a:xfrm>
                    <a:off x="2979528" y="1912620"/>
                    <a:ext cx="66566" cy="176212"/>
                  </a:xfrm>
                  <a:custGeom>
                    <a:avLst/>
                    <a:gdLst/>
                    <a:ahLst/>
                    <a:cxnLst/>
                    <a:rect l="l" t="t" r="r" b="b"/>
                    <a:pathLst>
                      <a:path w="66566" h="176212" extrusionOk="0">
                        <a:moveTo>
                          <a:pt x="62757" y="0"/>
                        </a:moveTo>
                        <a:cubicBezTo>
                          <a:pt x="63709" y="952"/>
                          <a:pt x="66567" y="9525"/>
                          <a:pt x="66567" y="13335"/>
                        </a:cubicBezTo>
                        <a:cubicBezTo>
                          <a:pt x="65614" y="28575"/>
                          <a:pt x="59899" y="39052"/>
                          <a:pt x="54184" y="52388"/>
                        </a:cubicBezTo>
                        <a:cubicBezTo>
                          <a:pt x="48469" y="67627"/>
                          <a:pt x="45612" y="82867"/>
                          <a:pt x="37992" y="97155"/>
                        </a:cubicBezTo>
                        <a:cubicBezTo>
                          <a:pt x="31324" y="110490"/>
                          <a:pt x="24657" y="121920"/>
                          <a:pt x="21799" y="136207"/>
                        </a:cubicBezTo>
                        <a:cubicBezTo>
                          <a:pt x="18942" y="148590"/>
                          <a:pt x="19894" y="163830"/>
                          <a:pt x="17037" y="176213"/>
                        </a:cubicBezTo>
                        <a:cubicBezTo>
                          <a:pt x="5607" y="163830"/>
                          <a:pt x="1797" y="142875"/>
                          <a:pt x="844" y="130492"/>
                        </a:cubicBezTo>
                        <a:cubicBezTo>
                          <a:pt x="-1061" y="106680"/>
                          <a:pt x="-108" y="79057"/>
                          <a:pt x="7512" y="56197"/>
                        </a:cubicBezTo>
                        <a:cubicBezTo>
                          <a:pt x="17037" y="28575"/>
                          <a:pt x="37039" y="10477"/>
                          <a:pt x="62757" y="0"/>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45" name="Google Shape;345;p4"/>
                  <p:cNvSpPr/>
                  <p:nvPr/>
                </p:nvSpPr>
                <p:spPr>
                  <a:xfrm>
                    <a:off x="2995514" y="1912620"/>
                    <a:ext cx="62758" cy="177164"/>
                  </a:xfrm>
                  <a:custGeom>
                    <a:avLst/>
                    <a:gdLst/>
                    <a:ahLst/>
                    <a:cxnLst/>
                    <a:rect l="l" t="t" r="r" b="b"/>
                    <a:pathLst>
                      <a:path w="62758" h="177164" extrusionOk="0">
                        <a:moveTo>
                          <a:pt x="46770" y="0"/>
                        </a:moveTo>
                        <a:cubicBezTo>
                          <a:pt x="66773" y="25717"/>
                          <a:pt x="68678" y="69532"/>
                          <a:pt x="48675" y="95250"/>
                        </a:cubicBezTo>
                        <a:cubicBezTo>
                          <a:pt x="28673" y="121920"/>
                          <a:pt x="2003" y="140017"/>
                          <a:pt x="1050" y="177165"/>
                        </a:cubicBezTo>
                        <a:cubicBezTo>
                          <a:pt x="-3712" y="150495"/>
                          <a:pt x="8670" y="116205"/>
                          <a:pt x="19148" y="86677"/>
                        </a:cubicBezTo>
                        <a:cubicBezTo>
                          <a:pt x="28673" y="61913"/>
                          <a:pt x="48675" y="28575"/>
                          <a:pt x="46770" y="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346" name="Google Shape;346;p4"/>
                <p:cNvGrpSpPr/>
                <p:nvPr/>
              </p:nvGrpSpPr>
              <p:grpSpPr>
                <a:xfrm>
                  <a:off x="3022559" y="3051672"/>
                  <a:ext cx="51871" cy="159205"/>
                  <a:chOff x="3022559" y="3051672"/>
                  <a:chExt cx="51871" cy="159205"/>
                </a:xfrm>
              </p:grpSpPr>
              <p:sp>
                <p:nvSpPr>
                  <p:cNvPr id="347" name="Google Shape;347;p4"/>
                  <p:cNvSpPr/>
                  <p:nvPr/>
                </p:nvSpPr>
                <p:spPr>
                  <a:xfrm>
                    <a:off x="3022559" y="3051672"/>
                    <a:ext cx="51871" cy="159205"/>
                  </a:xfrm>
                  <a:custGeom>
                    <a:avLst/>
                    <a:gdLst/>
                    <a:ahLst/>
                    <a:cxnLst/>
                    <a:rect l="l" t="t" r="r" b="b"/>
                    <a:pathLst>
                      <a:path w="51871" h="159205" extrusionOk="0">
                        <a:moveTo>
                          <a:pt x="9248" y="28712"/>
                        </a:moveTo>
                        <a:cubicBezTo>
                          <a:pt x="13058" y="22045"/>
                          <a:pt x="29250" y="-11293"/>
                          <a:pt x="39728" y="3948"/>
                        </a:cubicBezTo>
                        <a:lnTo>
                          <a:pt x="40680" y="4900"/>
                        </a:lnTo>
                        <a:cubicBezTo>
                          <a:pt x="56873" y="28712"/>
                          <a:pt x="53063" y="58240"/>
                          <a:pt x="44490" y="83005"/>
                        </a:cubicBezTo>
                        <a:cubicBezTo>
                          <a:pt x="40680" y="96340"/>
                          <a:pt x="35918" y="108723"/>
                          <a:pt x="34013" y="122057"/>
                        </a:cubicBezTo>
                        <a:cubicBezTo>
                          <a:pt x="32108" y="135393"/>
                          <a:pt x="35918" y="146823"/>
                          <a:pt x="36870" y="159205"/>
                        </a:cubicBezTo>
                        <a:cubicBezTo>
                          <a:pt x="14963" y="137298"/>
                          <a:pt x="3533" y="106818"/>
                          <a:pt x="675" y="77290"/>
                        </a:cubicBezTo>
                        <a:cubicBezTo>
                          <a:pt x="-1230" y="59193"/>
                          <a:pt x="675" y="44905"/>
                          <a:pt x="9248" y="28712"/>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48" name="Google Shape;348;p4"/>
                  <p:cNvSpPr/>
                  <p:nvPr/>
                </p:nvSpPr>
                <p:spPr>
                  <a:xfrm>
                    <a:off x="3022559" y="3051672"/>
                    <a:ext cx="41632" cy="159205"/>
                  </a:xfrm>
                  <a:custGeom>
                    <a:avLst/>
                    <a:gdLst/>
                    <a:ahLst/>
                    <a:cxnLst/>
                    <a:rect l="l" t="t" r="r" b="b"/>
                    <a:pathLst>
                      <a:path w="41632" h="159205" extrusionOk="0">
                        <a:moveTo>
                          <a:pt x="9248" y="28712"/>
                        </a:moveTo>
                        <a:cubicBezTo>
                          <a:pt x="13058" y="22045"/>
                          <a:pt x="29250" y="-11293"/>
                          <a:pt x="39728" y="3948"/>
                        </a:cubicBezTo>
                        <a:lnTo>
                          <a:pt x="40680" y="4900"/>
                        </a:lnTo>
                        <a:cubicBezTo>
                          <a:pt x="40680" y="4900"/>
                          <a:pt x="40680" y="5852"/>
                          <a:pt x="41633" y="5852"/>
                        </a:cubicBezTo>
                        <a:cubicBezTo>
                          <a:pt x="41633" y="5852"/>
                          <a:pt x="40680" y="6805"/>
                          <a:pt x="40680" y="6805"/>
                        </a:cubicBezTo>
                        <a:cubicBezTo>
                          <a:pt x="38775" y="19187"/>
                          <a:pt x="36870" y="32523"/>
                          <a:pt x="35918" y="44905"/>
                        </a:cubicBezTo>
                        <a:cubicBezTo>
                          <a:pt x="24488" y="83005"/>
                          <a:pt x="15915" y="123962"/>
                          <a:pt x="36870" y="158252"/>
                        </a:cubicBezTo>
                        <a:cubicBezTo>
                          <a:pt x="36870" y="158252"/>
                          <a:pt x="36870" y="159205"/>
                          <a:pt x="36870" y="159205"/>
                        </a:cubicBezTo>
                        <a:cubicBezTo>
                          <a:pt x="14963" y="137298"/>
                          <a:pt x="3533" y="106818"/>
                          <a:pt x="675" y="77290"/>
                        </a:cubicBezTo>
                        <a:cubicBezTo>
                          <a:pt x="-1230" y="59193"/>
                          <a:pt x="675" y="44905"/>
                          <a:pt x="9248" y="28712"/>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grpSp>
        <p:grpSp>
          <p:nvGrpSpPr>
            <p:cNvPr id="349" name="Google Shape;349;p4"/>
            <p:cNvGrpSpPr/>
            <p:nvPr/>
          </p:nvGrpSpPr>
          <p:grpSpPr>
            <a:xfrm rot="8658896" flipH="1">
              <a:off x="844010" y="64310"/>
              <a:ext cx="725994" cy="1575601"/>
              <a:chOff x="5685287" y="2863915"/>
              <a:chExt cx="907616" cy="1969770"/>
            </a:xfrm>
          </p:grpSpPr>
          <p:sp>
            <p:nvSpPr>
              <p:cNvPr id="350" name="Google Shape;350;p4"/>
              <p:cNvSpPr/>
              <p:nvPr/>
            </p:nvSpPr>
            <p:spPr>
              <a:xfrm>
                <a:off x="5685287" y="2863915"/>
                <a:ext cx="707590" cy="1853707"/>
              </a:xfrm>
              <a:custGeom>
                <a:avLst/>
                <a:gdLst/>
                <a:ahLst/>
                <a:cxnLst/>
                <a:rect l="l" t="t" r="r" b="b"/>
                <a:pathLst>
                  <a:path w="707590" h="1853707" extrusionOk="0">
                    <a:moveTo>
                      <a:pt x="136091" y="0"/>
                    </a:moveTo>
                    <a:cubicBezTo>
                      <a:pt x="81799" y="124777"/>
                      <a:pt x="43699" y="251460"/>
                      <a:pt x="21791" y="379095"/>
                    </a:cubicBezTo>
                    <a:cubicBezTo>
                      <a:pt x="76084" y="394335"/>
                      <a:pt x="131328" y="406717"/>
                      <a:pt x="167524" y="407670"/>
                    </a:cubicBezTo>
                    <a:cubicBezTo>
                      <a:pt x="167524" y="407670"/>
                      <a:pt x="89419" y="435292"/>
                      <a:pt x="11314" y="450533"/>
                    </a:cubicBezTo>
                    <a:cubicBezTo>
                      <a:pt x="-3926" y="575310"/>
                      <a:pt x="-3926" y="700088"/>
                      <a:pt x="12266" y="822960"/>
                    </a:cubicBezTo>
                    <a:cubicBezTo>
                      <a:pt x="97991" y="830580"/>
                      <a:pt x="189431" y="836295"/>
                      <a:pt x="239914" y="833438"/>
                    </a:cubicBezTo>
                    <a:cubicBezTo>
                      <a:pt x="310399" y="829627"/>
                      <a:pt x="161809" y="883920"/>
                      <a:pt x="28459" y="920115"/>
                    </a:cubicBezTo>
                    <a:cubicBezTo>
                      <a:pt x="37031" y="962025"/>
                      <a:pt x="47509" y="1002983"/>
                      <a:pt x="59891" y="1043940"/>
                    </a:cubicBezTo>
                    <a:cubicBezTo>
                      <a:pt x="84656" y="1125855"/>
                      <a:pt x="117041" y="1204913"/>
                      <a:pt x="156094" y="1282065"/>
                    </a:cubicBezTo>
                    <a:cubicBezTo>
                      <a:pt x="255153" y="1266825"/>
                      <a:pt x="354214" y="1250633"/>
                      <a:pt x="375169" y="1241108"/>
                    </a:cubicBezTo>
                    <a:cubicBezTo>
                      <a:pt x="401839" y="1228725"/>
                      <a:pt x="300874" y="1303020"/>
                      <a:pt x="199909" y="1361123"/>
                    </a:cubicBezTo>
                    <a:cubicBezTo>
                      <a:pt x="221816" y="1399223"/>
                      <a:pt x="246581" y="1436370"/>
                      <a:pt x="272299" y="1472565"/>
                    </a:cubicBezTo>
                    <a:cubicBezTo>
                      <a:pt x="314209" y="1531620"/>
                      <a:pt x="359928" y="1589723"/>
                      <a:pt x="411364" y="1644968"/>
                    </a:cubicBezTo>
                    <a:cubicBezTo>
                      <a:pt x="440891" y="1629727"/>
                      <a:pt x="468514" y="1615440"/>
                      <a:pt x="478039" y="1607820"/>
                    </a:cubicBezTo>
                    <a:cubicBezTo>
                      <a:pt x="493278" y="1595438"/>
                      <a:pt x="484706" y="1652588"/>
                      <a:pt x="460894" y="1695450"/>
                    </a:cubicBezTo>
                    <a:cubicBezTo>
                      <a:pt x="497089" y="1730693"/>
                      <a:pt x="535189" y="1764983"/>
                      <a:pt x="575194" y="1796415"/>
                    </a:cubicBezTo>
                    <a:cubicBezTo>
                      <a:pt x="628534" y="1838325"/>
                      <a:pt x="671396" y="1855470"/>
                      <a:pt x="707591" y="1853565"/>
                    </a:cubicBezTo>
                    <a:cubicBezTo>
                      <a:pt x="493278" y="1256348"/>
                      <a:pt x="288491" y="611505"/>
                      <a:pt x="136091" y="0"/>
                    </a:cubicBezTo>
                    <a:cubicBezTo>
                      <a:pt x="137044" y="953"/>
                      <a:pt x="137044" y="953"/>
                      <a:pt x="136091" y="0"/>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51" name="Google Shape;351;p4"/>
              <p:cNvSpPr/>
              <p:nvPr/>
            </p:nvSpPr>
            <p:spPr>
              <a:xfrm>
                <a:off x="5823284" y="2865820"/>
                <a:ext cx="769619" cy="1854517"/>
              </a:xfrm>
              <a:custGeom>
                <a:avLst/>
                <a:gdLst/>
                <a:ahLst/>
                <a:cxnLst/>
                <a:rect l="l" t="t" r="r" b="b"/>
                <a:pathLst>
                  <a:path w="769619" h="1854517" extrusionOk="0">
                    <a:moveTo>
                      <a:pt x="564832" y="1217295"/>
                    </a:moveTo>
                    <a:cubicBezTo>
                      <a:pt x="608647" y="1220153"/>
                      <a:pt x="691515" y="1210628"/>
                      <a:pt x="769620" y="1199198"/>
                    </a:cubicBezTo>
                    <a:cubicBezTo>
                      <a:pt x="764857" y="1080135"/>
                      <a:pt x="743903" y="963930"/>
                      <a:pt x="707707" y="850583"/>
                    </a:cubicBezTo>
                    <a:cubicBezTo>
                      <a:pt x="701993" y="833438"/>
                      <a:pt x="696278" y="816293"/>
                      <a:pt x="689610" y="799147"/>
                    </a:cubicBezTo>
                    <a:cubicBezTo>
                      <a:pt x="604838" y="837247"/>
                      <a:pt x="496253" y="877253"/>
                      <a:pt x="532447" y="850583"/>
                    </a:cubicBezTo>
                    <a:cubicBezTo>
                      <a:pt x="558165" y="831533"/>
                      <a:pt x="616268" y="782003"/>
                      <a:pt x="665797" y="739140"/>
                    </a:cubicBezTo>
                    <a:cubicBezTo>
                      <a:pt x="609600" y="606743"/>
                      <a:pt x="531495" y="481013"/>
                      <a:pt x="435293" y="366713"/>
                    </a:cubicBezTo>
                    <a:cubicBezTo>
                      <a:pt x="358140" y="411480"/>
                      <a:pt x="255270" y="455295"/>
                      <a:pt x="290513" y="433388"/>
                    </a:cubicBezTo>
                    <a:cubicBezTo>
                      <a:pt x="317182" y="416243"/>
                      <a:pt x="352425" y="357188"/>
                      <a:pt x="380047" y="304800"/>
                    </a:cubicBezTo>
                    <a:cubicBezTo>
                      <a:pt x="272415" y="189547"/>
                      <a:pt x="144780" y="86678"/>
                      <a:pt x="0" y="0"/>
                    </a:cubicBezTo>
                    <a:cubicBezTo>
                      <a:pt x="151447" y="610553"/>
                      <a:pt x="355282" y="1255395"/>
                      <a:pt x="569595" y="1854518"/>
                    </a:cubicBezTo>
                    <a:cubicBezTo>
                      <a:pt x="635318" y="1851660"/>
                      <a:pt x="675322" y="1785938"/>
                      <a:pt x="704850" y="1691640"/>
                    </a:cubicBezTo>
                    <a:cubicBezTo>
                      <a:pt x="712470" y="1667828"/>
                      <a:pt x="719138" y="1644015"/>
                      <a:pt x="724853" y="1620203"/>
                    </a:cubicBezTo>
                    <a:cubicBezTo>
                      <a:pt x="665797" y="1597343"/>
                      <a:pt x="585788" y="1527810"/>
                      <a:pt x="616268" y="1533525"/>
                    </a:cubicBezTo>
                    <a:cubicBezTo>
                      <a:pt x="634365" y="1536383"/>
                      <a:pt x="689610" y="1542098"/>
                      <a:pt x="741045" y="1545908"/>
                    </a:cubicBezTo>
                    <a:cubicBezTo>
                      <a:pt x="759143" y="1458278"/>
                      <a:pt x="768668" y="1370648"/>
                      <a:pt x="769620" y="1283970"/>
                    </a:cubicBezTo>
                    <a:cubicBezTo>
                      <a:pt x="643890" y="1263968"/>
                      <a:pt x="500063" y="1213485"/>
                      <a:pt x="564832" y="1217295"/>
                    </a:cubicBezTo>
                    <a:close/>
                  </a:path>
                </a:pathLst>
              </a:custGeom>
              <a:gradFill>
                <a:gsLst>
                  <a:gs pos="0">
                    <a:srgbClr val="3D760D"/>
                  </a:gs>
                  <a:gs pos="8000">
                    <a:srgbClr val="3D760D"/>
                  </a:gs>
                  <a:gs pos="100000">
                    <a:srgbClr val="35650E"/>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52" name="Google Shape;352;p4"/>
              <p:cNvSpPr/>
              <p:nvPr/>
            </p:nvSpPr>
            <p:spPr>
              <a:xfrm>
                <a:off x="5839476" y="2930591"/>
                <a:ext cx="600075" cy="1903094"/>
              </a:xfrm>
              <a:custGeom>
                <a:avLst/>
                <a:gdLst/>
                <a:ahLst/>
                <a:cxnLst/>
                <a:rect l="l" t="t" r="r" b="b"/>
                <a:pathLst>
                  <a:path w="600075" h="1903094" extrusionOk="0">
                    <a:moveTo>
                      <a:pt x="6667" y="0"/>
                    </a:moveTo>
                    <a:cubicBezTo>
                      <a:pt x="84772" y="321945"/>
                      <a:pt x="175260" y="641032"/>
                      <a:pt x="275272" y="957263"/>
                    </a:cubicBezTo>
                    <a:cubicBezTo>
                      <a:pt x="375285" y="1273492"/>
                      <a:pt x="485775" y="1586865"/>
                      <a:pt x="600075" y="1899285"/>
                    </a:cubicBezTo>
                    <a:lnTo>
                      <a:pt x="587692" y="1903095"/>
                    </a:lnTo>
                    <a:cubicBezTo>
                      <a:pt x="474345" y="1590675"/>
                      <a:pt x="364807" y="1276350"/>
                      <a:pt x="265747" y="960120"/>
                    </a:cubicBezTo>
                    <a:cubicBezTo>
                      <a:pt x="166688" y="643890"/>
                      <a:pt x="77152" y="323850"/>
                      <a:pt x="0" y="1905"/>
                    </a:cubicBezTo>
                    <a:lnTo>
                      <a:pt x="6667" y="0"/>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353" name="Google Shape;353;p4"/>
            <p:cNvGrpSpPr/>
            <p:nvPr/>
          </p:nvGrpSpPr>
          <p:grpSpPr>
            <a:xfrm rot="-10175364">
              <a:off x="844171" y="-39858"/>
              <a:ext cx="605031" cy="1387040"/>
              <a:chOff x="6209083" y="1899986"/>
              <a:chExt cx="1085697" cy="2488974"/>
            </a:xfrm>
          </p:grpSpPr>
          <p:sp>
            <p:nvSpPr>
              <p:cNvPr id="354" name="Google Shape;354;p4"/>
              <p:cNvSpPr/>
              <p:nvPr/>
            </p:nvSpPr>
            <p:spPr>
              <a:xfrm>
                <a:off x="6209083" y="1899986"/>
                <a:ext cx="1085697" cy="2325514"/>
              </a:xfrm>
              <a:custGeom>
                <a:avLst/>
                <a:gdLst/>
                <a:ahLst/>
                <a:cxnLst/>
                <a:rect l="l" t="t" r="r" b="b"/>
                <a:pathLst>
                  <a:path w="1085697" h="2325514" extrusionOk="0">
                    <a:moveTo>
                      <a:pt x="140933" y="1965007"/>
                    </a:moveTo>
                    <a:lnTo>
                      <a:pt x="140933" y="1965007"/>
                    </a:lnTo>
                    <a:cubicBezTo>
                      <a:pt x="116169" y="1839278"/>
                      <a:pt x="185701" y="1717357"/>
                      <a:pt x="230469" y="1597343"/>
                    </a:cubicBezTo>
                    <a:cubicBezTo>
                      <a:pt x="275236" y="1477328"/>
                      <a:pt x="286666" y="1318260"/>
                      <a:pt x="182844" y="1243965"/>
                    </a:cubicBezTo>
                    <a:cubicBezTo>
                      <a:pt x="130456" y="1205865"/>
                      <a:pt x="51398" y="1191578"/>
                      <a:pt x="32348" y="1130618"/>
                    </a:cubicBezTo>
                    <a:cubicBezTo>
                      <a:pt x="3773" y="1041082"/>
                      <a:pt x="135219" y="968693"/>
                      <a:pt x="130456" y="875347"/>
                    </a:cubicBezTo>
                    <a:cubicBezTo>
                      <a:pt x="127598" y="809625"/>
                      <a:pt x="60923" y="768668"/>
                      <a:pt x="27586" y="712470"/>
                    </a:cubicBezTo>
                    <a:cubicBezTo>
                      <a:pt x="-16229" y="640080"/>
                      <a:pt x="-1942" y="545783"/>
                      <a:pt x="29491" y="467678"/>
                    </a:cubicBezTo>
                    <a:cubicBezTo>
                      <a:pt x="60923" y="389572"/>
                      <a:pt x="108548" y="317183"/>
                      <a:pt x="131408" y="235267"/>
                    </a:cubicBezTo>
                    <a:cubicBezTo>
                      <a:pt x="154269" y="153353"/>
                      <a:pt x="146648" y="55245"/>
                      <a:pt x="82831" y="0"/>
                    </a:cubicBezTo>
                    <a:cubicBezTo>
                      <a:pt x="219991" y="76200"/>
                      <a:pt x="359056" y="154305"/>
                      <a:pt x="470498" y="263842"/>
                    </a:cubicBezTo>
                    <a:cubicBezTo>
                      <a:pt x="582894" y="373380"/>
                      <a:pt x="666713" y="521017"/>
                      <a:pt x="666713" y="678180"/>
                    </a:cubicBezTo>
                    <a:cubicBezTo>
                      <a:pt x="666713" y="784860"/>
                      <a:pt x="631471" y="904875"/>
                      <a:pt x="696241" y="988695"/>
                    </a:cubicBezTo>
                    <a:cubicBezTo>
                      <a:pt x="736246" y="1041082"/>
                      <a:pt x="803873" y="1062038"/>
                      <a:pt x="864833" y="1087755"/>
                    </a:cubicBezTo>
                    <a:cubicBezTo>
                      <a:pt x="925794" y="1113473"/>
                      <a:pt x="990563" y="1153478"/>
                      <a:pt x="1002946" y="1218248"/>
                    </a:cubicBezTo>
                    <a:cubicBezTo>
                      <a:pt x="1017233" y="1288732"/>
                      <a:pt x="965798" y="1355407"/>
                      <a:pt x="959131" y="1427798"/>
                    </a:cubicBezTo>
                    <a:cubicBezTo>
                      <a:pt x="951511" y="1522095"/>
                      <a:pt x="1021044" y="1602105"/>
                      <a:pt x="1057239" y="1689735"/>
                    </a:cubicBezTo>
                    <a:cubicBezTo>
                      <a:pt x="1117246" y="1834515"/>
                      <a:pt x="1078194" y="2009775"/>
                      <a:pt x="979133" y="2131695"/>
                    </a:cubicBezTo>
                    <a:cubicBezTo>
                      <a:pt x="882931" y="2250758"/>
                      <a:pt x="705766" y="2368868"/>
                      <a:pt x="550508" y="2309813"/>
                    </a:cubicBezTo>
                    <a:cubicBezTo>
                      <a:pt x="394298" y="2248853"/>
                      <a:pt x="176176" y="2145983"/>
                      <a:pt x="140933" y="1965007"/>
                    </a:cubicBezTo>
                    <a:close/>
                  </a:path>
                </a:pathLst>
              </a:custGeom>
              <a:gradFill>
                <a:gsLst>
                  <a:gs pos="0">
                    <a:srgbClr val="2A5B52"/>
                  </a:gs>
                  <a:gs pos="8000">
                    <a:srgbClr val="2A5B52"/>
                  </a:gs>
                  <a:gs pos="100000">
                    <a:srgbClr val="1C3B36"/>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55" name="Google Shape;355;p4"/>
              <p:cNvSpPr/>
              <p:nvPr/>
            </p:nvSpPr>
            <p:spPr>
              <a:xfrm>
                <a:off x="6442316" y="2213685"/>
                <a:ext cx="561812" cy="2175275"/>
              </a:xfrm>
              <a:custGeom>
                <a:avLst/>
                <a:gdLst/>
                <a:ahLst/>
                <a:cxnLst/>
                <a:rect l="l" t="t" r="r" b="b"/>
                <a:pathLst>
                  <a:path w="561812" h="2175275" extrusionOk="0">
                    <a:moveTo>
                      <a:pt x="329658" y="1406516"/>
                    </a:moveTo>
                    <a:cubicBezTo>
                      <a:pt x="365853" y="1257926"/>
                      <a:pt x="422050" y="1114098"/>
                      <a:pt x="495393" y="979796"/>
                    </a:cubicBezTo>
                    <a:cubicBezTo>
                      <a:pt x="498250" y="975033"/>
                      <a:pt x="490630" y="971223"/>
                      <a:pt x="488725" y="975986"/>
                    </a:cubicBezTo>
                    <a:cubicBezTo>
                      <a:pt x="417287" y="1105526"/>
                      <a:pt x="362995" y="1244591"/>
                      <a:pt x="325848" y="1387466"/>
                    </a:cubicBezTo>
                    <a:cubicBezTo>
                      <a:pt x="322990" y="1361748"/>
                      <a:pt x="320133" y="1336031"/>
                      <a:pt x="318228" y="1311266"/>
                    </a:cubicBezTo>
                    <a:cubicBezTo>
                      <a:pt x="290605" y="1018848"/>
                      <a:pt x="282033" y="722621"/>
                      <a:pt x="205833" y="437823"/>
                    </a:cubicBezTo>
                    <a:cubicBezTo>
                      <a:pt x="204880" y="433061"/>
                      <a:pt x="202975" y="428298"/>
                      <a:pt x="202023" y="423536"/>
                    </a:cubicBezTo>
                    <a:cubicBezTo>
                      <a:pt x="202023" y="423536"/>
                      <a:pt x="202023" y="423536"/>
                      <a:pt x="202023" y="422583"/>
                    </a:cubicBezTo>
                    <a:cubicBezTo>
                      <a:pt x="212500" y="353051"/>
                      <a:pt x="222978" y="283518"/>
                      <a:pt x="232503" y="213986"/>
                    </a:cubicBezTo>
                    <a:cubicBezTo>
                      <a:pt x="233455" y="209223"/>
                      <a:pt x="224883" y="209223"/>
                      <a:pt x="224883" y="213986"/>
                    </a:cubicBezTo>
                    <a:cubicBezTo>
                      <a:pt x="215358" y="277803"/>
                      <a:pt x="205833" y="340668"/>
                      <a:pt x="196308" y="404486"/>
                    </a:cubicBezTo>
                    <a:cubicBezTo>
                      <a:pt x="196308" y="404486"/>
                      <a:pt x="196308" y="404486"/>
                      <a:pt x="196308" y="404486"/>
                    </a:cubicBezTo>
                    <a:cubicBezTo>
                      <a:pt x="196308" y="403533"/>
                      <a:pt x="196308" y="401628"/>
                      <a:pt x="195355" y="400676"/>
                    </a:cubicBezTo>
                    <a:cubicBezTo>
                      <a:pt x="153445" y="258753"/>
                      <a:pt x="94390" y="122546"/>
                      <a:pt x="7712" y="1578"/>
                    </a:cubicBezTo>
                    <a:cubicBezTo>
                      <a:pt x="4855" y="-2232"/>
                      <a:pt x="-2765" y="1578"/>
                      <a:pt x="1045" y="5388"/>
                    </a:cubicBezTo>
                    <a:cubicBezTo>
                      <a:pt x="84865" y="123498"/>
                      <a:pt x="142968" y="254943"/>
                      <a:pt x="183925" y="391151"/>
                    </a:cubicBezTo>
                    <a:cubicBezTo>
                      <a:pt x="135348" y="354003"/>
                      <a:pt x="86770" y="317808"/>
                      <a:pt x="38193" y="280661"/>
                    </a:cubicBezTo>
                    <a:cubicBezTo>
                      <a:pt x="34383" y="277803"/>
                      <a:pt x="29620" y="284471"/>
                      <a:pt x="34383" y="287328"/>
                    </a:cubicBezTo>
                    <a:cubicBezTo>
                      <a:pt x="85818" y="326381"/>
                      <a:pt x="136300" y="365433"/>
                      <a:pt x="187735" y="403533"/>
                    </a:cubicBezTo>
                    <a:cubicBezTo>
                      <a:pt x="228693" y="543551"/>
                      <a:pt x="252505" y="689283"/>
                      <a:pt x="268698" y="834063"/>
                    </a:cubicBezTo>
                    <a:cubicBezTo>
                      <a:pt x="282985" y="958841"/>
                      <a:pt x="291558" y="1084571"/>
                      <a:pt x="302035" y="1210301"/>
                    </a:cubicBezTo>
                    <a:cubicBezTo>
                      <a:pt x="233455" y="1045518"/>
                      <a:pt x="139158" y="891213"/>
                      <a:pt x="24858" y="754053"/>
                    </a:cubicBezTo>
                    <a:cubicBezTo>
                      <a:pt x="21048" y="750243"/>
                      <a:pt x="15333" y="755958"/>
                      <a:pt x="19143" y="759768"/>
                    </a:cubicBezTo>
                    <a:cubicBezTo>
                      <a:pt x="137253" y="900738"/>
                      <a:pt x="232503" y="1058853"/>
                      <a:pt x="301083" y="1229351"/>
                    </a:cubicBezTo>
                    <a:cubicBezTo>
                      <a:pt x="302035" y="1230303"/>
                      <a:pt x="302987" y="1231256"/>
                      <a:pt x="303940" y="1231256"/>
                    </a:cubicBezTo>
                    <a:cubicBezTo>
                      <a:pt x="318228" y="1395086"/>
                      <a:pt x="335373" y="1557963"/>
                      <a:pt x="372520" y="1717983"/>
                    </a:cubicBezTo>
                    <a:cubicBezTo>
                      <a:pt x="409668" y="1878003"/>
                      <a:pt x="465865" y="2034213"/>
                      <a:pt x="554448" y="2173278"/>
                    </a:cubicBezTo>
                    <a:cubicBezTo>
                      <a:pt x="557305" y="2178041"/>
                      <a:pt x="563973" y="2173278"/>
                      <a:pt x="561115" y="2169468"/>
                    </a:cubicBezTo>
                    <a:cubicBezTo>
                      <a:pt x="416335" y="1940868"/>
                      <a:pt x="359185" y="1673216"/>
                      <a:pt x="328705" y="1406516"/>
                    </a:cubicBezTo>
                    <a:cubicBezTo>
                      <a:pt x="328705" y="1408421"/>
                      <a:pt x="329658" y="1407468"/>
                      <a:pt x="329658" y="1406516"/>
                    </a:cubicBezTo>
                    <a:close/>
                  </a:path>
                </a:pathLst>
              </a:custGeom>
              <a:solidFill>
                <a:srgbClr val="4493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356" name="Google Shape;356;p4"/>
            <p:cNvSpPr/>
            <p:nvPr/>
          </p:nvSpPr>
          <p:spPr>
            <a:xfrm rot="-8617848">
              <a:off x="526181" y="-22132"/>
              <a:ext cx="888873" cy="1271724"/>
            </a:xfrm>
            <a:custGeom>
              <a:avLst/>
              <a:gdLst/>
              <a:ahLst/>
              <a:cxnLst/>
              <a:rect l="l" t="t" r="r" b="b"/>
              <a:pathLst>
                <a:path w="1109662" h="1587610" extrusionOk="0">
                  <a:moveTo>
                    <a:pt x="828675" y="1237922"/>
                  </a:moveTo>
                  <a:cubicBezTo>
                    <a:pt x="626745" y="1089332"/>
                    <a:pt x="549592" y="938837"/>
                    <a:pt x="404813" y="799772"/>
                  </a:cubicBezTo>
                  <a:cubicBezTo>
                    <a:pt x="650557" y="878829"/>
                    <a:pt x="809625" y="1168389"/>
                    <a:pt x="828675" y="1230302"/>
                  </a:cubicBezTo>
                  <a:cubicBezTo>
                    <a:pt x="828675" y="1131242"/>
                    <a:pt x="818197" y="1031229"/>
                    <a:pt x="796290" y="934074"/>
                  </a:cubicBezTo>
                  <a:cubicBezTo>
                    <a:pt x="678180" y="833109"/>
                    <a:pt x="554355" y="775959"/>
                    <a:pt x="458153" y="632132"/>
                  </a:cubicBezTo>
                  <a:cubicBezTo>
                    <a:pt x="611505" y="670232"/>
                    <a:pt x="753428" y="850254"/>
                    <a:pt x="792480" y="919787"/>
                  </a:cubicBezTo>
                  <a:cubicBezTo>
                    <a:pt x="771525" y="834062"/>
                    <a:pt x="742950" y="749289"/>
                    <a:pt x="704850" y="669279"/>
                  </a:cubicBezTo>
                  <a:cubicBezTo>
                    <a:pt x="588645" y="611177"/>
                    <a:pt x="485775" y="535929"/>
                    <a:pt x="399097" y="446394"/>
                  </a:cubicBezTo>
                  <a:cubicBezTo>
                    <a:pt x="509588" y="476874"/>
                    <a:pt x="610553" y="541644"/>
                    <a:pt x="684847" y="628322"/>
                  </a:cubicBezTo>
                  <a:cubicBezTo>
                    <a:pt x="652463" y="566409"/>
                    <a:pt x="615315" y="506402"/>
                    <a:pt x="573405" y="449252"/>
                  </a:cubicBezTo>
                  <a:cubicBezTo>
                    <a:pt x="568642" y="450204"/>
                    <a:pt x="564832" y="452109"/>
                    <a:pt x="560070" y="453062"/>
                  </a:cubicBezTo>
                  <a:cubicBezTo>
                    <a:pt x="461010" y="429249"/>
                    <a:pt x="371475" y="376862"/>
                    <a:pt x="305753" y="304472"/>
                  </a:cubicBezTo>
                  <a:cubicBezTo>
                    <a:pt x="390525" y="318759"/>
                    <a:pt x="471488" y="354002"/>
                    <a:pt x="539115" y="405437"/>
                  </a:cubicBezTo>
                  <a:cubicBezTo>
                    <a:pt x="512445" y="373052"/>
                    <a:pt x="483870" y="341619"/>
                    <a:pt x="454342" y="311139"/>
                  </a:cubicBezTo>
                  <a:cubicBezTo>
                    <a:pt x="439103" y="310187"/>
                    <a:pt x="387667" y="300662"/>
                    <a:pt x="387667" y="300662"/>
                  </a:cubicBezTo>
                  <a:cubicBezTo>
                    <a:pt x="303847" y="278754"/>
                    <a:pt x="229553" y="241607"/>
                    <a:pt x="156210" y="198744"/>
                  </a:cubicBezTo>
                  <a:cubicBezTo>
                    <a:pt x="224790" y="199697"/>
                    <a:pt x="398145" y="273039"/>
                    <a:pt x="445770" y="301614"/>
                  </a:cubicBezTo>
                  <a:cubicBezTo>
                    <a:pt x="404813" y="260657"/>
                    <a:pt x="360997" y="222557"/>
                    <a:pt x="315278" y="188267"/>
                  </a:cubicBezTo>
                  <a:cubicBezTo>
                    <a:pt x="313372" y="188267"/>
                    <a:pt x="311467" y="188267"/>
                    <a:pt x="310515" y="189219"/>
                  </a:cubicBezTo>
                  <a:cubicBezTo>
                    <a:pt x="247650" y="183504"/>
                    <a:pt x="188595" y="155882"/>
                    <a:pt x="138113" y="120639"/>
                  </a:cubicBezTo>
                  <a:cubicBezTo>
                    <a:pt x="87630" y="85397"/>
                    <a:pt x="44767" y="42534"/>
                    <a:pt x="0" y="1577"/>
                  </a:cubicBezTo>
                  <a:cubicBezTo>
                    <a:pt x="151447" y="-15568"/>
                    <a:pt x="236220" y="111114"/>
                    <a:pt x="326707" y="187314"/>
                  </a:cubicBezTo>
                  <a:cubicBezTo>
                    <a:pt x="326707" y="187314"/>
                    <a:pt x="325755" y="187314"/>
                    <a:pt x="325755" y="187314"/>
                  </a:cubicBezTo>
                  <a:cubicBezTo>
                    <a:pt x="367665" y="218747"/>
                    <a:pt x="407670" y="252084"/>
                    <a:pt x="444817" y="288279"/>
                  </a:cubicBezTo>
                  <a:cubicBezTo>
                    <a:pt x="416242" y="201602"/>
                    <a:pt x="375285" y="117782"/>
                    <a:pt x="331470" y="34914"/>
                  </a:cubicBezTo>
                  <a:cubicBezTo>
                    <a:pt x="404813" y="97779"/>
                    <a:pt x="452438" y="185409"/>
                    <a:pt x="461963" y="275897"/>
                  </a:cubicBezTo>
                  <a:cubicBezTo>
                    <a:pt x="461963" y="275897"/>
                    <a:pt x="459105" y="292089"/>
                    <a:pt x="454342" y="297804"/>
                  </a:cubicBezTo>
                  <a:cubicBezTo>
                    <a:pt x="501967" y="344477"/>
                    <a:pt x="546735" y="394007"/>
                    <a:pt x="585788" y="446394"/>
                  </a:cubicBezTo>
                  <a:lnTo>
                    <a:pt x="585788" y="446394"/>
                  </a:lnTo>
                  <a:lnTo>
                    <a:pt x="585788" y="446394"/>
                  </a:lnTo>
                  <a:cubicBezTo>
                    <a:pt x="591503" y="454014"/>
                    <a:pt x="598170" y="462587"/>
                    <a:pt x="603885" y="471159"/>
                  </a:cubicBezTo>
                  <a:cubicBezTo>
                    <a:pt x="594360" y="431154"/>
                    <a:pt x="528638" y="234939"/>
                    <a:pt x="581025" y="83492"/>
                  </a:cubicBezTo>
                  <a:cubicBezTo>
                    <a:pt x="629603" y="205412"/>
                    <a:pt x="635317" y="354954"/>
                    <a:pt x="606742" y="474969"/>
                  </a:cubicBezTo>
                  <a:cubicBezTo>
                    <a:pt x="651510" y="537834"/>
                    <a:pt x="691515" y="604509"/>
                    <a:pt x="723900" y="674042"/>
                  </a:cubicBezTo>
                  <a:cubicBezTo>
                    <a:pt x="724853" y="606414"/>
                    <a:pt x="702945" y="365432"/>
                    <a:pt x="762000" y="214937"/>
                  </a:cubicBezTo>
                  <a:cubicBezTo>
                    <a:pt x="764857" y="292089"/>
                    <a:pt x="797242" y="386387"/>
                    <a:pt x="799147" y="463539"/>
                  </a:cubicBezTo>
                  <a:cubicBezTo>
                    <a:pt x="801053" y="537834"/>
                    <a:pt x="768667" y="622607"/>
                    <a:pt x="729615" y="685472"/>
                  </a:cubicBezTo>
                  <a:cubicBezTo>
                    <a:pt x="765810" y="763577"/>
                    <a:pt x="794385" y="845492"/>
                    <a:pt x="814388" y="929312"/>
                  </a:cubicBezTo>
                  <a:cubicBezTo>
                    <a:pt x="842010" y="747384"/>
                    <a:pt x="871538" y="546407"/>
                    <a:pt x="981075" y="363527"/>
                  </a:cubicBezTo>
                  <a:cubicBezTo>
                    <a:pt x="1020128" y="553074"/>
                    <a:pt x="855345" y="886449"/>
                    <a:pt x="816292" y="941694"/>
                  </a:cubicBezTo>
                  <a:cubicBezTo>
                    <a:pt x="838200" y="1036944"/>
                    <a:pt x="849630" y="1135052"/>
                    <a:pt x="849630" y="1234112"/>
                  </a:cubicBezTo>
                  <a:cubicBezTo>
                    <a:pt x="864870" y="1177914"/>
                    <a:pt x="899160" y="1000749"/>
                    <a:pt x="937260" y="915977"/>
                  </a:cubicBezTo>
                  <a:cubicBezTo>
                    <a:pt x="984885" y="815964"/>
                    <a:pt x="1023938" y="725477"/>
                    <a:pt x="1109663" y="642609"/>
                  </a:cubicBezTo>
                  <a:cubicBezTo>
                    <a:pt x="1106805" y="909309"/>
                    <a:pt x="998220" y="1096952"/>
                    <a:pt x="849630" y="1247447"/>
                  </a:cubicBezTo>
                  <a:cubicBezTo>
                    <a:pt x="848678" y="1357937"/>
                    <a:pt x="834390" y="1469379"/>
                    <a:pt x="807720" y="1577012"/>
                  </a:cubicBezTo>
                  <a:cubicBezTo>
                    <a:pt x="807720" y="1577012"/>
                    <a:pt x="807720" y="1577012"/>
                    <a:pt x="807720" y="1577012"/>
                  </a:cubicBezTo>
                  <a:cubicBezTo>
                    <a:pt x="805815" y="1583679"/>
                    <a:pt x="799147" y="1588442"/>
                    <a:pt x="792480" y="1587489"/>
                  </a:cubicBezTo>
                  <a:cubicBezTo>
                    <a:pt x="785813" y="1586537"/>
                    <a:pt x="782003" y="1579869"/>
                    <a:pt x="783907" y="1573202"/>
                  </a:cubicBezTo>
                  <a:cubicBezTo>
                    <a:pt x="812482" y="1463664"/>
                    <a:pt x="827722" y="1351269"/>
                    <a:pt x="828675" y="1237922"/>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357" name="Google Shape;357;p4"/>
            <p:cNvGrpSpPr/>
            <p:nvPr/>
          </p:nvGrpSpPr>
          <p:grpSpPr>
            <a:xfrm rot="-7974174">
              <a:off x="267359" y="-193641"/>
              <a:ext cx="821066" cy="1425244"/>
              <a:chOff x="7981884" y="2154029"/>
              <a:chExt cx="1026344" cy="1781575"/>
            </a:xfrm>
          </p:grpSpPr>
          <p:sp>
            <p:nvSpPr>
              <p:cNvPr id="358" name="Google Shape;358;p4"/>
              <p:cNvSpPr/>
              <p:nvPr/>
            </p:nvSpPr>
            <p:spPr>
              <a:xfrm>
                <a:off x="7981884" y="2154029"/>
                <a:ext cx="1026344" cy="1688503"/>
              </a:xfrm>
              <a:custGeom>
                <a:avLst/>
                <a:gdLst/>
                <a:ahLst/>
                <a:cxnLst/>
                <a:rect l="l" t="t" r="r" b="b"/>
                <a:pathLst>
                  <a:path w="1026344" h="1688503" extrusionOk="0">
                    <a:moveTo>
                      <a:pt x="224555" y="1223284"/>
                    </a:moveTo>
                    <a:cubicBezTo>
                      <a:pt x="165500" y="1170897"/>
                      <a:pt x="100730" y="1123272"/>
                      <a:pt x="54057" y="1059454"/>
                    </a:cubicBezTo>
                    <a:cubicBezTo>
                      <a:pt x="7385" y="995637"/>
                      <a:pt x="-17380" y="908959"/>
                      <a:pt x="14052" y="836569"/>
                    </a:cubicBezTo>
                    <a:cubicBezTo>
                      <a:pt x="45485" y="764179"/>
                      <a:pt x="149307" y="725127"/>
                      <a:pt x="209315" y="776562"/>
                    </a:cubicBezTo>
                    <a:cubicBezTo>
                      <a:pt x="234080" y="797517"/>
                      <a:pt x="258845" y="831807"/>
                      <a:pt x="288373" y="819424"/>
                    </a:cubicBezTo>
                    <a:cubicBezTo>
                      <a:pt x="315995" y="807994"/>
                      <a:pt x="312185" y="766084"/>
                      <a:pt x="296945" y="740367"/>
                    </a:cubicBezTo>
                    <a:cubicBezTo>
                      <a:pt x="271227" y="698457"/>
                      <a:pt x="230270" y="667977"/>
                      <a:pt x="193123" y="635592"/>
                    </a:cubicBezTo>
                    <a:cubicBezTo>
                      <a:pt x="155975" y="603207"/>
                      <a:pt x="119780" y="565107"/>
                      <a:pt x="110255" y="516529"/>
                    </a:cubicBezTo>
                    <a:cubicBezTo>
                      <a:pt x="100730" y="467952"/>
                      <a:pt x="129305" y="409849"/>
                      <a:pt x="177882" y="403182"/>
                    </a:cubicBezTo>
                    <a:cubicBezTo>
                      <a:pt x="195980" y="401277"/>
                      <a:pt x="215030" y="406039"/>
                      <a:pt x="232175" y="399372"/>
                    </a:cubicBezTo>
                    <a:cubicBezTo>
                      <a:pt x="260750" y="388894"/>
                      <a:pt x="270275" y="350794"/>
                      <a:pt x="263607" y="320314"/>
                    </a:cubicBezTo>
                    <a:cubicBezTo>
                      <a:pt x="256940" y="289834"/>
                      <a:pt x="237890" y="264117"/>
                      <a:pt x="227412" y="235542"/>
                    </a:cubicBezTo>
                    <a:cubicBezTo>
                      <a:pt x="189312" y="133624"/>
                      <a:pt x="271227" y="6942"/>
                      <a:pt x="379812" y="274"/>
                    </a:cubicBezTo>
                    <a:cubicBezTo>
                      <a:pt x="488398" y="-6393"/>
                      <a:pt x="585552" y="109812"/>
                      <a:pt x="560787" y="215539"/>
                    </a:cubicBezTo>
                    <a:cubicBezTo>
                      <a:pt x="553167" y="247924"/>
                      <a:pt x="536023" y="279357"/>
                      <a:pt x="533165" y="312694"/>
                    </a:cubicBezTo>
                    <a:cubicBezTo>
                      <a:pt x="531260" y="346032"/>
                      <a:pt x="552215" y="386037"/>
                      <a:pt x="585552" y="385084"/>
                    </a:cubicBezTo>
                    <a:cubicBezTo>
                      <a:pt x="619842" y="384132"/>
                      <a:pt x="638892" y="346032"/>
                      <a:pt x="667467" y="327934"/>
                    </a:cubicBezTo>
                    <a:cubicBezTo>
                      <a:pt x="715092" y="297454"/>
                      <a:pt x="783673" y="331744"/>
                      <a:pt x="805580" y="384132"/>
                    </a:cubicBezTo>
                    <a:cubicBezTo>
                      <a:pt x="827487" y="436519"/>
                      <a:pt x="813200" y="497479"/>
                      <a:pt x="790340" y="548914"/>
                    </a:cubicBezTo>
                    <a:cubicBezTo>
                      <a:pt x="767480" y="600349"/>
                      <a:pt x="735095" y="648927"/>
                      <a:pt x="718902" y="703219"/>
                    </a:cubicBezTo>
                    <a:cubicBezTo>
                      <a:pt x="713187" y="722269"/>
                      <a:pt x="710330" y="746082"/>
                      <a:pt x="726523" y="758464"/>
                    </a:cubicBezTo>
                    <a:cubicBezTo>
                      <a:pt x="751287" y="778467"/>
                      <a:pt x="783673" y="747987"/>
                      <a:pt x="809390" y="729889"/>
                    </a:cubicBezTo>
                    <a:cubicBezTo>
                      <a:pt x="872255" y="687027"/>
                      <a:pt x="965600" y="726079"/>
                      <a:pt x="1001795" y="792754"/>
                    </a:cubicBezTo>
                    <a:cubicBezTo>
                      <a:pt x="1037990" y="860382"/>
                      <a:pt x="1029417" y="942297"/>
                      <a:pt x="1006557" y="1015639"/>
                    </a:cubicBezTo>
                    <a:lnTo>
                      <a:pt x="1006557" y="1015639"/>
                    </a:lnTo>
                    <a:cubicBezTo>
                      <a:pt x="970362" y="1133749"/>
                      <a:pt x="903687" y="1237572"/>
                      <a:pt x="835107" y="1338537"/>
                    </a:cubicBezTo>
                    <a:cubicBezTo>
                      <a:pt x="768432" y="1436644"/>
                      <a:pt x="715092" y="1549992"/>
                      <a:pt x="645560" y="1643337"/>
                    </a:cubicBezTo>
                    <a:cubicBezTo>
                      <a:pt x="547452" y="1775734"/>
                      <a:pt x="504590" y="1582377"/>
                      <a:pt x="457917" y="1506177"/>
                    </a:cubicBezTo>
                    <a:cubicBezTo>
                      <a:pt x="396005" y="1401402"/>
                      <a:pt x="316948" y="1305199"/>
                      <a:pt x="224555" y="1223284"/>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59" name="Google Shape;359;p4"/>
              <p:cNvSpPr/>
              <p:nvPr/>
            </p:nvSpPr>
            <p:spPr>
              <a:xfrm>
                <a:off x="8212802" y="2446819"/>
                <a:ext cx="551152" cy="1488785"/>
              </a:xfrm>
              <a:custGeom>
                <a:avLst/>
                <a:gdLst/>
                <a:ahLst/>
                <a:cxnLst/>
                <a:rect l="l" t="t" r="r" b="b"/>
                <a:pathLst>
                  <a:path w="551152" h="1488785" extrusionOk="0">
                    <a:moveTo>
                      <a:pt x="550849" y="615216"/>
                    </a:moveTo>
                    <a:cubicBezTo>
                      <a:pt x="552754" y="610454"/>
                      <a:pt x="545134" y="608549"/>
                      <a:pt x="543229" y="613311"/>
                    </a:cubicBezTo>
                    <a:cubicBezTo>
                      <a:pt x="447026" y="844769"/>
                      <a:pt x="381304" y="1084799"/>
                      <a:pt x="356539" y="1333401"/>
                    </a:cubicBezTo>
                    <a:cubicBezTo>
                      <a:pt x="339394" y="1060034"/>
                      <a:pt x="306057" y="786666"/>
                      <a:pt x="257479" y="517109"/>
                    </a:cubicBezTo>
                    <a:cubicBezTo>
                      <a:pt x="257479" y="517109"/>
                      <a:pt x="257479" y="517109"/>
                      <a:pt x="257479" y="517109"/>
                    </a:cubicBezTo>
                    <a:cubicBezTo>
                      <a:pt x="286054" y="420906"/>
                      <a:pt x="324154" y="328514"/>
                      <a:pt x="372732" y="239931"/>
                    </a:cubicBezTo>
                    <a:cubicBezTo>
                      <a:pt x="375589" y="235169"/>
                      <a:pt x="368921" y="231359"/>
                      <a:pt x="366064" y="236121"/>
                    </a:cubicBezTo>
                    <a:cubicBezTo>
                      <a:pt x="319392" y="319941"/>
                      <a:pt x="282244" y="408524"/>
                      <a:pt x="253669" y="500916"/>
                    </a:cubicBezTo>
                    <a:cubicBezTo>
                      <a:pt x="243192" y="441861"/>
                      <a:pt x="231762" y="383759"/>
                      <a:pt x="219379" y="325656"/>
                    </a:cubicBezTo>
                    <a:cubicBezTo>
                      <a:pt x="197471" y="217071"/>
                      <a:pt x="171754" y="109439"/>
                      <a:pt x="145084" y="2759"/>
                    </a:cubicBezTo>
                    <a:cubicBezTo>
                      <a:pt x="144132" y="-2004"/>
                      <a:pt x="136512" y="-99"/>
                      <a:pt x="137464" y="4664"/>
                    </a:cubicBezTo>
                    <a:cubicBezTo>
                      <a:pt x="166039" y="116106"/>
                      <a:pt x="191757" y="228501"/>
                      <a:pt x="214617" y="341849"/>
                    </a:cubicBezTo>
                    <a:cubicBezTo>
                      <a:pt x="172707" y="301844"/>
                      <a:pt x="130796" y="262791"/>
                      <a:pt x="89839" y="222786"/>
                    </a:cubicBezTo>
                    <a:cubicBezTo>
                      <a:pt x="86029" y="218976"/>
                      <a:pt x="80314" y="224691"/>
                      <a:pt x="84124" y="228501"/>
                    </a:cubicBezTo>
                    <a:cubicBezTo>
                      <a:pt x="127939" y="270411"/>
                      <a:pt x="172707" y="312321"/>
                      <a:pt x="216521" y="354231"/>
                    </a:cubicBezTo>
                    <a:cubicBezTo>
                      <a:pt x="216521" y="354231"/>
                      <a:pt x="217474" y="355184"/>
                      <a:pt x="217474" y="355184"/>
                    </a:cubicBezTo>
                    <a:cubicBezTo>
                      <a:pt x="258432" y="555209"/>
                      <a:pt x="289864" y="757139"/>
                      <a:pt x="313676" y="959069"/>
                    </a:cubicBezTo>
                    <a:cubicBezTo>
                      <a:pt x="222237" y="839054"/>
                      <a:pt x="119367" y="727611"/>
                      <a:pt x="6971" y="626646"/>
                    </a:cubicBezTo>
                    <a:cubicBezTo>
                      <a:pt x="3162" y="622836"/>
                      <a:pt x="-2554" y="628551"/>
                      <a:pt x="1257" y="632361"/>
                    </a:cubicBezTo>
                    <a:cubicBezTo>
                      <a:pt x="116509" y="736184"/>
                      <a:pt x="222237" y="850484"/>
                      <a:pt x="314629" y="974309"/>
                    </a:cubicBezTo>
                    <a:cubicBezTo>
                      <a:pt x="321296" y="1035269"/>
                      <a:pt x="327964" y="1096229"/>
                      <a:pt x="333679" y="1157189"/>
                    </a:cubicBezTo>
                    <a:cubicBezTo>
                      <a:pt x="343204" y="1265774"/>
                      <a:pt x="350824" y="1375311"/>
                      <a:pt x="355587" y="1484849"/>
                    </a:cubicBezTo>
                    <a:cubicBezTo>
                      <a:pt x="355587" y="1489611"/>
                      <a:pt x="363207" y="1490564"/>
                      <a:pt x="363207" y="1484849"/>
                    </a:cubicBezTo>
                    <a:cubicBezTo>
                      <a:pt x="361301" y="1450559"/>
                      <a:pt x="360349" y="1417221"/>
                      <a:pt x="357492" y="1382931"/>
                    </a:cubicBezTo>
                    <a:cubicBezTo>
                      <a:pt x="357492" y="1381979"/>
                      <a:pt x="358444" y="1381979"/>
                      <a:pt x="358444" y="1381026"/>
                    </a:cubicBezTo>
                    <a:cubicBezTo>
                      <a:pt x="382257" y="1115279"/>
                      <a:pt x="449884" y="860009"/>
                      <a:pt x="550849" y="615216"/>
                    </a:cubicBezTo>
                    <a:close/>
                  </a:path>
                </a:pathLst>
              </a:custGeom>
              <a:solidFill>
                <a:srgbClr val="192B3E"/>
              </a:solidFill>
              <a:ln w="9525" cap="flat" cmpd="sng">
                <a:solidFill>
                  <a:srgbClr val="317A6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360" name="Google Shape;360;p4"/>
            <p:cNvGrpSpPr/>
            <p:nvPr/>
          </p:nvGrpSpPr>
          <p:grpSpPr>
            <a:xfrm rot="10357414">
              <a:off x="1231785" y="-29890"/>
              <a:ext cx="431258" cy="947377"/>
              <a:chOff x="7793199" y="3142045"/>
              <a:chExt cx="539126" cy="1184339"/>
            </a:xfrm>
          </p:grpSpPr>
          <p:sp>
            <p:nvSpPr>
              <p:cNvPr id="361" name="Google Shape;361;p4"/>
              <p:cNvSpPr/>
              <p:nvPr/>
            </p:nvSpPr>
            <p:spPr>
              <a:xfrm>
                <a:off x="7793199" y="3142045"/>
                <a:ext cx="539126" cy="1184339"/>
              </a:xfrm>
              <a:custGeom>
                <a:avLst/>
                <a:gdLst/>
                <a:ahLst/>
                <a:cxnLst/>
                <a:rect l="l" t="t" r="r" b="b"/>
                <a:pathLst>
                  <a:path w="539126" h="1184339" extrusionOk="0">
                    <a:moveTo>
                      <a:pt x="89390" y="737235"/>
                    </a:moveTo>
                    <a:cubicBezTo>
                      <a:pt x="89390" y="671513"/>
                      <a:pt x="101772" y="604838"/>
                      <a:pt x="81770" y="541972"/>
                    </a:cubicBezTo>
                    <a:cubicBezTo>
                      <a:pt x="63672" y="485775"/>
                      <a:pt x="19857" y="439103"/>
                      <a:pt x="5570" y="381953"/>
                    </a:cubicBezTo>
                    <a:cubicBezTo>
                      <a:pt x="-10623" y="318135"/>
                      <a:pt x="12237" y="252413"/>
                      <a:pt x="26524" y="188595"/>
                    </a:cubicBezTo>
                    <a:cubicBezTo>
                      <a:pt x="41765" y="124778"/>
                      <a:pt x="46527" y="50483"/>
                      <a:pt x="4617" y="0"/>
                    </a:cubicBezTo>
                    <a:cubicBezTo>
                      <a:pt x="170352" y="81915"/>
                      <a:pt x="307512" y="217170"/>
                      <a:pt x="398952" y="379095"/>
                    </a:cubicBezTo>
                    <a:cubicBezTo>
                      <a:pt x="490392" y="540068"/>
                      <a:pt x="536112" y="724853"/>
                      <a:pt x="538970" y="910590"/>
                    </a:cubicBezTo>
                    <a:cubicBezTo>
                      <a:pt x="539922" y="966788"/>
                      <a:pt x="537065" y="1024890"/>
                      <a:pt x="515157" y="1077278"/>
                    </a:cubicBezTo>
                    <a:cubicBezTo>
                      <a:pt x="493249" y="1128713"/>
                      <a:pt x="447529" y="1174433"/>
                      <a:pt x="392285" y="1183005"/>
                    </a:cubicBezTo>
                    <a:lnTo>
                      <a:pt x="392285" y="1183005"/>
                    </a:lnTo>
                    <a:cubicBezTo>
                      <a:pt x="304654" y="1197293"/>
                      <a:pt x="238932" y="1093470"/>
                      <a:pt x="192260" y="1032510"/>
                    </a:cubicBezTo>
                    <a:cubicBezTo>
                      <a:pt x="126537" y="947738"/>
                      <a:pt x="89390" y="842963"/>
                      <a:pt x="89390" y="737235"/>
                    </a:cubicBez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62" name="Google Shape;362;p4"/>
              <p:cNvSpPr/>
              <p:nvPr/>
            </p:nvSpPr>
            <p:spPr>
              <a:xfrm>
                <a:off x="7878077" y="3272865"/>
                <a:ext cx="346292" cy="1036599"/>
              </a:xfrm>
              <a:custGeom>
                <a:avLst/>
                <a:gdLst/>
                <a:ahLst/>
                <a:cxnLst/>
                <a:rect l="l" t="t" r="r" b="b"/>
                <a:pathLst>
                  <a:path w="346292" h="1036599" extrusionOk="0">
                    <a:moveTo>
                      <a:pt x="345507" y="1031231"/>
                    </a:moveTo>
                    <a:cubicBezTo>
                      <a:pt x="262639" y="915978"/>
                      <a:pt x="217872" y="778818"/>
                      <a:pt x="186439" y="641658"/>
                    </a:cubicBezTo>
                    <a:cubicBezTo>
                      <a:pt x="154055" y="501641"/>
                      <a:pt x="133099" y="358766"/>
                      <a:pt x="93094" y="220653"/>
                    </a:cubicBezTo>
                    <a:cubicBezTo>
                      <a:pt x="71187" y="144453"/>
                      <a:pt x="43564" y="71111"/>
                      <a:pt x="6417" y="1578"/>
                    </a:cubicBezTo>
                    <a:cubicBezTo>
                      <a:pt x="4512" y="-2232"/>
                      <a:pt x="-2156" y="1578"/>
                      <a:pt x="702" y="5388"/>
                    </a:cubicBezTo>
                    <a:cubicBezTo>
                      <a:pt x="69282" y="132071"/>
                      <a:pt x="102619" y="273041"/>
                      <a:pt x="132147" y="413058"/>
                    </a:cubicBezTo>
                    <a:cubicBezTo>
                      <a:pt x="160722" y="553076"/>
                      <a:pt x="184534" y="694998"/>
                      <a:pt x="234064" y="829301"/>
                    </a:cubicBezTo>
                    <a:cubicBezTo>
                      <a:pt x="260734" y="902643"/>
                      <a:pt x="295024" y="972176"/>
                      <a:pt x="340744" y="1035993"/>
                    </a:cubicBezTo>
                    <a:cubicBezTo>
                      <a:pt x="342649" y="1037898"/>
                      <a:pt x="348364" y="1035041"/>
                      <a:pt x="345507" y="1031231"/>
                    </a:cubicBezTo>
                    <a:lnTo>
                      <a:pt x="345507" y="103123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grpSp>
        <p:nvGrpSpPr>
          <p:cNvPr id="363" name="Google Shape;363;p4"/>
          <p:cNvGrpSpPr/>
          <p:nvPr/>
        </p:nvGrpSpPr>
        <p:grpSpPr>
          <a:xfrm flipH="1">
            <a:off x="-600387" y="3560341"/>
            <a:ext cx="8384450" cy="7524209"/>
            <a:chOff x="6989349" y="2374457"/>
            <a:chExt cx="5589633" cy="5016139"/>
          </a:xfrm>
        </p:grpSpPr>
        <p:sp>
          <p:nvSpPr>
            <p:cNvPr id="364" name="Google Shape;364;p4"/>
            <p:cNvSpPr/>
            <p:nvPr/>
          </p:nvSpPr>
          <p:spPr>
            <a:xfrm>
              <a:off x="7066265" y="2374457"/>
              <a:ext cx="5134103" cy="4506408"/>
            </a:xfrm>
            <a:custGeom>
              <a:avLst/>
              <a:gdLst/>
              <a:ahLst/>
              <a:cxnLst/>
              <a:rect l="l" t="t" r="r" b="b"/>
              <a:pathLst>
                <a:path w="6800137" h="4706431" extrusionOk="0">
                  <a:moveTo>
                    <a:pt x="6784070" y="0"/>
                  </a:moveTo>
                  <a:cubicBezTo>
                    <a:pt x="6789426" y="1559869"/>
                    <a:pt x="6794781" y="3119737"/>
                    <a:pt x="6800137" y="4679606"/>
                  </a:cubicBezTo>
                  <a:lnTo>
                    <a:pt x="1332" y="4706431"/>
                  </a:lnTo>
                  <a:cubicBezTo>
                    <a:pt x="-41196" y="4116864"/>
                    <a:pt x="929226" y="2392817"/>
                    <a:pt x="3594136" y="2373183"/>
                  </a:cubicBezTo>
                  <a:cubicBezTo>
                    <a:pt x="6259046" y="2353549"/>
                    <a:pt x="6746069" y="33293"/>
                    <a:pt x="6784070" y="0"/>
                  </a:cubicBezTo>
                  <a:close/>
                </a:path>
              </a:pathLst>
            </a:custGeom>
            <a:gradFill>
              <a:gsLst>
                <a:gs pos="0">
                  <a:srgbClr val="255B51"/>
                </a:gs>
                <a:gs pos="7000">
                  <a:srgbClr val="255B51"/>
                </a:gs>
                <a:gs pos="60000">
                  <a:srgbClr val="224943"/>
                </a:gs>
                <a:gs pos="100000">
                  <a:srgbClr val="224943"/>
                </a:gs>
              </a:gsLst>
              <a:lin ang="102001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365" name="Google Shape;365;p4"/>
            <p:cNvGrpSpPr/>
            <p:nvPr/>
          </p:nvGrpSpPr>
          <p:grpSpPr>
            <a:xfrm>
              <a:off x="6989349" y="5013261"/>
              <a:ext cx="5589633" cy="2377336"/>
              <a:chOff x="-430066" y="2547139"/>
              <a:chExt cx="13401181" cy="5699678"/>
            </a:xfrm>
          </p:grpSpPr>
          <p:grpSp>
            <p:nvGrpSpPr>
              <p:cNvPr id="366" name="Google Shape;366;p4"/>
              <p:cNvGrpSpPr/>
              <p:nvPr/>
            </p:nvGrpSpPr>
            <p:grpSpPr>
              <a:xfrm>
                <a:off x="1544186" y="5751901"/>
                <a:ext cx="1421760" cy="1259916"/>
                <a:chOff x="-57404" y="6066190"/>
                <a:chExt cx="959352" cy="850146"/>
              </a:xfrm>
            </p:grpSpPr>
            <p:sp>
              <p:nvSpPr>
                <p:cNvPr id="367" name="Google Shape;367;p4"/>
                <p:cNvSpPr/>
                <p:nvPr/>
              </p:nvSpPr>
              <p:spPr>
                <a:xfrm>
                  <a:off x="-50142" y="6252659"/>
                  <a:ext cx="667285" cy="657432"/>
                </a:xfrm>
                <a:custGeom>
                  <a:avLst/>
                  <a:gdLst/>
                  <a:ahLst/>
                  <a:cxnLst/>
                  <a:rect l="l" t="t" r="r" b="b"/>
                  <a:pathLst>
                    <a:path w="667285" h="657432" extrusionOk="0">
                      <a:moveTo>
                        <a:pt x="541556" y="505985"/>
                      </a:moveTo>
                      <a:cubicBezTo>
                        <a:pt x="511076" y="485030"/>
                        <a:pt x="502503" y="460265"/>
                        <a:pt x="499646" y="425022"/>
                      </a:cubicBezTo>
                      <a:cubicBezTo>
                        <a:pt x="496788" y="389780"/>
                        <a:pt x="467261" y="330725"/>
                        <a:pt x="464403" y="295482"/>
                      </a:cubicBezTo>
                      <a:cubicBezTo>
                        <a:pt x="457736" y="223092"/>
                        <a:pt x="464403" y="157370"/>
                        <a:pt x="481548" y="105935"/>
                      </a:cubicBezTo>
                      <a:cubicBezTo>
                        <a:pt x="460593" y="96410"/>
                        <a:pt x="448211" y="85932"/>
                        <a:pt x="426303" y="105935"/>
                      </a:cubicBezTo>
                      <a:cubicBezTo>
                        <a:pt x="399633" y="129747"/>
                        <a:pt x="421541" y="182135"/>
                        <a:pt x="399633" y="237380"/>
                      </a:cubicBezTo>
                      <a:cubicBezTo>
                        <a:pt x="381536" y="283100"/>
                        <a:pt x="353913" y="328820"/>
                        <a:pt x="370106" y="391685"/>
                      </a:cubicBezTo>
                      <a:cubicBezTo>
                        <a:pt x="379631" y="428832"/>
                        <a:pt x="369153" y="468837"/>
                        <a:pt x="386298" y="517415"/>
                      </a:cubicBezTo>
                      <a:cubicBezTo>
                        <a:pt x="325338" y="500270"/>
                        <a:pt x="317718" y="467885"/>
                        <a:pt x="292001" y="411687"/>
                      </a:cubicBezTo>
                      <a:cubicBezTo>
                        <a:pt x="276761" y="379302"/>
                        <a:pt x="265331" y="345965"/>
                        <a:pt x="250091" y="313580"/>
                      </a:cubicBezTo>
                      <a:cubicBezTo>
                        <a:pt x="234851" y="281195"/>
                        <a:pt x="214848" y="254525"/>
                        <a:pt x="194846" y="225950"/>
                      </a:cubicBezTo>
                      <a:cubicBezTo>
                        <a:pt x="171986" y="191660"/>
                        <a:pt x="173891" y="159275"/>
                        <a:pt x="174843" y="119270"/>
                      </a:cubicBezTo>
                      <a:cubicBezTo>
                        <a:pt x="174843" y="93552"/>
                        <a:pt x="136743" y="37355"/>
                        <a:pt x="118646" y="17352"/>
                      </a:cubicBezTo>
                      <a:cubicBezTo>
                        <a:pt x="99596" y="-3603"/>
                        <a:pt x="81498" y="-2650"/>
                        <a:pt x="63401" y="4970"/>
                      </a:cubicBezTo>
                      <a:cubicBezTo>
                        <a:pt x="60543" y="11637"/>
                        <a:pt x="56733" y="17352"/>
                        <a:pt x="54828" y="24020"/>
                      </a:cubicBezTo>
                      <a:cubicBezTo>
                        <a:pt x="42446" y="58310"/>
                        <a:pt x="38636" y="95457"/>
                        <a:pt x="36731" y="132605"/>
                      </a:cubicBezTo>
                      <a:cubicBezTo>
                        <a:pt x="30063" y="154512"/>
                        <a:pt x="9108" y="223092"/>
                        <a:pt x="5298" y="243095"/>
                      </a:cubicBezTo>
                      <a:cubicBezTo>
                        <a:pt x="-6132" y="302150"/>
                        <a:pt x="4346" y="464075"/>
                        <a:pt x="5298" y="597425"/>
                      </a:cubicBezTo>
                      <a:cubicBezTo>
                        <a:pt x="90071" y="615522"/>
                        <a:pt x="198656" y="644097"/>
                        <a:pt x="285333" y="653622"/>
                      </a:cubicBezTo>
                      <a:cubicBezTo>
                        <a:pt x="336768" y="659337"/>
                        <a:pt x="468213" y="626000"/>
                        <a:pt x="476786" y="622190"/>
                      </a:cubicBezTo>
                      <a:cubicBezTo>
                        <a:pt x="532031" y="625047"/>
                        <a:pt x="566321" y="645050"/>
                        <a:pt x="598706" y="653622"/>
                      </a:cubicBezTo>
                      <a:cubicBezTo>
                        <a:pt x="613946" y="657432"/>
                        <a:pt x="638711" y="658385"/>
                        <a:pt x="667286" y="656480"/>
                      </a:cubicBezTo>
                      <a:cubicBezTo>
                        <a:pt x="663476" y="635525"/>
                        <a:pt x="658713" y="615522"/>
                        <a:pt x="649188" y="596472"/>
                      </a:cubicBezTo>
                      <a:cubicBezTo>
                        <a:pt x="624423" y="548847"/>
                        <a:pt x="582513" y="533607"/>
                        <a:pt x="541556" y="505985"/>
                      </a:cubicBezTo>
                      <a:close/>
                    </a:path>
                  </a:pathLst>
                </a:custGeom>
                <a:solidFill>
                  <a:srgbClr val="878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368" name="Google Shape;368;p4"/>
                <p:cNvGrpSpPr/>
                <p:nvPr/>
              </p:nvGrpSpPr>
              <p:grpSpPr>
                <a:xfrm>
                  <a:off x="23831" y="6082455"/>
                  <a:ext cx="878117" cy="822882"/>
                  <a:chOff x="23831" y="6082455"/>
                  <a:chExt cx="878117" cy="822882"/>
                </a:xfrm>
              </p:grpSpPr>
              <p:grpSp>
                <p:nvGrpSpPr>
                  <p:cNvPr id="369" name="Google Shape;369;p4"/>
                  <p:cNvGrpSpPr/>
                  <p:nvPr/>
                </p:nvGrpSpPr>
                <p:grpSpPr>
                  <a:xfrm>
                    <a:off x="510471" y="6536712"/>
                    <a:ext cx="391477" cy="368625"/>
                    <a:chOff x="510471" y="6536712"/>
                    <a:chExt cx="391477" cy="368625"/>
                  </a:xfrm>
                </p:grpSpPr>
                <p:sp>
                  <p:nvSpPr>
                    <p:cNvPr id="370" name="Google Shape;370;p4"/>
                    <p:cNvSpPr/>
                    <p:nvPr/>
                  </p:nvSpPr>
                  <p:spPr>
                    <a:xfrm>
                      <a:off x="510471" y="6665076"/>
                      <a:ext cx="391477" cy="240261"/>
                    </a:xfrm>
                    <a:custGeom>
                      <a:avLst/>
                      <a:gdLst/>
                      <a:ahLst/>
                      <a:cxnLst/>
                      <a:rect l="l" t="t" r="r" b="b"/>
                      <a:pathLst>
                        <a:path w="391477" h="240261" extrusionOk="0">
                          <a:moveTo>
                            <a:pt x="340042" y="6899"/>
                          </a:moveTo>
                          <a:cubicBezTo>
                            <a:pt x="315278" y="12614"/>
                            <a:pt x="294323" y="-4531"/>
                            <a:pt x="277178" y="1184"/>
                          </a:cubicBezTo>
                          <a:cubicBezTo>
                            <a:pt x="261938" y="5946"/>
                            <a:pt x="248602" y="24996"/>
                            <a:pt x="236220" y="33569"/>
                          </a:cubicBezTo>
                          <a:cubicBezTo>
                            <a:pt x="208598" y="51666"/>
                            <a:pt x="204788" y="39284"/>
                            <a:pt x="175260" y="44999"/>
                          </a:cubicBezTo>
                          <a:cubicBezTo>
                            <a:pt x="141923" y="51666"/>
                            <a:pt x="91440" y="60239"/>
                            <a:pt x="62865" y="52619"/>
                          </a:cubicBezTo>
                          <a:cubicBezTo>
                            <a:pt x="59055" y="55476"/>
                            <a:pt x="55245" y="57381"/>
                            <a:pt x="52388" y="59286"/>
                          </a:cubicBezTo>
                          <a:cubicBezTo>
                            <a:pt x="41910" y="65001"/>
                            <a:pt x="24765" y="90719"/>
                            <a:pt x="13335" y="96434"/>
                          </a:cubicBezTo>
                          <a:cubicBezTo>
                            <a:pt x="8573" y="99291"/>
                            <a:pt x="3810" y="101196"/>
                            <a:pt x="0" y="103101"/>
                          </a:cubicBezTo>
                          <a:cubicBezTo>
                            <a:pt x="33338" y="123104"/>
                            <a:pt x="65723" y="141201"/>
                            <a:pt x="84773" y="180254"/>
                          </a:cubicBezTo>
                          <a:cubicBezTo>
                            <a:pt x="94298" y="199304"/>
                            <a:pt x="99060" y="220259"/>
                            <a:pt x="102870" y="240261"/>
                          </a:cubicBezTo>
                          <a:cubicBezTo>
                            <a:pt x="198120" y="234546"/>
                            <a:pt x="366713" y="191684"/>
                            <a:pt x="391478" y="151679"/>
                          </a:cubicBezTo>
                          <a:cubicBezTo>
                            <a:pt x="390525" y="99291"/>
                            <a:pt x="382905" y="52619"/>
                            <a:pt x="370523" y="231"/>
                          </a:cubicBezTo>
                          <a:cubicBezTo>
                            <a:pt x="367665" y="231"/>
                            <a:pt x="340995" y="5946"/>
                            <a:pt x="340042" y="6899"/>
                          </a:cubicBezTo>
                          <a:close/>
                        </a:path>
                      </a:pathLst>
                    </a:custGeom>
                    <a:solidFill>
                      <a:srgbClr val="99969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71" name="Google Shape;371;p4"/>
                    <p:cNvSpPr/>
                    <p:nvPr/>
                  </p:nvSpPr>
                  <p:spPr>
                    <a:xfrm>
                      <a:off x="575233" y="6536712"/>
                      <a:ext cx="306704" cy="187013"/>
                    </a:xfrm>
                    <a:custGeom>
                      <a:avLst/>
                      <a:gdLst/>
                      <a:ahLst/>
                      <a:cxnLst/>
                      <a:rect l="l" t="t" r="r" b="b"/>
                      <a:pathLst>
                        <a:path w="306704" h="187013" extrusionOk="0">
                          <a:moveTo>
                            <a:pt x="113348" y="177165"/>
                          </a:moveTo>
                          <a:cubicBezTo>
                            <a:pt x="142875" y="171450"/>
                            <a:pt x="146685" y="183832"/>
                            <a:pt x="174307" y="165735"/>
                          </a:cubicBezTo>
                          <a:cubicBezTo>
                            <a:pt x="186690" y="157163"/>
                            <a:pt x="200025" y="139065"/>
                            <a:pt x="215265" y="133350"/>
                          </a:cubicBezTo>
                          <a:cubicBezTo>
                            <a:pt x="233363" y="127635"/>
                            <a:pt x="253365" y="144780"/>
                            <a:pt x="278130" y="139065"/>
                          </a:cubicBezTo>
                          <a:cubicBezTo>
                            <a:pt x="279082" y="139065"/>
                            <a:pt x="305753" y="133350"/>
                            <a:pt x="306705" y="132397"/>
                          </a:cubicBezTo>
                          <a:cubicBezTo>
                            <a:pt x="295275" y="87630"/>
                            <a:pt x="289560" y="45720"/>
                            <a:pt x="278130" y="0"/>
                          </a:cubicBezTo>
                          <a:cubicBezTo>
                            <a:pt x="257175" y="11430"/>
                            <a:pt x="192405" y="27622"/>
                            <a:pt x="176213" y="44767"/>
                          </a:cubicBezTo>
                          <a:cubicBezTo>
                            <a:pt x="132398" y="93345"/>
                            <a:pt x="149542" y="117157"/>
                            <a:pt x="60007" y="138113"/>
                          </a:cubicBezTo>
                          <a:cubicBezTo>
                            <a:pt x="49530" y="140970"/>
                            <a:pt x="22860" y="167640"/>
                            <a:pt x="0" y="183832"/>
                          </a:cubicBezTo>
                          <a:cubicBezTo>
                            <a:pt x="29527" y="191452"/>
                            <a:pt x="80010" y="183832"/>
                            <a:pt x="113348" y="177165"/>
                          </a:cubicBezTo>
                          <a:close/>
                        </a:path>
                      </a:pathLst>
                    </a:custGeom>
                    <a:solidFill>
                      <a:srgbClr val="878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372" name="Google Shape;372;p4"/>
                  <p:cNvSpPr/>
                  <p:nvPr/>
                </p:nvSpPr>
                <p:spPr>
                  <a:xfrm>
                    <a:off x="410761" y="6262239"/>
                    <a:ext cx="401644" cy="509740"/>
                  </a:xfrm>
                  <a:custGeom>
                    <a:avLst/>
                    <a:gdLst/>
                    <a:ahLst/>
                    <a:cxnLst/>
                    <a:rect l="l" t="t" r="r" b="b"/>
                    <a:pathLst>
                      <a:path w="401644" h="509740" extrusionOk="0">
                        <a:moveTo>
                          <a:pt x="154947" y="465925"/>
                        </a:moveTo>
                        <a:cubicBezTo>
                          <a:pt x="180664" y="450685"/>
                          <a:pt x="213049" y="415443"/>
                          <a:pt x="225432" y="412585"/>
                        </a:cubicBezTo>
                        <a:cubicBezTo>
                          <a:pt x="315919" y="391630"/>
                          <a:pt x="297822" y="367818"/>
                          <a:pt x="341637" y="319240"/>
                        </a:cubicBezTo>
                        <a:cubicBezTo>
                          <a:pt x="356877" y="302095"/>
                          <a:pt x="380689" y="290665"/>
                          <a:pt x="401644" y="279235"/>
                        </a:cubicBezTo>
                        <a:cubicBezTo>
                          <a:pt x="366402" y="197320"/>
                          <a:pt x="318777" y="121120"/>
                          <a:pt x="262579" y="56350"/>
                        </a:cubicBezTo>
                        <a:cubicBezTo>
                          <a:pt x="240672" y="31585"/>
                          <a:pt x="216859" y="2058"/>
                          <a:pt x="181617" y="153"/>
                        </a:cubicBezTo>
                        <a:cubicBezTo>
                          <a:pt x="150184" y="-1752"/>
                          <a:pt x="115894" y="14440"/>
                          <a:pt x="87319" y="32538"/>
                        </a:cubicBezTo>
                        <a:cubicBezTo>
                          <a:pt x="58744" y="54445"/>
                          <a:pt x="33027" y="78258"/>
                          <a:pt x="19692" y="96355"/>
                        </a:cubicBezTo>
                        <a:cubicBezTo>
                          <a:pt x="2547" y="147790"/>
                          <a:pt x="-4121" y="213513"/>
                          <a:pt x="2547" y="285903"/>
                        </a:cubicBezTo>
                        <a:cubicBezTo>
                          <a:pt x="6357" y="321145"/>
                          <a:pt x="34932" y="380200"/>
                          <a:pt x="37789" y="415443"/>
                        </a:cubicBezTo>
                        <a:cubicBezTo>
                          <a:pt x="40647" y="450685"/>
                          <a:pt x="49219" y="475450"/>
                          <a:pt x="79699" y="496405"/>
                        </a:cubicBezTo>
                        <a:cubicBezTo>
                          <a:pt x="86367" y="501168"/>
                          <a:pt x="93987" y="504978"/>
                          <a:pt x="100654" y="509740"/>
                        </a:cubicBezTo>
                        <a:cubicBezTo>
                          <a:pt x="105417" y="507835"/>
                          <a:pt x="110179" y="505930"/>
                          <a:pt x="113989" y="503073"/>
                        </a:cubicBezTo>
                        <a:cubicBezTo>
                          <a:pt x="127324" y="497358"/>
                          <a:pt x="144469" y="472593"/>
                          <a:pt x="154947" y="465925"/>
                        </a:cubicBezTo>
                        <a:close/>
                      </a:path>
                    </a:pathLst>
                  </a:custGeom>
                  <a:solidFill>
                    <a:srgbClr val="A5A0A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373" name="Google Shape;373;p4"/>
                  <p:cNvGrpSpPr/>
                  <p:nvPr/>
                </p:nvGrpSpPr>
                <p:grpSpPr>
                  <a:xfrm>
                    <a:off x="23831" y="6082455"/>
                    <a:ext cx="474249" cy="688571"/>
                    <a:chOff x="23831" y="6082455"/>
                    <a:chExt cx="474249" cy="688571"/>
                  </a:xfrm>
                </p:grpSpPr>
                <p:sp>
                  <p:nvSpPr>
                    <p:cNvPr id="374" name="Google Shape;374;p4"/>
                    <p:cNvSpPr/>
                    <p:nvPr/>
                  </p:nvSpPr>
                  <p:spPr>
                    <a:xfrm>
                      <a:off x="154228" y="6174761"/>
                      <a:ext cx="343852" cy="596265"/>
                    </a:xfrm>
                    <a:custGeom>
                      <a:avLst/>
                      <a:gdLst/>
                      <a:ahLst/>
                      <a:cxnLst/>
                      <a:rect l="l" t="t" r="r" b="b"/>
                      <a:pathLst>
                        <a:path w="343852" h="596265" extrusionOk="0">
                          <a:moveTo>
                            <a:pt x="340995" y="122873"/>
                          </a:moveTo>
                          <a:cubicBezTo>
                            <a:pt x="330518" y="95250"/>
                            <a:pt x="306705" y="69533"/>
                            <a:pt x="289560" y="48578"/>
                          </a:cubicBezTo>
                          <a:cubicBezTo>
                            <a:pt x="275272" y="31433"/>
                            <a:pt x="260033" y="15240"/>
                            <a:pt x="244793" y="0"/>
                          </a:cubicBezTo>
                          <a:cubicBezTo>
                            <a:pt x="227647" y="123825"/>
                            <a:pt x="104775" y="270510"/>
                            <a:pt x="0" y="319088"/>
                          </a:cubicBezTo>
                          <a:cubicBezTo>
                            <a:pt x="16192" y="342900"/>
                            <a:pt x="32385" y="365760"/>
                            <a:pt x="44767" y="392430"/>
                          </a:cubicBezTo>
                          <a:cubicBezTo>
                            <a:pt x="60007" y="424815"/>
                            <a:pt x="71438" y="458153"/>
                            <a:pt x="86677" y="490538"/>
                          </a:cubicBezTo>
                          <a:cubicBezTo>
                            <a:pt x="112395" y="545783"/>
                            <a:pt x="120015" y="579120"/>
                            <a:pt x="180975" y="596265"/>
                          </a:cubicBezTo>
                          <a:cubicBezTo>
                            <a:pt x="163830" y="547688"/>
                            <a:pt x="174308" y="508635"/>
                            <a:pt x="164783" y="470535"/>
                          </a:cubicBezTo>
                          <a:cubicBezTo>
                            <a:pt x="148590" y="407670"/>
                            <a:pt x="176213" y="361950"/>
                            <a:pt x="194310" y="316230"/>
                          </a:cubicBezTo>
                          <a:cubicBezTo>
                            <a:pt x="216218" y="260033"/>
                            <a:pt x="194310" y="208598"/>
                            <a:pt x="220980" y="184785"/>
                          </a:cubicBezTo>
                          <a:cubicBezTo>
                            <a:pt x="242888" y="164783"/>
                            <a:pt x="255270" y="175260"/>
                            <a:pt x="276225" y="184785"/>
                          </a:cubicBezTo>
                          <a:cubicBezTo>
                            <a:pt x="289560" y="166688"/>
                            <a:pt x="315278" y="142875"/>
                            <a:pt x="343853" y="120968"/>
                          </a:cubicBezTo>
                          <a:cubicBezTo>
                            <a:pt x="343853" y="120968"/>
                            <a:pt x="341947" y="121920"/>
                            <a:pt x="340995" y="122873"/>
                          </a:cubicBezTo>
                          <a:close/>
                        </a:path>
                      </a:pathLst>
                    </a:custGeom>
                    <a:solidFill>
                      <a:srgbClr val="99969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75" name="Google Shape;375;p4"/>
                    <p:cNvSpPr/>
                    <p:nvPr/>
                  </p:nvSpPr>
                  <p:spPr>
                    <a:xfrm>
                      <a:off x="23831" y="6082455"/>
                      <a:ext cx="384810" cy="423748"/>
                    </a:xfrm>
                    <a:custGeom>
                      <a:avLst/>
                      <a:gdLst/>
                      <a:ahLst/>
                      <a:cxnLst/>
                      <a:rect l="l" t="t" r="r" b="b"/>
                      <a:pathLst>
                        <a:path w="384810" h="423748" extrusionOk="0">
                          <a:moveTo>
                            <a:pt x="384810" y="103708"/>
                          </a:moveTo>
                          <a:cubicBezTo>
                            <a:pt x="364808" y="84658"/>
                            <a:pt x="344805" y="66561"/>
                            <a:pt x="322898" y="50368"/>
                          </a:cubicBezTo>
                          <a:cubicBezTo>
                            <a:pt x="294323" y="28461"/>
                            <a:pt x="251460" y="-12497"/>
                            <a:pt x="213360" y="3696"/>
                          </a:cubicBezTo>
                          <a:cubicBezTo>
                            <a:pt x="189548" y="13221"/>
                            <a:pt x="167640" y="35128"/>
                            <a:pt x="147638" y="49416"/>
                          </a:cubicBezTo>
                          <a:cubicBezTo>
                            <a:pt x="123825" y="66561"/>
                            <a:pt x="99060" y="83706"/>
                            <a:pt x="75248" y="102756"/>
                          </a:cubicBezTo>
                          <a:cubicBezTo>
                            <a:pt x="44768" y="126568"/>
                            <a:pt x="17145" y="153238"/>
                            <a:pt x="0" y="187528"/>
                          </a:cubicBezTo>
                          <a:cubicBezTo>
                            <a:pt x="18097" y="179908"/>
                            <a:pt x="35243" y="178956"/>
                            <a:pt x="55245" y="199911"/>
                          </a:cubicBezTo>
                          <a:cubicBezTo>
                            <a:pt x="73343" y="219913"/>
                            <a:pt x="111443" y="276111"/>
                            <a:pt x="111443" y="301828"/>
                          </a:cubicBezTo>
                          <a:cubicBezTo>
                            <a:pt x="111443" y="340881"/>
                            <a:pt x="108585" y="374218"/>
                            <a:pt x="131445" y="408508"/>
                          </a:cubicBezTo>
                          <a:cubicBezTo>
                            <a:pt x="135255" y="413271"/>
                            <a:pt x="138113" y="418033"/>
                            <a:pt x="141923" y="423748"/>
                          </a:cubicBezTo>
                          <a:cubicBezTo>
                            <a:pt x="243840" y="374218"/>
                            <a:pt x="366713" y="226581"/>
                            <a:pt x="384810" y="103708"/>
                          </a:cubicBezTo>
                          <a:close/>
                        </a:path>
                      </a:pathLst>
                    </a:custGeom>
                    <a:solidFill>
                      <a:srgbClr val="A5A0A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sp>
              <p:nvSpPr>
                <p:cNvPr id="376" name="Google Shape;376;p4"/>
                <p:cNvSpPr/>
                <p:nvPr/>
              </p:nvSpPr>
              <p:spPr>
                <a:xfrm>
                  <a:off x="451408" y="6303349"/>
                  <a:ext cx="220979" cy="43815"/>
                </a:xfrm>
                <a:custGeom>
                  <a:avLst/>
                  <a:gdLst/>
                  <a:ahLst/>
                  <a:cxnLst/>
                  <a:rect l="l" t="t" r="r" b="b"/>
                  <a:pathLst>
                    <a:path w="220979" h="43815" extrusionOk="0">
                      <a:moveTo>
                        <a:pt x="10477" y="41910"/>
                      </a:moveTo>
                      <a:cubicBezTo>
                        <a:pt x="6667" y="41910"/>
                        <a:pt x="3810" y="42863"/>
                        <a:pt x="0" y="43815"/>
                      </a:cubicBezTo>
                      <a:cubicBezTo>
                        <a:pt x="20002" y="27622"/>
                        <a:pt x="41910" y="12383"/>
                        <a:pt x="63817" y="953"/>
                      </a:cubicBezTo>
                      <a:cubicBezTo>
                        <a:pt x="63817" y="953"/>
                        <a:pt x="64770" y="953"/>
                        <a:pt x="64770" y="0"/>
                      </a:cubicBezTo>
                      <a:cubicBezTo>
                        <a:pt x="67627" y="0"/>
                        <a:pt x="70485" y="0"/>
                        <a:pt x="73342" y="0"/>
                      </a:cubicBezTo>
                      <a:cubicBezTo>
                        <a:pt x="49530" y="9525"/>
                        <a:pt x="28575" y="23813"/>
                        <a:pt x="10477" y="41910"/>
                      </a:cubicBezTo>
                      <a:close/>
                      <a:moveTo>
                        <a:pt x="188595" y="10478"/>
                      </a:moveTo>
                      <a:cubicBezTo>
                        <a:pt x="199073" y="15240"/>
                        <a:pt x="208598" y="20955"/>
                        <a:pt x="217170" y="29528"/>
                      </a:cubicBezTo>
                      <a:cubicBezTo>
                        <a:pt x="218123" y="30480"/>
                        <a:pt x="220027" y="32385"/>
                        <a:pt x="220980" y="33338"/>
                      </a:cubicBezTo>
                      <a:cubicBezTo>
                        <a:pt x="210502" y="24765"/>
                        <a:pt x="200025" y="17145"/>
                        <a:pt x="188595" y="10478"/>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77" name="Google Shape;377;p4"/>
                <p:cNvSpPr/>
                <p:nvPr/>
              </p:nvSpPr>
              <p:spPr>
                <a:xfrm>
                  <a:off x="-57404" y="6557666"/>
                  <a:ext cx="886954" cy="358670"/>
                </a:xfrm>
                <a:custGeom>
                  <a:avLst/>
                  <a:gdLst/>
                  <a:ahLst/>
                  <a:cxnLst/>
                  <a:rect l="l" t="t" r="r" b="b"/>
                  <a:pathLst>
                    <a:path w="886954" h="358670" extrusionOk="0">
                      <a:moveTo>
                        <a:pt x="731697" y="319088"/>
                      </a:moveTo>
                      <a:cubicBezTo>
                        <a:pt x="706932" y="315278"/>
                        <a:pt x="655497" y="287655"/>
                        <a:pt x="651687" y="280988"/>
                      </a:cubicBezTo>
                      <a:cubicBezTo>
                        <a:pt x="640257" y="261938"/>
                        <a:pt x="618350" y="228600"/>
                        <a:pt x="569772" y="214313"/>
                      </a:cubicBezTo>
                      <a:cubicBezTo>
                        <a:pt x="569772" y="244793"/>
                        <a:pt x="612635" y="262890"/>
                        <a:pt x="620255" y="269558"/>
                      </a:cubicBezTo>
                      <a:cubicBezTo>
                        <a:pt x="624065" y="273368"/>
                        <a:pt x="623112" y="295275"/>
                        <a:pt x="611682" y="299085"/>
                      </a:cubicBezTo>
                      <a:cubicBezTo>
                        <a:pt x="599300" y="302895"/>
                        <a:pt x="575487" y="288608"/>
                        <a:pt x="565962" y="281940"/>
                      </a:cubicBezTo>
                      <a:cubicBezTo>
                        <a:pt x="534530" y="259080"/>
                        <a:pt x="509765" y="267653"/>
                        <a:pt x="480237" y="244793"/>
                      </a:cubicBezTo>
                      <a:cubicBezTo>
                        <a:pt x="468807" y="236220"/>
                        <a:pt x="475475" y="200977"/>
                        <a:pt x="438327" y="170498"/>
                      </a:cubicBezTo>
                      <a:cubicBezTo>
                        <a:pt x="406895" y="143827"/>
                        <a:pt x="388797" y="80963"/>
                        <a:pt x="379272" y="0"/>
                      </a:cubicBezTo>
                      <a:cubicBezTo>
                        <a:pt x="357365" y="60008"/>
                        <a:pt x="369747" y="146685"/>
                        <a:pt x="383082" y="246698"/>
                      </a:cubicBezTo>
                      <a:cubicBezTo>
                        <a:pt x="361175" y="266700"/>
                        <a:pt x="357365" y="309563"/>
                        <a:pt x="343077" y="336233"/>
                      </a:cubicBezTo>
                      <a:cubicBezTo>
                        <a:pt x="335457" y="315278"/>
                        <a:pt x="321170" y="296228"/>
                        <a:pt x="307835" y="282893"/>
                      </a:cubicBezTo>
                      <a:cubicBezTo>
                        <a:pt x="281165" y="256223"/>
                        <a:pt x="254495" y="252413"/>
                        <a:pt x="221157" y="240030"/>
                      </a:cubicBezTo>
                      <a:cubicBezTo>
                        <a:pt x="168770" y="220980"/>
                        <a:pt x="154482" y="159068"/>
                        <a:pt x="129717" y="112395"/>
                      </a:cubicBezTo>
                      <a:cubicBezTo>
                        <a:pt x="116382" y="87630"/>
                        <a:pt x="61137" y="3810"/>
                        <a:pt x="5892" y="10478"/>
                      </a:cubicBezTo>
                      <a:cubicBezTo>
                        <a:pt x="-7443" y="72390"/>
                        <a:pt x="5892" y="272415"/>
                        <a:pt x="6845" y="295275"/>
                      </a:cubicBezTo>
                      <a:cubicBezTo>
                        <a:pt x="59232" y="302895"/>
                        <a:pt x="228777" y="351473"/>
                        <a:pt x="294500" y="352425"/>
                      </a:cubicBezTo>
                      <a:cubicBezTo>
                        <a:pt x="313550" y="356235"/>
                        <a:pt x="478332" y="338138"/>
                        <a:pt x="487857" y="322898"/>
                      </a:cubicBezTo>
                      <a:cubicBezTo>
                        <a:pt x="544055" y="334328"/>
                        <a:pt x="591680" y="362903"/>
                        <a:pt x="663117" y="358140"/>
                      </a:cubicBezTo>
                      <a:cubicBezTo>
                        <a:pt x="752652" y="352425"/>
                        <a:pt x="865047" y="320993"/>
                        <a:pt x="886955" y="306705"/>
                      </a:cubicBezTo>
                      <a:cubicBezTo>
                        <a:pt x="831710" y="280035"/>
                        <a:pt x="777417" y="313373"/>
                        <a:pt x="731697" y="319088"/>
                      </a:cubicBezTo>
                      <a:close/>
                    </a:path>
                  </a:pathLst>
                </a:custGeom>
                <a:solidFill>
                  <a:srgbClr val="6D69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78" name="Google Shape;378;p4"/>
                <p:cNvSpPr/>
                <p:nvPr/>
              </p:nvSpPr>
              <p:spPr>
                <a:xfrm>
                  <a:off x="7543" y="6066190"/>
                  <a:ext cx="444817" cy="456233"/>
                </a:xfrm>
                <a:custGeom>
                  <a:avLst/>
                  <a:gdLst/>
                  <a:ahLst/>
                  <a:cxnLst/>
                  <a:rect l="l" t="t" r="r" b="b"/>
                  <a:pathLst>
                    <a:path w="444817" h="456233" extrusionOk="0">
                      <a:moveTo>
                        <a:pt x="395288" y="97141"/>
                      </a:moveTo>
                      <a:cubicBezTo>
                        <a:pt x="377190" y="79996"/>
                        <a:pt x="350520" y="68566"/>
                        <a:pt x="329565" y="52374"/>
                      </a:cubicBezTo>
                      <a:cubicBezTo>
                        <a:pt x="287655" y="19989"/>
                        <a:pt x="245745" y="-12396"/>
                        <a:pt x="215265" y="4749"/>
                      </a:cubicBezTo>
                      <a:cubicBezTo>
                        <a:pt x="169545" y="31419"/>
                        <a:pt x="44768" y="127621"/>
                        <a:pt x="27622" y="148576"/>
                      </a:cubicBezTo>
                      <a:cubicBezTo>
                        <a:pt x="20002" y="158101"/>
                        <a:pt x="4763" y="185724"/>
                        <a:pt x="0" y="201916"/>
                      </a:cubicBezTo>
                      <a:cubicBezTo>
                        <a:pt x="6667" y="200011"/>
                        <a:pt x="20955" y="198106"/>
                        <a:pt x="26670" y="200011"/>
                      </a:cubicBezTo>
                      <a:cubicBezTo>
                        <a:pt x="54293" y="208584"/>
                        <a:pt x="69533" y="229539"/>
                        <a:pt x="85725" y="255256"/>
                      </a:cubicBezTo>
                      <a:cubicBezTo>
                        <a:pt x="103823" y="283831"/>
                        <a:pt x="102870" y="311454"/>
                        <a:pt x="105727" y="342886"/>
                      </a:cubicBezTo>
                      <a:cubicBezTo>
                        <a:pt x="106680" y="352411"/>
                        <a:pt x="110490" y="360031"/>
                        <a:pt x="112395" y="369556"/>
                      </a:cubicBezTo>
                      <a:cubicBezTo>
                        <a:pt x="121920" y="408609"/>
                        <a:pt x="146685" y="420991"/>
                        <a:pt x="166687" y="456234"/>
                      </a:cubicBezTo>
                      <a:cubicBezTo>
                        <a:pt x="165735" y="439089"/>
                        <a:pt x="160020" y="410514"/>
                        <a:pt x="141923" y="391464"/>
                      </a:cubicBezTo>
                      <a:cubicBezTo>
                        <a:pt x="132398" y="381939"/>
                        <a:pt x="136208" y="345744"/>
                        <a:pt x="140970" y="330504"/>
                      </a:cubicBezTo>
                      <a:cubicBezTo>
                        <a:pt x="145733" y="315264"/>
                        <a:pt x="152400" y="300976"/>
                        <a:pt x="145733" y="284784"/>
                      </a:cubicBezTo>
                      <a:cubicBezTo>
                        <a:pt x="137160" y="261924"/>
                        <a:pt x="109537" y="247636"/>
                        <a:pt x="97155" y="226681"/>
                      </a:cubicBezTo>
                      <a:cubicBezTo>
                        <a:pt x="80963" y="200011"/>
                        <a:pt x="75248" y="168579"/>
                        <a:pt x="91440" y="139051"/>
                      </a:cubicBezTo>
                      <a:cubicBezTo>
                        <a:pt x="96202" y="130479"/>
                        <a:pt x="102870" y="123811"/>
                        <a:pt x="109537" y="117144"/>
                      </a:cubicBezTo>
                      <a:cubicBezTo>
                        <a:pt x="127635" y="102856"/>
                        <a:pt x="145733" y="88569"/>
                        <a:pt x="163830" y="74281"/>
                      </a:cubicBezTo>
                      <a:cubicBezTo>
                        <a:pt x="185737" y="56184"/>
                        <a:pt x="206693" y="36181"/>
                        <a:pt x="235268" y="31419"/>
                      </a:cubicBezTo>
                      <a:cubicBezTo>
                        <a:pt x="247650" y="29514"/>
                        <a:pt x="259080" y="31419"/>
                        <a:pt x="270510" y="34276"/>
                      </a:cubicBezTo>
                      <a:cubicBezTo>
                        <a:pt x="297180" y="45706"/>
                        <a:pt x="322898" y="65709"/>
                        <a:pt x="342900" y="78091"/>
                      </a:cubicBezTo>
                      <a:cubicBezTo>
                        <a:pt x="360998" y="89521"/>
                        <a:pt x="377190" y="98094"/>
                        <a:pt x="391478" y="113334"/>
                      </a:cubicBezTo>
                      <a:cubicBezTo>
                        <a:pt x="406718" y="129526"/>
                        <a:pt x="423863" y="152386"/>
                        <a:pt x="444818" y="166674"/>
                      </a:cubicBezTo>
                      <a:cubicBezTo>
                        <a:pt x="426720" y="140956"/>
                        <a:pt x="414338" y="115239"/>
                        <a:pt x="395288" y="97141"/>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79" name="Google Shape;379;p4"/>
                <p:cNvSpPr/>
                <p:nvPr/>
              </p:nvSpPr>
              <p:spPr>
                <a:xfrm>
                  <a:off x="359825" y="6248965"/>
                  <a:ext cx="389714" cy="350611"/>
                </a:xfrm>
                <a:custGeom>
                  <a:avLst/>
                  <a:gdLst/>
                  <a:ahLst/>
                  <a:cxnLst/>
                  <a:rect l="l" t="t" r="r" b="b"/>
                  <a:pathLst>
                    <a:path w="389714" h="350611" extrusionOk="0">
                      <a:moveTo>
                        <a:pt x="323040" y="77244"/>
                      </a:moveTo>
                      <a:cubicBezTo>
                        <a:pt x="300180" y="45812"/>
                        <a:pt x="256365" y="2949"/>
                        <a:pt x="219218" y="92"/>
                      </a:cubicBezTo>
                      <a:cubicBezTo>
                        <a:pt x="203977" y="-861"/>
                        <a:pt x="189690" y="5807"/>
                        <a:pt x="174450" y="10569"/>
                      </a:cubicBezTo>
                      <a:cubicBezTo>
                        <a:pt x="133492" y="23904"/>
                        <a:pt x="72533" y="58194"/>
                        <a:pt x="41100" y="81054"/>
                      </a:cubicBezTo>
                      <a:cubicBezTo>
                        <a:pt x="12525" y="102962"/>
                        <a:pt x="-4620" y="124869"/>
                        <a:pt x="1095" y="163922"/>
                      </a:cubicBezTo>
                      <a:cubicBezTo>
                        <a:pt x="11572" y="146777"/>
                        <a:pt x="42053" y="151539"/>
                        <a:pt x="39195" y="174399"/>
                      </a:cubicBezTo>
                      <a:cubicBezTo>
                        <a:pt x="32528" y="226787"/>
                        <a:pt x="40147" y="305844"/>
                        <a:pt x="67770" y="350612"/>
                      </a:cubicBezTo>
                      <a:cubicBezTo>
                        <a:pt x="79200" y="299177"/>
                        <a:pt x="53483" y="266792"/>
                        <a:pt x="58245" y="223929"/>
                      </a:cubicBezTo>
                      <a:cubicBezTo>
                        <a:pt x="61103" y="196307"/>
                        <a:pt x="66817" y="160112"/>
                        <a:pt x="78248" y="134394"/>
                      </a:cubicBezTo>
                      <a:cubicBezTo>
                        <a:pt x="90630" y="103914"/>
                        <a:pt x="113490" y="95342"/>
                        <a:pt x="138255" y="80102"/>
                      </a:cubicBezTo>
                      <a:cubicBezTo>
                        <a:pt x="154448" y="70577"/>
                        <a:pt x="170640" y="58194"/>
                        <a:pt x="187785" y="51527"/>
                      </a:cubicBezTo>
                      <a:cubicBezTo>
                        <a:pt x="232552" y="33429"/>
                        <a:pt x="267795" y="48669"/>
                        <a:pt x="302085" y="77244"/>
                      </a:cubicBezTo>
                      <a:cubicBezTo>
                        <a:pt x="335423" y="105819"/>
                        <a:pt x="360187" y="140109"/>
                        <a:pt x="389715" y="172494"/>
                      </a:cubicBezTo>
                      <a:cubicBezTo>
                        <a:pt x="384000" y="136299"/>
                        <a:pt x="345900" y="108677"/>
                        <a:pt x="323040" y="77244"/>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80" name="Google Shape;380;p4"/>
                <p:cNvSpPr/>
                <p:nvPr/>
              </p:nvSpPr>
              <p:spPr>
                <a:xfrm>
                  <a:off x="546658" y="6472894"/>
                  <a:ext cx="307559" cy="274319"/>
                </a:xfrm>
                <a:custGeom>
                  <a:avLst/>
                  <a:gdLst/>
                  <a:ahLst/>
                  <a:cxnLst/>
                  <a:rect l="l" t="t" r="r" b="b"/>
                  <a:pathLst>
                    <a:path w="307559" h="274319" extrusionOk="0">
                      <a:moveTo>
                        <a:pt x="299085" y="54293"/>
                      </a:moveTo>
                      <a:cubicBezTo>
                        <a:pt x="268605" y="42863"/>
                        <a:pt x="245745" y="38100"/>
                        <a:pt x="232410" y="0"/>
                      </a:cubicBezTo>
                      <a:cubicBezTo>
                        <a:pt x="234315" y="48577"/>
                        <a:pt x="223838" y="56197"/>
                        <a:pt x="213360" y="61913"/>
                      </a:cubicBezTo>
                      <a:cubicBezTo>
                        <a:pt x="187642" y="69532"/>
                        <a:pt x="134302" y="77152"/>
                        <a:pt x="115252" y="87630"/>
                      </a:cubicBezTo>
                      <a:cubicBezTo>
                        <a:pt x="93345" y="100013"/>
                        <a:pt x="100013" y="109538"/>
                        <a:pt x="94298" y="128588"/>
                      </a:cubicBezTo>
                      <a:cubicBezTo>
                        <a:pt x="86677" y="154305"/>
                        <a:pt x="65723" y="185738"/>
                        <a:pt x="41910" y="196215"/>
                      </a:cubicBezTo>
                      <a:cubicBezTo>
                        <a:pt x="15240" y="207645"/>
                        <a:pt x="0" y="234315"/>
                        <a:pt x="0" y="274320"/>
                      </a:cubicBezTo>
                      <a:cubicBezTo>
                        <a:pt x="11430" y="260033"/>
                        <a:pt x="35242" y="237172"/>
                        <a:pt x="65723" y="227647"/>
                      </a:cubicBezTo>
                      <a:cubicBezTo>
                        <a:pt x="97155" y="219075"/>
                        <a:pt x="128588" y="210503"/>
                        <a:pt x="149542" y="196215"/>
                      </a:cubicBezTo>
                      <a:cubicBezTo>
                        <a:pt x="170498" y="181927"/>
                        <a:pt x="195263" y="169545"/>
                        <a:pt x="202882" y="163830"/>
                      </a:cubicBezTo>
                      <a:cubicBezTo>
                        <a:pt x="232410" y="142875"/>
                        <a:pt x="217170" y="119063"/>
                        <a:pt x="220980" y="117157"/>
                      </a:cubicBezTo>
                      <a:cubicBezTo>
                        <a:pt x="247650" y="103822"/>
                        <a:pt x="270510" y="121920"/>
                        <a:pt x="282892" y="100013"/>
                      </a:cubicBezTo>
                      <a:cubicBezTo>
                        <a:pt x="288607" y="90488"/>
                        <a:pt x="301942" y="78105"/>
                        <a:pt x="306705" y="67627"/>
                      </a:cubicBezTo>
                      <a:cubicBezTo>
                        <a:pt x="309563" y="61913"/>
                        <a:pt x="304800" y="55245"/>
                        <a:pt x="299085" y="54293"/>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81" name="Google Shape;381;p4"/>
                <p:cNvSpPr/>
                <p:nvPr/>
              </p:nvSpPr>
              <p:spPr>
                <a:xfrm>
                  <a:off x="281862" y="6765312"/>
                  <a:ext cx="168613" cy="142967"/>
                </a:xfrm>
                <a:custGeom>
                  <a:avLst/>
                  <a:gdLst/>
                  <a:ahLst/>
                  <a:cxnLst/>
                  <a:rect l="l" t="t" r="r" b="b"/>
                  <a:pathLst>
                    <a:path w="168613" h="142967" extrusionOk="0">
                      <a:moveTo>
                        <a:pt x="122873" y="89535"/>
                      </a:moveTo>
                      <a:cubicBezTo>
                        <a:pt x="102870" y="86677"/>
                        <a:pt x="95250" y="85725"/>
                        <a:pt x="82868" y="69532"/>
                      </a:cubicBezTo>
                      <a:cubicBezTo>
                        <a:pt x="64770" y="47625"/>
                        <a:pt x="54293" y="24765"/>
                        <a:pt x="40005" y="0"/>
                      </a:cubicBezTo>
                      <a:cubicBezTo>
                        <a:pt x="45720" y="54292"/>
                        <a:pt x="58103" y="73342"/>
                        <a:pt x="61913" y="93345"/>
                      </a:cubicBezTo>
                      <a:cubicBezTo>
                        <a:pt x="53340" y="114300"/>
                        <a:pt x="16193" y="129540"/>
                        <a:pt x="0" y="142875"/>
                      </a:cubicBezTo>
                      <a:cubicBezTo>
                        <a:pt x="28575" y="143827"/>
                        <a:pt x="106680" y="137160"/>
                        <a:pt x="112395" y="134302"/>
                      </a:cubicBezTo>
                      <a:cubicBezTo>
                        <a:pt x="139065" y="121920"/>
                        <a:pt x="140018" y="122873"/>
                        <a:pt x="168593" y="120015"/>
                      </a:cubicBezTo>
                      <a:cubicBezTo>
                        <a:pt x="169545" y="92392"/>
                        <a:pt x="137160" y="91440"/>
                        <a:pt x="122873" y="89535"/>
                      </a:cubicBezTo>
                      <a:close/>
                    </a:path>
                  </a:pathLst>
                </a:custGeom>
                <a:solidFill>
                  <a:srgbClr val="5B57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82" name="Google Shape;382;p4"/>
                <p:cNvSpPr/>
                <p:nvPr/>
              </p:nvSpPr>
              <p:spPr>
                <a:xfrm>
                  <a:off x="-57227" y="6681491"/>
                  <a:ext cx="154305" cy="204787"/>
                </a:xfrm>
                <a:custGeom>
                  <a:avLst/>
                  <a:gdLst/>
                  <a:ahLst/>
                  <a:cxnLst/>
                  <a:rect l="l" t="t" r="r" b="b"/>
                  <a:pathLst>
                    <a:path w="154305" h="204787" extrusionOk="0">
                      <a:moveTo>
                        <a:pt x="154305" y="204788"/>
                      </a:moveTo>
                      <a:cubicBezTo>
                        <a:pt x="145733" y="183833"/>
                        <a:pt x="92393" y="160973"/>
                        <a:pt x="75248" y="148590"/>
                      </a:cubicBezTo>
                      <a:cubicBezTo>
                        <a:pt x="65723" y="141923"/>
                        <a:pt x="64770" y="116205"/>
                        <a:pt x="34290" y="111443"/>
                      </a:cubicBezTo>
                      <a:cubicBezTo>
                        <a:pt x="26670" y="77152"/>
                        <a:pt x="23813" y="16193"/>
                        <a:pt x="0" y="0"/>
                      </a:cubicBezTo>
                      <a:cubicBezTo>
                        <a:pt x="953" y="35243"/>
                        <a:pt x="2858" y="139065"/>
                        <a:pt x="6668" y="174308"/>
                      </a:cubicBezTo>
                      <a:cubicBezTo>
                        <a:pt x="29528" y="181927"/>
                        <a:pt x="106680" y="194310"/>
                        <a:pt x="154305" y="204788"/>
                      </a:cubicBezTo>
                      <a:close/>
                    </a:path>
                  </a:pathLst>
                </a:custGeom>
                <a:solidFill>
                  <a:srgbClr val="5B57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383" name="Google Shape;383;p4"/>
              <p:cNvSpPr/>
              <p:nvPr/>
            </p:nvSpPr>
            <p:spPr>
              <a:xfrm>
                <a:off x="10466905" y="2766428"/>
                <a:ext cx="1448131" cy="3087992"/>
              </a:xfrm>
              <a:custGeom>
                <a:avLst/>
                <a:gdLst/>
                <a:ahLst/>
                <a:cxnLst/>
                <a:rect l="l" t="t" r="r" b="b"/>
                <a:pathLst>
                  <a:path w="755218" h="1610426" extrusionOk="0">
                    <a:moveTo>
                      <a:pt x="124839" y="867728"/>
                    </a:moveTo>
                    <a:cubicBezTo>
                      <a:pt x="176273" y="796290"/>
                      <a:pt x="243901" y="733425"/>
                      <a:pt x="271523" y="649605"/>
                    </a:cubicBezTo>
                    <a:cubicBezTo>
                      <a:pt x="296289" y="573405"/>
                      <a:pt x="285811" y="488633"/>
                      <a:pt x="316291" y="415290"/>
                    </a:cubicBezTo>
                    <a:cubicBezTo>
                      <a:pt x="349628" y="333375"/>
                      <a:pt x="426781" y="279083"/>
                      <a:pt x="493456" y="221933"/>
                    </a:cubicBezTo>
                    <a:cubicBezTo>
                      <a:pt x="561084" y="164783"/>
                      <a:pt x="625853" y="88583"/>
                      <a:pt x="620139" y="0"/>
                    </a:cubicBezTo>
                    <a:cubicBezTo>
                      <a:pt x="735391" y="220980"/>
                      <a:pt x="775396" y="477203"/>
                      <a:pt x="745868" y="724853"/>
                    </a:cubicBezTo>
                    <a:cubicBezTo>
                      <a:pt x="716341" y="972503"/>
                      <a:pt x="618234" y="1209675"/>
                      <a:pt x="475359" y="1412557"/>
                    </a:cubicBezTo>
                    <a:cubicBezTo>
                      <a:pt x="431543" y="1474470"/>
                      <a:pt x="382014" y="1535430"/>
                      <a:pt x="316291" y="1573530"/>
                    </a:cubicBezTo>
                    <a:cubicBezTo>
                      <a:pt x="250568" y="1611630"/>
                      <a:pt x="165796" y="1624965"/>
                      <a:pt x="98168" y="1590675"/>
                    </a:cubicBezTo>
                    <a:lnTo>
                      <a:pt x="98168" y="1590675"/>
                    </a:lnTo>
                    <a:cubicBezTo>
                      <a:pt x="-7559" y="1536382"/>
                      <a:pt x="2918" y="1370648"/>
                      <a:pt x="61" y="1267778"/>
                    </a:cubicBezTo>
                    <a:cubicBezTo>
                      <a:pt x="-1844" y="1126807"/>
                      <a:pt x="41018" y="982980"/>
                      <a:pt x="124839" y="867728"/>
                    </a:cubicBezTo>
                    <a:close/>
                  </a:path>
                </a:pathLst>
              </a:custGeom>
              <a:gradFill>
                <a:gsLst>
                  <a:gs pos="0">
                    <a:srgbClr val="2A5B52"/>
                  </a:gs>
                  <a:gs pos="8000">
                    <a:srgbClr val="2A5B52"/>
                  </a:gs>
                  <a:gs pos="100000">
                    <a:srgbClr val="1C3B36"/>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384" name="Google Shape;384;p4"/>
              <p:cNvGrpSpPr/>
              <p:nvPr/>
            </p:nvGrpSpPr>
            <p:grpSpPr>
              <a:xfrm>
                <a:off x="7602637" y="2620275"/>
                <a:ext cx="2082258" cy="4773603"/>
                <a:chOff x="6209083" y="1899986"/>
                <a:chExt cx="1085697" cy="2488974"/>
              </a:xfrm>
            </p:grpSpPr>
            <p:sp>
              <p:nvSpPr>
                <p:cNvPr id="385" name="Google Shape;385;p4"/>
                <p:cNvSpPr/>
                <p:nvPr/>
              </p:nvSpPr>
              <p:spPr>
                <a:xfrm>
                  <a:off x="6209083" y="1899986"/>
                  <a:ext cx="1085697" cy="2325514"/>
                </a:xfrm>
                <a:custGeom>
                  <a:avLst/>
                  <a:gdLst/>
                  <a:ahLst/>
                  <a:cxnLst/>
                  <a:rect l="l" t="t" r="r" b="b"/>
                  <a:pathLst>
                    <a:path w="1085697" h="2325514" extrusionOk="0">
                      <a:moveTo>
                        <a:pt x="140933" y="1965007"/>
                      </a:moveTo>
                      <a:lnTo>
                        <a:pt x="140933" y="1965007"/>
                      </a:lnTo>
                      <a:cubicBezTo>
                        <a:pt x="116169" y="1839278"/>
                        <a:pt x="185701" y="1717357"/>
                        <a:pt x="230469" y="1597343"/>
                      </a:cubicBezTo>
                      <a:cubicBezTo>
                        <a:pt x="275236" y="1477328"/>
                        <a:pt x="286666" y="1318260"/>
                        <a:pt x="182844" y="1243965"/>
                      </a:cubicBezTo>
                      <a:cubicBezTo>
                        <a:pt x="130456" y="1205865"/>
                        <a:pt x="51398" y="1191578"/>
                        <a:pt x="32348" y="1130618"/>
                      </a:cubicBezTo>
                      <a:cubicBezTo>
                        <a:pt x="3773" y="1041082"/>
                        <a:pt x="135219" y="968693"/>
                        <a:pt x="130456" y="875347"/>
                      </a:cubicBezTo>
                      <a:cubicBezTo>
                        <a:pt x="127598" y="809625"/>
                        <a:pt x="60923" y="768668"/>
                        <a:pt x="27586" y="712470"/>
                      </a:cubicBezTo>
                      <a:cubicBezTo>
                        <a:pt x="-16229" y="640080"/>
                        <a:pt x="-1942" y="545783"/>
                        <a:pt x="29491" y="467678"/>
                      </a:cubicBezTo>
                      <a:cubicBezTo>
                        <a:pt x="60923" y="389572"/>
                        <a:pt x="108548" y="317183"/>
                        <a:pt x="131408" y="235267"/>
                      </a:cubicBezTo>
                      <a:cubicBezTo>
                        <a:pt x="154269" y="153353"/>
                        <a:pt x="146648" y="55245"/>
                        <a:pt x="82831" y="0"/>
                      </a:cubicBezTo>
                      <a:cubicBezTo>
                        <a:pt x="219991" y="76200"/>
                        <a:pt x="359056" y="154305"/>
                        <a:pt x="470498" y="263842"/>
                      </a:cubicBezTo>
                      <a:cubicBezTo>
                        <a:pt x="582894" y="373380"/>
                        <a:pt x="666713" y="521017"/>
                        <a:pt x="666713" y="678180"/>
                      </a:cubicBezTo>
                      <a:cubicBezTo>
                        <a:pt x="666713" y="784860"/>
                        <a:pt x="631471" y="904875"/>
                        <a:pt x="696241" y="988695"/>
                      </a:cubicBezTo>
                      <a:cubicBezTo>
                        <a:pt x="736246" y="1041082"/>
                        <a:pt x="803873" y="1062038"/>
                        <a:pt x="864833" y="1087755"/>
                      </a:cubicBezTo>
                      <a:cubicBezTo>
                        <a:pt x="925794" y="1113473"/>
                        <a:pt x="990563" y="1153478"/>
                        <a:pt x="1002946" y="1218248"/>
                      </a:cubicBezTo>
                      <a:cubicBezTo>
                        <a:pt x="1017233" y="1288732"/>
                        <a:pt x="965798" y="1355407"/>
                        <a:pt x="959131" y="1427798"/>
                      </a:cubicBezTo>
                      <a:cubicBezTo>
                        <a:pt x="951511" y="1522095"/>
                        <a:pt x="1021044" y="1602105"/>
                        <a:pt x="1057239" y="1689735"/>
                      </a:cubicBezTo>
                      <a:cubicBezTo>
                        <a:pt x="1117246" y="1834515"/>
                        <a:pt x="1078194" y="2009775"/>
                        <a:pt x="979133" y="2131695"/>
                      </a:cubicBezTo>
                      <a:cubicBezTo>
                        <a:pt x="882931" y="2250758"/>
                        <a:pt x="705766" y="2368868"/>
                        <a:pt x="550508" y="2309813"/>
                      </a:cubicBezTo>
                      <a:cubicBezTo>
                        <a:pt x="394298" y="2248853"/>
                        <a:pt x="176176" y="2145983"/>
                        <a:pt x="140933" y="1965007"/>
                      </a:cubicBezTo>
                      <a:close/>
                    </a:path>
                  </a:pathLst>
                </a:custGeom>
                <a:gradFill>
                  <a:gsLst>
                    <a:gs pos="0">
                      <a:srgbClr val="2A5B52"/>
                    </a:gs>
                    <a:gs pos="8000">
                      <a:srgbClr val="2A5B52"/>
                    </a:gs>
                    <a:gs pos="100000">
                      <a:srgbClr val="1C3B36"/>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86" name="Google Shape;386;p4"/>
                <p:cNvSpPr/>
                <p:nvPr/>
              </p:nvSpPr>
              <p:spPr>
                <a:xfrm>
                  <a:off x="6442316" y="2213685"/>
                  <a:ext cx="561812" cy="2175275"/>
                </a:xfrm>
                <a:custGeom>
                  <a:avLst/>
                  <a:gdLst/>
                  <a:ahLst/>
                  <a:cxnLst/>
                  <a:rect l="l" t="t" r="r" b="b"/>
                  <a:pathLst>
                    <a:path w="561812" h="2175275" extrusionOk="0">
                      <a:moveTo>
                        <a:pt x="329658" y="1406516"/>
                      </a:moveTo>
                      <a:cubicBezTo>
                        <a:pt x="365853" y="1257926"/>
                        <a:pt x="422050" y="1114098"/>
                        <a:pt x="495393" y="979796"/>
                      </a:cubicBezTo>
                      <a:cubicBezTo>
                        <a:pt x="498250" y="975033"/>
                        <a:pt x="490630" y="971223"/>
                        <a:pt x="488725" y="975986"/>
                      </a:cubicBezTo>
                      <a:cubicBezTo>
                        <a:pt x="417287" y="1105526"/>
                        <a:pt x="362995" y="1244591"/>
                        <a:pt x="325848" y="1387466"/>
                      </a:cubicBezTo>
                      <a:cubicBezTo>
                        <a:pt x="322990" y="1361748"/>
                        <a:pt x="320133" y="1336031"/>
                        <a:pt x="318228" y="1311266"/>
                      </a:cubicBezTo>
                      <a:cubicBezTo>
                        <a:pt x="290605" y="1018848"/>
                        <a:pt x="282033" y="722621"/>
                        <a:pt x="205833" y="437823"/>
                      </a:cubicBezTo>
                      <a:cubicBezTo>
                        <a:pt x="204880" y="433061"/>
                        <a:pt x="202975" y="428298"/>
                        <a:pt x="202023" y="423536"/>
                      </a:cubicBezTo>
                      <a:cubicBezTo>
                        <a:pt x="202023" y="423536"/>
                        <a:pt x="202023" y="423536"/>
                        <a:pt x="202023" y="422583"/>
                      </a:cubicBezTo>
                      <a:cubicBezTo>
                        <a:pt x="212500" y="353051"/>
                        <a:pt x="222978" y="283518"/>
                        <a:pt x="232503" y="213986"/>
                      </a:cubicBezTo>
                      <a:cubicBezTo>
                        <a:pt x="233455" y="209223"/>
                        <a:pt x="224883" y="209223"/>
                        <a:pt x="224883" y="213986"/>
                      </a:cubicBezTo>
                      <a:cubicBezTo>
                        <a:pt x="215358" y="277803"/>
                        <a:pt x="205833" y="340668"/>
                        <a:pt x="196308" y="404486"/>
                      </a:cubicBezTo>
                      <a:cubicBezTo>
                        <a:pt x="196308" y="404486"/>
                        <a:pt x="196308" y="404486"/>
                        <a:pt x="196308" y="404486"/>
                      </a:cubicBezTo>
                      <a:cubicBezTo>
                        <a:pt x="196308" y="403533"/>
                        <a:pt x="196308" y="401628"/>
                        <a:pt x="195355" y="400676"/>
                      </a:cubicBezTo>
                      <a:cubicBezTo>
                        <a:pt x="153445" y="258753"/>
                        <a:pt x="94390" y="122546"/>
                        <a:pt x="7712" y="1578"/>
                      </a:cubicBezTo>
                      <a:cubicBezTo>
                        <a:pt x="4855" y="-2232"/>
                        <a:pt x="-2765" y="1578"/>
                        <a:pt x="1045" y="5388"/>
                      </a:cubicBezTo>
                      <a:cubicBezTo>
                        <a:pt x="84865" y="123498"/>
                        <a:pt x="142968" y="254943"/>
                        <a:pt x="183925" y="391151"/>
                      </a:cubicBezTo>
                      <a:cubicBezTo>
                        <a:pt x="135348" y="354003"/>
                        <a:pt x="86770" y="317808"/>
                        <a:pt x="38193" y="280661"/>
                      </a:cubicBezTo>
                      <a:cubicBezTo>
                        <a:pt x="34383" y="277803"/>
                        <a:pt x="29620" y="284471"/>
                        <a:pt x="34383" y="287328"/>
                      </a:cubicBezTo>
                      <a:cubicBezTo>
                        <a:pt x="85818" y="326381"/>
                        <a:pt x="136300" y="365433"/>
                        <a:pt x="187735" y="403533"/>
                      </a:cubicBezTo>
                      <a:cubicBezTo>
                        <a:pt x="228693" y="543551"/>
                        <a:pt x="252505" y="689283"/>
                        <a:pt x="268698" y="834063"/>
                      </a:cubicBezTo>
                      <a:cubicBezTo>
                        <a:pt x="282985" y="958841"/>
                        <a:pt x="291558" y="1084571"/>
                        <a:pt x="302035" y="1210301"/>
                      </a:cubicBezTo>
                      <a:cubicBezTo>
                        <a:pt x="233455" y="1045518"/>
                        <a:pt x="139158" y="891213"/>
                        <a:pt x="24858" y="754053"/>
                      </a:cubicBezTo>
                      <a:cubicBezTo>
                        <a:pt x="21048" y="750243"/>
                        <a:pt x="15333" y="755958"/>
                        <a:pt x="19143" y="759768"/>
                      </a:cubicBezTo>
                      <a:cubicBezTo>
                        <a:pt x="137253" y="900738"/>
                        <a:pt x="232503" y="1058853"/>
                        <a:pt x="301083" y="1229351"/>
                      </a:cubicBezTo>
                      <a:cubicBezTo>
                        <a:pt x="302035" y="1230303"/>
                        <a:pt x="302987" y="1231256"/>
                        <a:pt x="303940" y="1231256"/>
                      </a:cubicBezTo>
                      <a:cubicBezTo>
                        <a:pt x="318228" y="1395086"/>
                        <a:pt x="335373" y="1557963"/>
                        <a:pt x="372520" y="1717983"/>
                      </a:cubicBezTo>
                      <a:cubicBezTo>
                        <a:pt x="409668" y="1878003"/>
                        <a:pt x="465865" y="2034213"/>
                        <a:pt x="554448" y="2173278"/>
                      </a:cubicBezTo>
                      <a:cubicBezTo>
                        <a:pt x="557305" y="2178041"/>
                        <a:pt x="563973" y="2173278"/>
                        <a:pt x="561115" y="2169468"/>
                      </a:cubicBezTo>
                      <a:cubicBezTo>
                        <a:pt x="416335" y="1940868"/>
                        <a:pt x="359185" y="1673216"/>
                        <a:pt x="328705" y="1406516"/>
                      </a:cubicBezTo>
                      <a:cubicBezTo>
                        <a:pt x="328705" y="1408421"/>
                        <a:pt x="329658" y="1407468"/>
                        <a:pt x="329658" y="1406516"/>
                      </a:cubicBezTo>
                      <a:close/>
                    </a:path>
                  </a:pathLst>
                </a:custGeom>
                <a:solidFill>
                  <a:srgbClr val="4493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387" name="Google Shape;387;p4"/>
              <p:cNvGrpSpPr/>
              <p:nvPr/>
            </p:nvGrpSpPr>
            <p:grpSpPr>
              <a:xfrm>
                <a:off x="4448604" y="4260741"/>
                <a:ext cx="1441070" cy="3306949"/>
                <a:chOff x="4564559" y="2755331"/>
                <a:chExt cx="751379" cy="1724255"/>
              </a:xfrm>
            </p:grpSpPr>
            <p:sp>
              <p:nvSpPr>
                <p:cNvPr id="388" name="Google Shape;388;p4"/>
                <p:cNvSpPr/>
                <p:nvPr/>
              </p:nvSpPr>
              <p:spPr>
                <a:xfrm>
                  <a:off x="4564559" y="2755331"/>
                  <a:ext cx="751379" cy="1607284"/>
                </a:xfrm>
                <a:custGeom>
                  <a:avLst/>
                  <a:gdLst/>
                  <a:ahLst/>
                  <a:cxnLst/>
                  <a:rect l="l" t="t" r="r" b="b"/>
                  <a:pathLst>
                    <a:path w="751379" h="1607284" extrusionOk="0">
                      <a:moveTo>
                        <a:pt x="97627" y="1359218"/>
                      </a:moveTo>
                      <a:lnTo>
                        <a:pt x="97627" y="1359218"/>
                      </a:lnTo>
                      <a:cubicBezTo>
                        <a:pt x="80482" y="1272540"/>
                        <a:pt x="128107" y="1187768"/>
                        <a:pt x="159539" y="1104900"/>
                      </a:cubicBezTo>
                      <a:cubicBezTo>
                        <a:pt x="190972" y="1022033"/>
                        <a:pt x="198592" y="912495"/>
                        <a:pt x="126202" y="860108"/>
                      </a:cubicBezTo>
                      <a:cubicBezTo>
                        <a:pt x="90007" y="834390"/>
                        <a:pt x="35714" y="823912"/>
                        <a:pt x="22379" y="782002"/>
                      </a:cubicBezTo>
                      <a:cubicBezTo>
                        <a:pt x="2377" y="720090"/>
                        <a:pt x="93817" y="670560"/>
                        <a:pt x="90007" y="604837"/>
                      </a:cubicBezTo>
                      <a:cubicBezTo>
                        <a:pt x="88102" y="560070"/>
                        <a:pt x="42382" y="530543"/>
                        <a:pt x="18569" y="492442"/>
                      </a:cubicBezTo>
                      <a:cubicBezTo>
                        <a:pt x="-10958" y="441960"/>
                        <a:pt x="-1433" y="377190"/>
                        <a:pt x="20474" y="322898"/>
                      </a:cubicBezTo>
                      <a:cubicBezTo>
                        <a:pt x="42382" y="268605"/>
                        <a:pt x="74767" y="219075"/>
                        <a:pt x="90959" y="162877"/>
                      </a:cubicBezTo>
                      <a:cubicBezTo>
                        <a:pt x="107152" y="106680"/>
                        <a:pt x="101437" y="38100"/>
                        <a:pt x="57622" y="0"/>
                      </a:cubicBezTo>
                      <a:cubicBezTo>
                        <a:pt x="151919" y="52388"/>
                        <a:pt x="248122" y="106680"/>
                        <a:pt x="326227" y="181927"/>
                      </a:cubicBezTo>
                      <a:cubicBezTo>
                        <a:pt x="403380" y="258127"/>
                        <a:pt x="461482" y="360045"/>
                        <a:pt x="461482" y="467677"/>
                      </a:cubicBezTo>
                      <a:cubicBezTo>
                        <a:pt x="461482" y="541020"/>
                        <a:pt x="436717" y="623887"/>
                        <a:pt x="481484" y="682943"/>
                      </a:cubicBezTo>
                      <a:cubicBezTo>
                        <a:pt x="509107" y="719137"/>
                        <a:pt x="555780" y="734377"/>
                        <a:pt x="598642" y="751523"/>
                      </a:cubicBezTo>
                      <a:cubicBezTo>
                        <a:pt x="641505" y="768668"/>
                        <a:pt x="685319" y="797243"/>
                        <a:pt x="694844" y="842010"/>
                      </a:cubicBezTo>
                      <a:cubicBezTo>
                        <a:pt x="704369" y="890587"/>
                        <a:pt x="669127" y="937260"/>
                        <a:pt x="664364" y="986790"/>
                      </a:cubicBezTo>
                      <a:cubicBezTo>
                        <a:pt x="658649" y="1051560"/>
                        <a:pt x="707227" y="1107758"/>
                        <a:pt x="731992" y="1167765"/>
                      </a:cubicBezTo>
                      <a:cubicBezTo>
                        <a:pt x="772949" y="1267777"/>
                        <a:pt x="746280" y="1388745"/>
                        <a:pt x="677699" y="1473518"/>
                      </a:cubicBezTo>
                      <a:cubicBezTo>
                        <a:pt x="611024" y="1555433"/>
                        <a:pt x="489105" y="1637348"/>
                        <a:pt x="381472" y="1596390"/>
                      </a:cubicBezTo>
                      <a:cubicBezTo>
                        <a:pt x="272887" y="1555433"/>
                        <a:pt x="121439" y="1483995"/>
                        <a:pt x="97627" y="1359218"/>
                      </a:cubicBezTo>
                      <a:close/>
                    </a:path>
                  </a:pathLst>
                </a:custGeom>
                <a:solidFill>
                  <a:srgbClr val="3D7A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89" name="Google Shape;389;p4"/>
                <p:cNvSpPr/>
                <p:nvPr/>
              </p:nvSpPr>
              <p:spPr>
                <a:xfrm>
                  <a:off x="4724610" y="2974174"/>
                  <a:ext cx="388550" cy="1505412"/>
                </a:xfrm>
                <a:custGeom>
                  <a:avLst/>
                  <a:gdLst/>
                  <a:ahLst/>
                  <a:cxnLst/>
                  <a:rect l="l" t="t" r="r" b="b"/>
                  <a:pathLst>
                    <a:path w="388550" h="1505412" extrusionOk="0">
                      <a:moveTo>
                        <a:pt x="229042" y="970829"/>
                      </a:moveTo>
                      <a:cubicBezTo>
                        <a:pt x="253806" y="867959"/>
                        <a:pt x="292859" y="768899"/>
                        <a:pt x="343342" y="676506"/>
                      </a:cubicBezTo>
                      <a:cubicBezTo>
                        <a:pt x="345246" y="673649"/>
                        <a:pt x="340484" y="670791"/>
                        <a:pt x="338579" y="673649"/>
                      </a:cubicBezTo>
                      <a:cubicBezTo>
                        <a:pt x="289049" y="763184"/>
                        <a:pt x="251901" y="859386"/>
                        <a:pt x="226184" y="958446"/>
                      </a:cubicBezTo>
                      <a:cubicBezTo>
                        <a:pt x="224279" y="940349"/>
                        <a:pt x="222374" y="923204"/>
                        <a:pt x="220469" y="905106"/>
                      </a:cubicBezTo>
                      <a:cubicBezTo>
                        <a:pt x="201419" y="703176"/>
                        <a:pt x="195704" y="498389"/>
                        <a:pt x="142364" y="301221"/>
                      </a:cubicBezTo>
                      <a:cubicBezTo>
                        <a:pt x="141411" y="297411"/>
                        <a:pt x="140459" y="294554"/>
                        <a:pt x="139506" y="290744"/>
                      </a:cubicBezTo>
                      <a:cubicBezTo>
                        <a:pt x="139506" y="290744"/>
                        <a:pt x="139506" y="290744"/>
                        <a:pt x="139506" y="290744"/>
                      </a:cubicBezTo>
                      <a:cubicBezTo>
                        <a:pt x="146174" y="243119"/>
                        <a:pt x="153794" y="194541"/>
                        <a:pt x="160461" y="146916"/>
                      </a:cubicBezTo>
                      <a:cubicBezTo>
                        <a:pt x="161414" y="143106"/>
                        <a:pt x="155699" y="143106"/>
                        <a:pt x="154746" y="146916"/>
                      </a:cubicBezTo>
                      <a:cubicBezTo>
                        <a:pt x="148079" y="190731"/>
                        <a:pt x="141411" y="234546"/>
                        <a:pt x="135696" y="278361"/>
                      </a:cubicBezTo>
                      <a:cubicBezTo>
                        <a:pt x="135696" y="278361"/>
                        <a:pt x="135696" y="278361"/>
                        <a:pt x="135696" y="278361"/>
                      </a:cubicBezTo>
                      <a:cubicBezTo>
                        <a:pt x="135696" y="277409"/>
                        <a:pt x="135696" y="276456"/>
                        <a:pt x="134744" y="276456"/>
                      </a:cubicBezTo>
                      <a:cubicBezTo>
                        <a:pt x="106169" y="178349"/>
                        <a:pt x="64259" y="84051"/>
                        <a:pt x="5204" y="1184"/>
                      </a:cubicBezTo>
                      <a:cubicBezTo>
                        <a:pt x="3299" y="-1674"/>
                        <a:pt x="-1464" y="1184"/>
                        <a:pt x="441" y="4041"/>
                      </a:cubicBezTo>
                      <a:cubicBezTo>
                        <a:pt x="58544" y="85956"/>
                        <a:pt x="98549" y="176444"/>
                        <a:pt x="127124" y="270741"/>
                      </a:cubicBezTo>
                      <a:cubicBezTo>
                        <a:pt x="93786" y="245024"/>
                        <a:pt x="60449" y="220259"/>
                        <a:pt x="27111" y="194541"/>
                      </a:cubicBezTo>
                      <a:cubicBezTo>
                        <a:pt x="24254" y="192636"/>
                        <a:pt x="21396" y="197399"/>
                        <a:pt x="24254" y="199304"/>
                      </a:cubicBezTo>
                      <a:cubicBezTo>
                        <a:pt x="59496" y="225974"/>
                        <a:pt x="94739" y="252644"/>
                        <a:pt x="129981" y="280266"/>
                      </a:cubicBezTo>
                      <a:cubicBezTo>
                        <a:pt x="158556" y="377421"/>
                        <a:pt x="174749" y="477434"/>
                        <a:pt x="185226" y="577446"/>
                      </a:cubicBezTo>
                      <a:cubicBezTo>
                        <a:pt x="194751" y="664124"/>
                        <a:pt x="200467" y="750801"/>
                        <a:pt x="208086" y="837479"/>
                      </a:cubicBezTo>
                      <a:cubicBezTo>
                        <a:pt x="160461" y="723179"/>
                        <a:pt x="95692" y="616499"/>
                        <a:pt x="16634" y="522201"/>
                      </a:cubicBezTo>
                      <a:cubicBezTo>
                        <a:pt x="14729" y="519344"/>
                        <a:pt x="9966" y="523154"/>
                        <a:pt x="12824" y="526011"/>
                      </a:cubicBezTo>
                      <a:cubicBezTo>
                        <a:pt x="94739" y="623166"/>
                        <a:pt x="160461" y="732704"/>
                        <a:pt x="208086" y="850814"/>
                      </a:cubicBezTo>
                      <a:cubicBezTo>
                        <a:pt x="208086" y="851766"/>
                        <a:pt x="209039" y="851766"/>
                        <a:pt x="209992" y="852719"/>
                      </a:cubicBezTo>
                      <a:cubicBezTo>
                        <a:pt x="219517" y="966066"/>
                        <a:pt x="231899" y="1078461"/>
                        <a:pt x="257617" y="1188951"/>
                      </a:cubicBezTo>
                      <a:cubicBezTo>
                        <a:pt x="283334" y="1299441"/>
                        <a:pt x="322386" y="1408026"/>
                        <a:pt x="383346" y="1504229"/>
                      </a:cubicBezTo>
                      <a:cubicBezTo>
                        <a:pt x="385251" y="1507086"/>
                        <a:pt x="390014" y="1504229"/>
                        <a:pt x="388109" y="1501371"/>
                      </a:cubicBezTo>
                      <a:cubicBezTo>
                        <a:pt x="288096" y="1343256"/>
                        <a:pt x="249044" y="1158471"/>
                        <a:pt x="227136" y="973686"/>
                      </a:cubicBezTo>
                      <a:cubicBezTo>
                        <a:pt x="229042" y="972734"/>
                        <a:pt x="229042" y="971781"/>
                        <a:pt x="229042" y="9708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390" name="Google Shape;390;p4"/>
              <p:cNvGrpSpPr/>
              <p:nvPr/>
            </p:nvGrpSpPr>
            <p:grpSpPr>
              <a:xfrm>
                <a:off x="3811954" y="5773332"/>
                <a:ext cx="1961981" cy="1987556"/>
                <a:chOff x="4232609" y="3544001"/>
                <a:chExt cx="1022984" cy="1036319"/>
              </a:xfrm>
            </p:grpSpPr>
            <p:sp>
              <p:nvSpPr>
                <p:cNvPr id="391" name="Google Shape;391;p4"/>
                <p:cNvSpPr/>
                <p:nvPr/>
              </p:nvSpPr>
              <p:spPr>
                <a:xfrm>
                  <a:off x="4232609" y="3544001"/>
                  <a:ext cx="1020127" cy="1036319"/>
                </a:xfrm>
                <a:custGeom>
                  <a:avLst/>
                  <a:gdLst/>
                  <a:ahLst/>
                  <a:cxnLst/>
                  <a:rect l="l" t="t" r="r" b="b"/>
                  <a:pathLst>
                    <a:path w="1020127" h="1036319" extrusionOk="0">
                      <a:moveTo>
                        <a:pt x="930593" y="376238"/>
                      </a:moveTo>
                      <a:cubicBezTo>
                        <a:pt x="929640" y="375285"/>
                        <a:pt x="929640" y="375285"/>
                        <a:pt x="928688" y="374332"/>
                      </a:cubicBezTo>
                      <a:cubicBezTo>
                        <a:pt x="923925" y="378142"/>
                        <a:pt x="919163" y="381000"/>
                        <a:pt x="914400" y="383857"/>
                      </a:cubicBezTo>
                      <a:cubicBezTo>
                        <a:pt x="838200" y="429578"/>
                        <a:pt x="744855" y="434340"/>
                        <a:pt x="656272" y="439103"/>
                      </a:cubicBezTo>
                      <a:cubicBezTo>
                        <a:pt x="734378" y="421957"/>
                        <a:pt x="805815" y="375285"/>
                        <a:pt x="854393" y="311467"/>
                      </a:cubicBezTo>
                      <a:cubicBezTo>
                        <a:pt x="792480" y="267653"/>
                        <a:pt x="721995" y="234315"/>
                        <a:pt x="652463" y="203835"/>
                      </a:cubicBezTo>
                      <a:cubicBezTo>
                        <a:pt x="620078" y="189547"/>
                        <a:pt x="587693" y="175260"/>
                        <a:pt x="555307" y="161925"/>
                      </a:cubicBezTo>
                      <a:cubicBezTo>
                        <a:pt x="541972" y="175260"/>
                        <a:pt x="526733" y="186690"/>
                        <a:pt x="509588" y="195263"/>
                      </a:cubicBezTo>
                      <a:cubicBezTo>
                        <a:pt x="467678" y="215265"/>
                        <a:pt x="421005" y="219075"/>
                        <a:pt x="374333" y="218122"/>
                      </a:cubicBezTo>
                      <a:cubicBezTo>
                        <a:pt x="406717" y="191453"/>
                        <a:pt x="440055" y="163830"/>
                        <a:pt x="462915" y="127635"/>
                      </a:cubicBezTo>
                      <a:cubicBezTo>
                        <a:pt x="463867" y="126682"/>
                        <a:pt x="463867" y="125730"/>
                        <a:pt x="464820" y="124778"/>
                      </a:cubicBezTo>
                      <a:cubicBezTo>
                        <a:pt x="357188" y="80963"/>
                        <a:pt x="248603" y="39053"/>
                        <a:pt x="138113" y="0"/>
                      </a:cubicBezTo>
                      <a:cubicBezTo>
                        <a:pt x="138113" y="2857"/>
                        <a:pt x="138113" y="4763"/>
                        <a:pt x="138113" y="7620"/>
                      </a:cubicBezTo>
                      <a:cubicBezTo>
                        <a:pt x="140017" y="87630"/>
                        <a:pt x="103822" y="161925"/>
                        <a:pt x="68580" y="236220"/>
                      </a:cubicBezTo>
                      <a:cubicBezTo>
                        <a:pt x="124778" y="250507"/>
                        <a:pt x="181928" y="260032"/>
                        <a:pt x="240030" y="261938"/>
                      </a:cubicBezTo>
                      <a:cubicBezTo>
                        <a:pt x="189547" y="291465"/>
                        <a:pt x="129540" y="298132"/>
                        <a:pt x="71438" y="303847"/>
                      </a:cubicBezTo>
                      <a:cubicBezTo>
                        <a:pt x="60960" y="304800"/>
                        <a:pt x="49530" y="305753"/>
                        <a:pt x="38100" y="305753"/>
                      </a:cubicBezTo>
                      <a:cubicBezTo>
                        <a:pt x="35242" y="312420"/>
                        <a:pt x="33338" y="318135"/>
                        <a:pt x="30480" y="324803"/>
                      </a:cubicBezTo>
                      <a:cubicBezTo>
                        <a:pt x="12383" y="374332"/>
                        <a:pt x="2858" y="426720"/>
                        <a:pt x="0" y="479107"/>
                      </a:cubicBezTo>
                      <a:cubicBezTo>
                        <a:pt x="93345" y="478155"/>
                        <a:pt x="186690" y="449580"/>
                        <a:pt x="264795" y="398145"/>
                      </a:cubicBezTo>
                      <a:cubicBezTo>
                        <a:pt x="248603" y="454342"/>
                        <a:pt x="195263" y="489585"/>
                        <a:pt x="145733" y="521017"/>
                      </a:cubicBezTo>
                      <a:cubicBezTo>
                        <a:pt x="111442" y="542925"/>
                        <a:pt x="76200" y="563880"/>
                        <a:pt x="41910" y="585788"/>
                      </a:cubicBezTo>
                      <a:cubicBezTo>
                        <a:pt x="31433" y="592455"/>
                        <a:pt x="20003" y="599122"/>
                        <a:pt x="7620" y="603885"/>
                      </a:cubicBezTo>
                      <a:cubicBezTo>
                        <a:pt x="20003" y="677228"/>
                        <a:pt x="45720" y="747713"/>
                        <a:pt x="84772" y="810578"/>
                      </a:cubicBezTo>
                      <a:cubicBezTo>
                        <a:pt x="151447" y="775335"/>
                        <a:pt x="210503" y="723900"/>
                        <a:pt x="266700" y="672465"/>
                      </a:cubicBezTo>
                      <a:cubicBezTo>
                        <a:pt x="252413" y="745807"/>
                        <a:pt x="224790" y="815340"/>
                        <a:pt x="183833" y="878205"/>
                      </a:cubicBezTo>
                      <a:cubicBezTo>
                        <a:pt x="177165" y="888682"/>
                        <a:pt x="169545" y="899160"/>
                        <a:pt x="160020" y="907732"/>
                      </a:cubicBezTo>
                      <a:cubicBezTo>
                        <a:pt x="163830" y="911542"/>
                        <a:pt x="166688" y="914400"/>
                        <a:pt x="170497" y="918210"/>
                      </a:cubicBezTo>
                      <a:cubicBezTo>
                        <a:pt x="230505" y="975360"/>
                        <a:pt x="306705" y="1018222"/>
                        <a:pt x="387667" y="1033463"/>
                      </a:cubicBezTo>
                      <a:cubicBezTo>
                        <a:pt x="417195" y="985838"/>
                        <a:pt x="447675" y="937260"/>
                        <a:pt x="477203" y="889635"/>
                      </a:cubicBezTo>
                      <a:cubicBezTo>
                        <a:pt x="487680" y="921067"/>
                        <a:pt x="496253" y="953453"/>
                        <a:pt x="495300" y="985838"/>
                      </a:cubicBezTo>
                      <a:cubicBezTo>
                        <a:pt x="494347" y="1002982"/>
                        <a:pt x="491490" y="1020128"/>
                        <a:pt x="484822" y="1036320"/>
                      </a:cubicBezTo>
                      <a:cubicBezTo>
                        <a:pt x="486728" y="1036320"/>
                        <a:pt x="489585" y="1035367"/>
                        <a:pt x="491490" y="1035367"/>
                      </a:cubicBezTo>
                      <a:cubicBezTo>
                        <a:pt x="603885" y="1018222"/>
                        <a:pt x="704850" y="922020"/>
                        <a:pt x="709613" y="810578"/>
                      </a:cubicBezTo>
                      <a:cubicBezTo>
                        <a:pt x="714375" y="812482"/>
                        <a:pt x="720090" y="814388"/>
                        <a:pt x="724853" y="816292"/>
                      </a:cubicBezTo>
                      <a:cubicBezTo>
                        <a:pt x="776288" y="833438"/>
                        <a:pt x="835343" y="831532"/>
                        <a:pt x="884872" y="810578"/>
                      </a:cubicBezTo>
                      <a:cubicBezTo>
                        <a:pt x="942022" y="786765"/>
                        <a:pt x="987743" y="738188"/>
                        <a:pt x="1008697" y="680085"/>
                      </a:cubicBezTo>
                      <a:cubicBezTo>
                        <a:pt x="1009650" y="678180"/>
                        <a:pt x="1009650" y="677228"/>
                        <a:pt x="1010603" y="675322"/>
                      </a:cubicBezTo>
                      <a:cubicBezTo>
                        <a:pt x="985838" y="677228"/>
                        <a:pt x="962025" y="671513"/>
                        <a:pt x="938213" y="664845"/>
                      </a:cubicBezTo>
                      <a:cubicBezTo>
                        <a:pt x="891540" y="649605"/>
                        <a:pt x="847725" y="626745"/>
                        <a:pt x="807720" y="597217"/>
                      </a:cubicBezTo>
                      <a:cubicBezTo>
                        <a:pt x="879157" y="609600"/>
                        <a:pt x="954405" y="598170"/>
                        <a:pt x="1020128" y="567690"/>
                      </a:cubicBezTo>
                      <a:cubicBezTo>
                        <a:pt x="1014413" y="496253"/>
                        <a:pt x="979170" y="427672"/>
                        <a:pt x="930593" y="376238"/>
                      </a:cubicBezTo>
                      <a:close/>
                    </a:path>
                  </a:pathLst>
                </a:custGeom>
                <a:gradFill>
                  <a:gsLst>
                    <a:gs pos="0">
                      <a:srgbClr val="2A5B52"/>
                    </a:gs>
                    <a:gs pos="8000">
                      <a:srgbClr val="2A5B52"/>
                    </a:gs>
                    <a:gs pos="100000">
                      <a:srgbClr val="1C3B36"/>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92" name="Google Shape;392;p4"/>
                <p:cNvSpPr/>
                <p:nvPr/>
              </p:nvSpPr>
              <p:spPr>
                <a:xfrm>
                  <a:off x="4370721" y="3544001"/>
                  <a:ext cx="884872" cy="825579"/>
                </a:xfrm>
                <a:custGeom>
                  <a:avLst/>
                  <a:gdLst/>
                  <a:ahLst/>
                  <a:cxnLst/>
                  <a:rect l="l" t="t" r="r" b="b"/>
                  <a:pathLst>
                    <a:path w="884872" h="825579" extrusionOk="0">
                      <a:moveTo>
                        <a:pt x="645795" y="824865"/>
                      </a:moveTo>
                      <a:cubicBezTo>
                        <a:pt x="681038" y="827722"/>
                        <a:pt x="716280" y="822007"/>
                        <a:pt x="749618" y="807720"/>
                      </a:cubicBezTo>
                      <a:cubicBezTo>
                        <a:pt x="806768" y="783907"/>
                        <a:pt x="852488" y="735330"/>
                        <a:pt x="873443" y="677228"/>
                      </a:cubicBezTo>
                      <a:cubicBezTo>
                        <a:pt x="874395" y="675322"/>
                        <a:pt x="874395" y="674370"/>
                        <a:pt x="875347" y="672465"/>
                      </a:cubicBezTo>
                      <a:cubicBezTo>
                        <a:pt x="850582" y="674370"/>
                        <a:pt x="826770" y="668655"/>
                        <a:pt x="802957" y="661988"/>
                      </a:cubicBezTo>
                      <a:cubicBezTo>
                        <a:pt x="756285" y="646747"/>
                        <a:pt x="712470" y="623888"/>
                        <a:pt x="672465" y="594360"/>
                      </a:cubicBezTo>
                      <a:cubicBezTo>
                        <a:pt x="743903" y="606742"/>
                        <a:pt x="819150" y="595313"/>
                        <a:pt x="884872" y="564832"/>
                      </a:cubicBezTo>
                      <a:cubicBezTo>
                        <a:pt x="876300" y="495300"/>
                        <a:pt x="841057" y="427672"/>
                        <a:pt x="792480" y="376238"/>
                      </a:cubicBezTo>
                      <a:cubicBezTo>
                        <a:pt x="791528" y="375285"/>
                        <a:pt x="791528" y="375285"/>
                        <a:pt x="790575" y="374332"/>
                      </a:cubicBezTo>
                      <a:cubicBezTo>
                        <a:pt x="785813" y="378142"/>
                        <a:pt x="781050" y="381000"/>
                        <a:pt x="776288" y="383857"/>
                      </a:cubicBezTo>
                      <a:cubicBezTo>
                        <a:pt x="700088" y="429578"/>
                        <a:pt x="606743" y="434340"/>
                        <a:pt x="518160" y="439103"/>
                      </a:cubicBezTo>
                      <a:cubicBezTo>
                        <a:pt x="596265" y="421957"/>
                        <a:pt x="667703" y="375285"/>
                        <a:pt x="716280" y="311467"/>
                      </a:cubicBezTo>
                      <a:cubicBezTo>
                        <a:pt x="654368" y="267653"/>
                        <a:pt x="583882" y="234315"/>
                        <a:pt x="514350" y="203835"/>
                      </a:cubicBezTo>
                      <a:cubicBezTo>
                        <a:pt x="481965" y="189547"/>
                        <a:pt x="449580" y="175260"/>
                        <a:pt x="417195" y="161925"/>
                      </a:cubicBezTo>
                      <a:cubicBezTo>
                        <a:pt x="403860" y="175260"/>
                        <a:pt x="388620" y="186690"/>
                        <a:pt x="371475" y="195263"/>
                      </a:cubicBezTo>
                      <a:cubicBezTo>
                        <a:pt x="329565" y="215265"/>
                        <a:pt x="282892" y="219075"/>
                        <a:pt x="236220" y="218122"/>
                      </a:cubicBezTo>
                      <a:cubicBezTo>
                        <a:pt x="268605" y="191453"/>
                        <a:pt x="301942" y="163830"/>
                        <a:pt x="324803" y="127635"/>
                      </a:cubicBezTo>
                      <a:cubicBezTo>
                        <a:pt x="325755" y="126682"/>
                        <a:pt x="325755" y="125730"/>
                        <a:pt x="326708" y="124778"/>
                      </a:cubicBezTo>
                      <a:cubicBezTo>
                        <a:pt x="219075" y="80963"/>
                        <a:pt x="110490" y="39053"/>
                        <a:pt x="0" y="0"/>
                      </a:cubicBezTo>
                      <a:cubicBezTo>
                        <a:pt x="0" y="2857"/>
                        <a:pt x="0" y="4763"/>
                        <a:pt x="0" y="7620"/>
                      </a:cubicBezTo>
                      <a:cubicBezTo>
                        <a:pt x="14288" y="40957"/>
                        <a:pt x="127635" y="297180"/>
                        <a:pt x="323850" y="471488"/>
                      </a:cubicBezTo>
                      <a:cubicBezTo>
                        <a:pt x="520065" y="645795"/>
                        <a:pt x="571500" y="810578"/>
                        <a:pt x="571500" y="810578"/>
                      </a:cubicBezTo>
                      <a:lnTo>
                        <a:pt x="645795" y="824865"/>
                      </a:lnTo>
                      <a:close/>
                    </a:path>
                  </a:pathLst>
                </a:custGeom>
                <a:solidFill>
                  <a:srgbClr val="255B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393" name="Google Shape;393;p4"/>
              <p:cNvGrpSpPr/>
              <p:nvPr/>
            </p:nvGrpSpPr>
            <p:grpSpPr>
              <a:xfrm>
                <a:off x="11002690" y="3107504"/>
                <a:ext cx="1968425" cy="3416883"/>
                <a:chOff x="7981884" y="2154029"/>
                <a:chExt cx="1026344" cy="1781575"/>
              </a:xfrm>
            </p:grpSpPr>
            <p:sp>
              <p:nvSpPr>
                <p:cNvPr id="394" name="Google Shape;394;p4"/>
                <p:cNvSpPr/>
                <p:nvPr/>
              </p:nvSpPr>
              <p:spPr>
                <a:xfrm>
                  <a:off x="7981884" y="2154029"/>
                  <a:ext cx="1026344" cy="1688503"/>
                </a:xfrm>
                <a:custGeom>
                  <a:avLst/>
                  <a:gdLst/>
                  <a:ahLst/>
                  <a:cxnLst/>
                  <a:rect l="l" t="t" r="r" b="b"/>
                  <a:pathLst>
                    <a:path w="1026344" h="1688503" extrusionOk="0">
                      <a:moveTo>
                        <a:pt x="224555" y="1223284"/>
                      </a:moveTo>
                      <a:cubicBezTo>
                        <a:pt x="165500" y="1170897"/>
                        <a:pt x="100730" y="1123272"/>
                        <a:pt x="54057" y="1059454"/>
                      </a:cubicBezTo>
                      <a:cubicBezTo>
                        <a:pt x="7385" y="995637"/>
                        <a:pt x="-17380" y="908959"/>
                        <a:pt x="14052" y="836569"/>
                      </a:cubicBezTo>
                      <a:cubicBezTo>
                        <a:pt x="45485" y="764179"/>
                        <a:pt x="149307" y="725127"/>
                        <a:pt x="209315" y="776562"/>
                      </a:cubicBezTo>
                      <a:cubicBezTo>
                        <a:pt x="234080" y="797517"/>
                        <a:pt x="258845" y="831807"/>
                        <a:pt x="288373" y="819424"/>
                      </a:cubicBezTo>
                      <a:cubicBezTo>
                        <a:pt x="315995" y="807994"/>
                        <a:pt x="312185" y="766084"/>
                        <a:pt x="296945" y="740367"/>
                      </a:cubicBezTo>
                      <a:cubicBezTo>
                        <a:pt x="271227" y="698457"/>
                        <a:pt x="230270" y="667977"/>
                        <a:pt x="193123" y="635592"/>
                      </a:cubicBezTo>
                      <a:cubicBezTo>
                        <a:pt x="155975" y="603207"/>
                        <a:pt x="119780" y="565107"/>
                        <a:pt x="110255" y="516529"/>
                      </a:cubicBezTo>
                      <a:cubicBezTo>
                        <a:pt x="100730" y="467952"/>
                        <a:pt x="129305" y="409849"/>
                        <a:pt x="177882" y="403182"/>
                      </a:cubicBezTo>
                      <a:cubicBezTo>
                        <a:pt x="195980" y="401277"/>
                        <a:pt x="215030" y="406039"/>
                        <a:pt x="232175" y="399372"/>
                      </a:cubicBezTo>
                      <a:cubicBezTo>
                        <a:pt x="260750" y="388894"/>
                        <a:pt x="270275" y="350794"/>
                        <a:pt x="263607" y="320314"/>
                      </a:cubicBezTo>
                      <a:cubicBezTo>
                        <a:pt x="256940" y="289834"/>
                        <a:pt x="237890" y="264117"/>
                        <a:pt x="227412" y="235542"/>
                      </a:cubicBezTo>
                      <a:cubicBezTo>
                        <a:pt x="189312" y="133624"/>
                        <a:pt x="271227" y="6942"/>
                        <a:pt x="379812" y="274"/>
                      </a:cubicBezTo>
                      <a:cubicBezTo>
                        <a:pt x="488398" y="-6393"/>
                        <a:pt x="585552" y="109812"/>
                        <a:pt x="560787" y="215539"/>
                      </a:cubicBezTo>
                      <a:cubicBezTo>
                        <a:pt x="553167" y="247924"/>
                        <a:pt x="536023" y="279357"/>
                        <a:pt x="533165" y="312694"/>
                      </a:cubicBezTo>
                      <a:cubicBezTo>
                        <a:pt x="531260" y="346032"/>
                        <a:pt x="552215" y="386037"/>
                        <a:pt x="585552" y="385084"/>
                      </a:cubicBezTo>
                      <a:cubicBezTo>
                        <a:pt x="619842" y="384132"/>
                        <a:pt x="638892" y="346032"/>
                        <a:pt x="667467" y="327934"/>
                      </a:cubicBezTo>
                      <a:cubicBezTo>
                        <a:pt x="715092" y="297454"/>
                        <a:pt x="783673" y="331744"/>
                        <a:pt x="805580" y="384132"/>
                      </a:cubicBezTo>
                      <a:cubicBezTo>
                        <a:pt x="827487" y="436519"/>
                        <a:pt x="813200" y="497479"/>
                        <a:pt x="790340" y="548914"/>
                      </a:cubicBezTo>
                      <a:cubicBezTo>
                        <a:pt x="767480" y="600349"/>
                        <a:pt x="735095" y="648927"/>
                        <a:pt x="718902" y="703219"/>
                      </a:cubicBezTo>
                      <a:cubicBezTo>
                        <a:pt x="713187" y="722269"/>
                        <a:pt x="710330" y="746082"/>
                        <a:pt x="726523" y="758464"/>
                      </a:cubicBezTo>
                      <a:cubicBezTo>
                        <a:pt x="751287" y="778467"/>
                        <a:pt x="783673" y="747987"/>
                        <a:pt x="809390" y="729889"/>
                      </a:cubicBezTo>
                      <a:cubicBezTo>
                        <a:pt x="872255" y="687027"/>
                        <a:pt x="965600" y="726079"/>
                        <a:pt x="1001795" y="792754"/>
                      </a:cubicBezTo>
                      <a:cubicBezTo>
                        <a:pt x="1037990" y="860382"/>
                        <a:pt x="1029417" y="942297"/>
                        <a:pt x="1006557" y="1015639"/>
                      </a:cubicBezTo>
                      <a:lnTo>
                        <a:pt x="1006557" y="1015639"/>
                      </a:lnTo>
                      <a:cubicBezTo>
                        <a:pt x="970362" y="1133749"/>
                        <a:pt x="903687" y="1237572"/>
                        <a:pt x="835107" y="1338537"/>
                      </a:cubicBezTo>
                      <a:cubicBezTo>
                        <a:pt x="768432" y="1436644"/>
                        <a:pt x="715092" y="1549992"/>
                        <a:pt x="645560" y="1643337"/>
                      </a:cubicBezTo>
                      <a:cubicBezTo>
                        <a:pt x="547452" y="1775734"/>
                        <a:pt x="504590" y="1582377"/>
                        <a:pt x="457917" y="1506177"/>
                      </a:cubicBezTo>
                      <a:cubicBezTo>
                        <a:pt x="396005" y="1401402"/>
                        <a:pt x="316948" y="1305199"/>
                        <a:pt x="224555" y="1223284"/>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395" name="Google Shape;395;p4"/>
                <p:cNvSpPr/>
                <p:nvPr/>
              </p:nvSpPr>
              <p:spPr>
                <a:xfrm>
                  <a:off x="8212802" y="2446819"/>
                  <a:ext cx="551152" cy="1488785"/>
                </a:xfrm>
                <a:custGeom>
                  <a:avLst/>
                  <a:gdLst/>
                  <a:ahLst/>
                  <a:cxnLst/>
                  <a:rect l="l" t="t" r="r" b="b"/>
                  <a:pathLst>
                    <a:path w="551152" h="1488785" extrusionOk="0">
                      <a:moveTo>
                        <a:pt x="550849" y="615216"/>
                      </a:moveTo>
                      <a:cubicBezTo>
                        <a:pt x="552754" y="610454"/>
                        <a:pt x="545134" y="608549"/>
                        <a:pt x="543229" y="613311"/>
                      </a:cubicBezTo>
                      <a:cubicBezTo>
                        <a:pt x="447026" y="844769"/>
                        <a:pt x="381304" y="1084799"/>
                        <a:pt x="356539" y="1333401"/>
                      </a:cubicBezTo>
                      <a:cubicBezTo>
                        <a:pt x="339394" y="1060034"/>
                        <a:pt x="306057" y="786666"/>
                        <a:pt x="257479" y="517109"/>
                      </a:cubicBezTo>
                      <a:cubicBezTo>
                        <a:pt x="257479" y="517109"/>
                        <a:pt x="257479" y="517109"/>
                        <a:pt x="257479" y="517109"/>
                      </a:cubicBezTo>
                      <a:cubicBezTo>
                        <a:pt x="286054" y="420906"/>
                        <a:pt x="324154" y="328514"/>
                        <a:pt x="372732" y="239931"/>
                      </a:cubicBezTo>
                      <a:cubicBezTo>
                        <a:pt x="375589" y="235169"/>
                        <a:pt x="368921" y="231359"/>
                        <a:pt x="366064" y="236121"/>
                      </a:cubicBezTo>
                      <a:cubicBezTo>
                        <a:pt x="319392" y="319941"/>
                        <a:pt x="282244" y="408524"/>
                        <a:pt x="253669" y="500916"/>
                      </a:cubicBezTo>
                      <a:cubicBezTo>
                        <a:pt x="243192" y="441861"/>
                        <a:pt x="231762" y="383759"/>
                        <a:pt x="219379" y="325656"/>
                      </a:cubicBezTo>
                      <a:cubicBezTo>
                        <a:pt x="197471" y="217071"/>
                        <a:pt x="171754" y="109439"/>
                        <a:pt x="145084" y="2759"/>
                      </a:cubicBezTo>
                      <a:cubicBezTo>
                        <a:pt x="144132" y="-2004"/>
                        <a:pt x="136512" y="-99"/>
                        <a:pt x="137464" y="4664"/>
                      </a:cubicBezTo>
                      <a:cubicBezTo>
                        <a:pt x="166039" y="116106"/>
                        <a:pt x="191757" y="228501"/>
                        <a:pt x="214617" y="341849"/>
                      </a:cubicBezTo>
                      <a:cubicBezTo>
                        <a:pt x="172707" y="301844"/>
                        <a:pt x="130796" y="262791"/>
                        <a:pt x="89839" y="222786"/>
                      </a:cubicBezTo>
                      <a:cubicBezTo>
                        <a:pt x="86029" y="218976"/>
                        <a:pt x="80314" y="224691"/>
                        <a:pt x="84124" y="228501"/>
                      </a:cubicBezTo>
                      <a:cubicBezTo>
                        <a:pt x="127939" y="270411"/>
                        <a:pt x="172707" y="312321"/>
                        <a:pt x="216521" y="354231"/>
                      </a:cubicBezTo>
                      <a:cubicBezTo>
                        <a:pt x="216521" y="354231"/>
                        <a:pt x="217474" y="355184"/>
                        <a:pt x="217474" y="355184"/>
                      </a:cubicBezTo>
                      <a:cubicBezTo>
                        <a:pt x="258432" y="555209"/>
                        <a:pt x="289864" y="757139"/>
                        <a:pt x="313676" y="959069"/>
                      </a:cubicBezTo>
                      <a:cubicBezTo>
                        <a:pt x="222237" y="839054"/>
                        <a:pt x="119367" y="727611"/>
                        <a:pt x="6971" y="626646"/>
                      </a:cubicBezTo>
                      <a:cubicBezTo>
                        <a:pt x="3162" y="622836"/>
                        <a:pt x="-2554" y="628551"/>
                        <a:pt x="1257" y="632361"/>
                      </a:cubicBezTo>
                      <a:cubicBezTo>
                        <a:pt x="116509" y="736184"/>
                        <a:pt x="222237" y="850484"/>
                        <a:pt x="314629" y="974309"/>
                      </a:cubicBezTo>
                      <a:cubicBezTo>
                        <a:pt x="321296" y="1035269"/>
                        <a:pt x="327964" y="1096229"/>
                        <a:pt x="333679" y="1157189"/>
                      </a:cubicBezTo>
                      <a:cubicBezTo>
                        <a:pt x="343204" y="1265774"/>
                        <a:pt x="350824" y="1375311"/>
                        <a:pt x="355587" y="1484849"/>
                      </a:cubicBezTo>
                      <a:cubicBezTo>
                        <a:pt x="355587" y="1489611"/>
                        <a:pt x="363207" y="1490564"/>
                        <a:pt x="363207" y="1484849"/>
                      </a:cubicBezTo>
                      <a:cubicBezTo>
                        <a:pt x="361301" y="1450559"/>
                        <a:pt x="360349" y="1417221"/>
                        <a:pt x="357492" y="1382931"/>
                      </a:cubicBezTo>
                      <a:cubicBezTo>
                        <a:pt x="357492" y="1381979"/>
                        <a:pt x="358444" y="1381979"/>
                        <a:pt x="358444" y="1381026"/>
                      </a:cubicBezTo>
                      <a:cubicBezTo>
                        <a:pt x="382257" y="1115279"/>
                        <a:pt x="449884" y="860009"/>
                        <a:pt x="550849" y="615216"/>
                      </a:cubicBezTo>
                      <a:close/>
                    </a:path>
                  </a:pathLst>
                </a:custGeom>
                <a:solidFill>
                  <a:srgbClr val="192B3E"/>
                </a:solidFill>
                <a:ln w="9525" cap="flat" cmpd="sng">
                  <a:solidFill>
                    <a:srgbClr val="317A6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396" name="Google Shape;396;p4"/>
              <p:cNvGrpSpPr/>
              <p:nvPr/>
            </p:nvGrpSpPr>
            <p:grpSpPr>
              <a:xfrm>
                <a:off x="-430066" y="4887681"/>
                <a:ext cx="2375470" cy="2361002"/>
                <a:chOff x="2327129" y="3221103"/>
                <a:chExt cx="1159671" cy="1202017"/>
              </a:xfrm>
            </p:grpSpPr>
            <p:sp>
              <p:nvSpPr>
                <p:cNvPr id="397" name="Google Shape;397;p4"/>
                <p:cNvSpPr/>
                <p:nvPr/>
              </p:nvSpPr>
              <p:spPr>
                <a:xfrm>
                  <a:off x="2943611" y="3343976"/>
                  <a:ext cx="543189" cy="1006792"/>
                </a:xfrm>
                <a:custGeom>
                  <a:avLst/>
                  <a:gdLst/>
                  <a:ahLst/>
                  <a:cxnLst/>
                  <a:rect l="l" t="t" r="r" b="b"/>
                  <a:pathLst>
                    <a:path w="543189" h="1006792" extrusionOk="0">
                      <a:moveTo>
                        <a:pt x="42175" y="986790"/>
                      </a:moveTo>
                      <a:cubicBezTo>
                        <a:pt x="12647" y="913447"/>
                        <a:pt x="10742" y="897255"/>
                        <a:pt x="2170" y="818197"/>
                      </a:cubicBezTo>
                      <a:cubicBezTo>
                        <a:pt x="-6403" y="739140"/>
                        <a:pt x="9790" y="655320"/>
                        <a:pt x="62177" y="596265"/>
                      </a:cubicBezTo>
                      <a:cubicBezTo>
                        <a:pt x="99325" y="554355"/>
                        <a:pt x="152665" y="527685"/>
                        <a:pt x="182192" y="480060"/>
                      </a:cubicBezTo>
                      <a:cubicBezTo>
                        <a:pt x="207910" y="439103"/>
                        <a:pt x="212672" y="387667"/>
                        <a:pt x="230770" y="342900"/>
                      </a:cubicBezTo>
                      <a:cubicBezTo>
                        <a:pt x="288872" y="198120"/>
                        <a:pt x="471752" y="139065"/>
                        <a:pt x="543190" y="0"/>
                      </a:cubicBezTo>
                      <a:cubicBezTo>
                        <a:pt x="516520" y="165735"/>
                        <a:pt x="486040" y="340042"/>
                        <a:pt x="376502" y="467678"/>
                      </a:cubicBezTo>
                      <a:cubicBezTo>
                        <a:pt x="345070" y="503872"/>
                        <a:pt x="307922" y="535305"/>
                        <a:pt x="280300" y="574357"/>
                      </a:cubicBezTo>
                      <a:cubicBezTo>
                        <a:pt x="232675" y="641032"/>
                        <a:pt x="216482" y="722947"/>
                        <a:pt x="194575" y="801053"/>
                      </a:cubicBezTo>
                      <a:cubicBezTo>
                        <a:pt x="172667" y="879157"/>
                        <a:pt x="139330" y="960120"/>
                        <a:pt x="72655" y="1006792"/>
                      </a:cubicBezTo>
                      <a:lnTo>
                        <a:pt x="42175" y="986790"/>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398" name="Google Shape;398;p4"/>
                <p:cNvGrpSpPr/>
                <p:nvPr/>
              </p:nvGrpSpPr>
              <p:grpSpPr>
                <a:xfrm>
                  <a:off x="2970533" y="3650680"/>
                  <a:ext cx="488180" cy="772440"/>
                  <a:chOff x="2970533" y="3650680"/>
                  <a:chExt cx="488180" cy="772440"/>
                </a:xfrm>
              </p:grpSpPr>
              <p:sp>
                <p:nvSpPr>
                  <p:cNvPr id="399" name="Google Shape;399;p4"/>
                  <p:cNvSpPr/>
                  <p:nvPr/>
                </p:nvSpPr>
                <p:spPr>
                  <a:xfrm>
                    <a:off x="2970533" y="3650680"/>
                    <a:ext cx="488180" cy="772440"/>
                  </a:xfrm>
                  <a:custGeom>
                    <a:avLst/>
                    <a:gdLst/>
                    <a:ahLst/>
                    <a:cxnLst/>
                    <a:rect l="l" t="t" r="r" b="b"/>
                    <a:pathLst>
                      <a:path w="488180" h="772440" extrusionOk="0">
                        <a:moveTo>
                          <a:pt x="344818" y="164783"/>
                        </a:moveTo>
                        <a:lnTo>
                          <a:pt x="344818" y="164783"/>
                        </a:lnTo>
                        <a:cubicBezTo>
                          <a:pt x="406730" y="125730"/>
                          <a:pt x="472453" y="73343"/>
                          <a:pt x="481025" y="0"/>
                        </a:cubicBezTo>
                        <a:cubicBezTo>
                          <a:pt x="503885" y="180975"/>
                          <a:pt x="471500" y="368618"/>
                          <a:pt x="390538" y="532448"/>
                        </a:cubicBezTo>
                        <a:cubicBezTo>
                          <a:pt x="336245" y="641985"/>
                          <a:pt x="248615" y="748665"/>
                          <a:pt x="127648" y="769620"/>
                        </a:cubicBezTo>
                        <a:cubicBezTo>
                          <a:pt x="86690" y="777240"/>
                          <a:pt x="37160" y="770573"/>
                          <a:pt x="13348" y="735330"/>
                        </a:cubicBezTo>
                        <a:cubicBezTo>
                          <a:pt x="-5702" y="706755"/>
                          <a:pt x="-940" y="669608"/>
                          <a:pt x="6680" y="636270"/>
                        </a:cubicBezTo>
                        <a:cubicBezTo>
                          <a:pt x="30493" y="533400"/>
                          <a:pt x="79070" y="437198"/>
                          <a:pt x="147650" y="357188"/>
                        </a:cubicBezTo>
                        <a:cubicBezTo>
                          <a:pt x="176225" y="323850"/>
                          <a:pt x="193370" y="282893"/>
                          <a:pt x="223850" y="251460"/>
                        </a:cubicBezTo>
                        <a:cubicBezTo>
                          <a:pt x="259093" y="216218"/>
                          <a:pt x="303860" y="191453"/>
                          <a:pt x="344818" y="164783"/>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00" name="Google Shape;400;p4"/>
                  <p:cNvSpPr/>
                  <p:nvPr/>
                </p:nvSpPr>
                <p:spPr>
                  <a:xfrm>
                    <a:off x="3026042" y="3780379"/>
                    <a:ext cx="390274" cy="639594"/>
                  </a:xfrm>
                  <a:custGeom>
                    <a:avLst/>
                    <a:gdLst/>
                    <a:ahLst/>
                    <a:cxnLst/>
                    <a:rect l="l" t="t" r="r" b="b"/>
                    <a:pathLst>
                      <a:path w="390274" h="639594" extrusionOk="0">
                        <a:moveTo>
                          <a:pt x="382654" y="2699"/>
                        </a:moveTo>
                        <a:cubicBezTo>
                          <a:pt x="359794" y="93187"/>
                          <a:pt x="306454" y="173197"/>
                          <a:pt x="257877" y="251302"/>
                        </a:cubicBezTo>
                        <a:cubicBezTo>
                          <a:pt x="205489" y="334169"/>
                          <a:pt x="151197" y="417037"/>
                          <a:pt x="95952" y="497999"/>
                        </a:cubicBezTo>
                        <a:cubicBezTo>
                          <a:pt x="64519" y="543719"/>
                          <a:pt x="33087" y="588487"/>
                          <a:pt x="702" y="634207"/>
                        </a:cubicBezTo>
                        <a:cubicBezTo>
                          <a:pt x="-2156" y="638017"/>
                          <a:pt x="4512" y="641827"/>
                          <a:pt x="6417" y="638017"/>
                        </a:cubicBezTo>
                        <a:cubicBezTo>
                          <a:pt x="64519" y="557054"/>
                          <a:pt x="121669" y="474187"/>
                          <a:pt x="176914" y="391319"/>
                        </a:cubicBezTo>
                        <a:cubicBezTo>
                          <a:pt x="230254" y="310357"/>
                          <a:pt x="284547" y="229394"/>
                          <a:pt x="332172" y="144622"/>
                        </a:cubicBezTo>
                        <a:cubicBezTo>
                          <a:pt x="356937" y="100807"/>
                          <a:pt x="378844" y="55087"/>
                          <a:pt x="390274" y="5557"/>
                        </a:cubicBezTo>
                        <a:cubicBezTo>
                          <a:pt x="390274" y="-158"/>
                          <a:pt x="383607" y="-2063"/>
                          <a:pt x="382654" y="2699"/>
                        </a:cubicBezTo>
                        <a:lnTo>
                          <a:pt x="382654" y="26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401" name="Google Shape;401;p4"/>
                <p:cNvGrpSpPr/>
                <p:nvPr/>
              </p:nvGrpSpPr>
              <p:grpSpPr>
                <a:xfrm>
                  <a:off x="2327129" y="3565908"/>
                  <a:ext cx="479314" cy="778311"/>
                  <a:chOff x="2327129" y="3565908"/>
                  <a:chExt cx="479314" cy="778311"/>
                </a:xfrm>
              </p:grpSpPr>
              <p:sp>
                <p:nvSpPr>
                  <p:cNvPr id="402" name="Google Shape;402;p4"/>
                  <p:cNvSpPr/>
                  <p:nvPr/>
                </p:nvSpPr>
                <p:spPr>
                  <a:xfrm>
                    <a:off x="2327129" y="3565908"/>
                    <a:ext cx="479314" cy="778311"/>
                  </a:xfrm>
                  <a:custGeom>
                    <a:avLst/>
                    <a:gdLst/>
                    <a:ahLst/>
                    <a:cxnLst/>
                    <a:rect l="l" t="t" r="r" b="b"/>
                    <a:pathLst>
                      <a:path w="479314" h="778311" extrusionOk="0">
                        <a:moveTo>
                          <a:pt x="143355" y="166688"/>
                        </a:moveTo>
                        <a:lnTo>
                          <a:pt x="143355" y="166688"/>
                        </a:lnTo>
                        <a:cubicBezTo>
                          <a:pt x="81442" y="126683"/>
                          <a:pt x="17625" y="73343"/>
                          <a:pt x="9052" y="0"/>
                        </a:cubicBezTo>
                        <a:cubicBezTo>
                          <a:pt x="-16665" y="180975"/>
                          <a:pt x="12862" y="369570"/>
                          <a:pt x="91920" y="534353"/>
                        </a:cubicBezTo>
                        <a:cubicBezTo>
                          <a:pt x="144307" y="644843"/>
                          <a:pt x="230985" y="752475"/>
                          <a:pt x="351000" y="775335"/>
                        </a:cubicBezTo>
                        <a:cubicBezTo>
                          <a:pt x="391957" y="782955"/>
                          <a:pt x="441487" y="777240"/>
                          <a:pt x="465300" y="742950"/>
                        </a:cubicBezTo>
                        <a:cubicBezTo>
                          <a:pt x="484350" y="715328"/>
                          <a:pt x="480540" y="677228"/>
                          <a:pt x="473872" y="643890"/>
                        </a:cubicBezTo>
                        <a:cubicBezTo>
                          <a:pt x="451965" y="541020"/>
                          <a:pt x="404340" y="443865"/>
                          <a:pt x="336712" y="362903"/>
                        </a:cubicBezTo>
                        <a:cubicBezTo>
                          <a:pt x="308137" y="328613"/>
                          <a:pt x="291945" y="288608"/>
                          <a:pt x="261465" y="256222"/>
                        </a:cubicBezTo>
                        <a:cubicBezTo>
                          <a:pt x="228127" y="219075"/>
                          <a:pt x="184312" y="193358"/>
                          <a:pt x="143355" y="166688"/>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03" name="Google Shape;403;p4"/>
                  <p:cNvSpPr/>
                  <p:nvPr/>
                </p:nvSpPr>
                <p:spPr>
                  <a:xfrm>
                    <a:off x="2371330" y="3695326"/>
                    <a:ext cx="379966" cy="644637"/>
                  </a:xfrm>
                  <a:custGeom>
                    <a:avLst/>
                    <a:gdLst/>
                    <a:ahLst/>
                    <a:cxnLst/>
                    <a:rect l="l" t="t" r="r" b="b"/>
                    <a:pathLst>
                      <a:path w="379966" h="644637" extrusionOk="0">
                        <a:moveTo>
                          <a:pt x="93" y="4884"/>
                        </a:moveTo>
                        <a:cubicBezTo>
                          <a:pt x="21048" y="95372"/>
                          <a:pt x="73436" y="176334"/>
                          <a:pt x="121061" y="254439"/>
                        </a:cubicBezTo>
                        <a:cubicBezTo>
                          <a:pt x="172496" y="338259"/>
                          <a:pt x="224883" y="422079"/>
                          <a:pt x="279176" y="503994"/>
                        </a:cubicBezTo>
                        <a:cubicBezTo>
                          <a:pt x="310608" y="550667"/>
                          <a:pt x="342041" y="597339"/>
                          <a:pt x="373473" y="643059"/>
                        </a:cubicBezTo>
                        <a:cubicBezTo>
                          <a:pt x="376331" y="646869"/>
                          <a:pt x="382046" y="643059"/>
                          <a:pt x="379188" y="639249"/>
                        </a:cubicBezTo>
                        <a:cubicBezTo>
                          <a:pt x="322991" y="559239"/>
                          <a:pt x="268698" y="478277"/>
                          <a:pt x="216311" y="395409"/>
                        </a:cubicBezTo>
                        <a:cubicBezTo>
                          <a:pt x="164876" y="314447"/>
                          <a:pt x="112488" y="232532"/>
                          <a:pt x="65816" y="148712"/>
                        </a:cubicBezTo>
                        <a:cubicBezTo>
                          <a:pt x="40098" y="102039"/>
                          <a:pt x="17238" y="54414"/>
                          <a:pt x="5808" y="2027"/>
                        </a:cubicBezTo>
                        <a:cubicBezTo>
                          <a:pt x="5808" y="-1783"/>
                          <a:pt x="-859" y="122"/>
                          <a:pt x="93" y="4884"/>
                        </a:cubicBezTo>
                        <a:lnTo>
                          <a:pt x="93" y="488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404" name="Google Shape;404;p4"/>
                <p:cNvGrpSpPr/>
                <p:nvPr/>
              </p:nvGrpSpPr>
              <p:grpSpPr>
                <a:xfrm>
                  <a:off x="2774303" y="3274443"/>
                  <a:ext cx="455089" cy="1142346"/>
                  <a:chOff x="2774303" y="3274443"/>
                  <a:chExt cx="455089" cy="1142346"/>
                </a:xfrm>
              </p:grpSpPr>
              <p:sp>
                <p:nvSpPr>
                  <p:cNvPr id="405" name="Google Shape;405;p4"/>
                  <p:cNvSpPr/>
                  <p:nvPr/>
                </p:nvSpPr>
                <p:spPr>
                  <a:xfrm>
                    <a:off x="2774303" y="3274443"/>
                    <a:ext cx="455089" cy="1142346"/>
                  </a:xfrm>
                  <a:custGeom>
                    <a:avLst/>
                    <a:gdLst/>
                    <a:ahLst/>
                    <a:cxnLst/>
                    <a:rect l="l" t="t" r="r" b="b"/>
                    <a:pathLst>
                      <a:path w="455089" h="1142346" extrusionOk="0">
                        <a:moveTo>
                          <a:pt x="47654" y="642938"/>
                        </a:moveTo>
                        <a:cubicBezTo>
                          <a:pt x="75276" y="588645"/>
                          <a:pt x="114329" y="539115"/>
                          <a:pt x="123854" y="479108"/>
                        </a:cubicBezTo>
                        <a:cubicBezTo>
                          <a:pt x="132426" y="424815"/>
                          <a:pt x="116233" y="368618"/>
                          <a:pt x="128616" y="315278"/>
                        </a:cubicBezTo>
                        <a:cubicBezTo>
                          <a:pt x="141951" y="256223"/>
                          <a:pt x="188623" y="211455"/>
                          <a:pt x="227676" y="164783"/>
                        </a:cubicBezTo>
                        <a:cubicBezTo>
                          <a:pt x="266729" y="118110"/>
                          <a:pt x="302923" y="60008"/>
                          <a:pt x="289589" y="0"/>
                        </a:cubicBezTo>
                        <a:cubicBezTo>
                          <a:pt x="391506" y="137160"/>
                          <a:pt x="447704" y="307658"/>
                          <a:pt x="454371" y="478155"/>
                        </a:cubicBezTo>
                        <a:cubicBezTo>
                          <a:pt x="461039" y="649605"/>
                          <a:pt x="421033" y="821055"/>
                          <a:pt x="345786" y="974408"/>
                        </a:cubicBezTo>
                        <a:cubicBezTo>
                          <a:pt x="322926" y="1021080"/>
                          <a:pt x="296256" y="1067753"/>
                          <a:pt x="255298" y="1101090"/>
                        </a:cubicBezTo>
                        <a:cubicBezTo>
                          <a:pt x="215294" y="1134428"/>
                          <a:pt x="159096" y="1152525"/>
                          <a:pt x="109566" y="1136333"/>
                        </a:cubicBezTo>
                        <a:cubicBezTo>
                          <a:pt x="109566" y="1136333"/>
                          <a:pt x="109566" y="1136333"/>
                          <a:pt x="109566" y="1136333"/>
                        </a:cubicBezTo>
                        <a:cubicBezTo>
                          <a:pt x="31461" y="1110615"/>
                          <a:pt x="20983" y="997268"/>
                          <a:pt x="7649" y="927735"/>
                        </a:cubicBezTo>
                        <a:cubicBezTo>
                          <a:pt x="-10449" y="831533"/>
                          <a:pt x="3838" y="729615"/>
                          <a:pt x="47654" y="642938"/>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06" name="Google Shape;406;p4"/>
                  <p:cNvSpPr/>
                  <p:nvPr/>
                </p:nvSpPr>
                <p:spPr>
                  <a:xfrm>
                    <a:off x="2908872" y="3416604"/>
                    <a:ext cx="171475" cy="997883"/>
                  </a:xfrm>
                  <a:custGeom>
                    <a:avLst/>
                    <a:gdLst/>
                    <a:ahLst/>
                    <a:cxnLst/>
                    <a:rect l="l" t="t" r="r" b="b"/>
                    <a:pathLst>
                      <a:path w="171475" h="997883" extrusionOk="0">
                        <a:moveTo>
                          <a:pt x="15002" y="993219"/>
                        </a:moveTo>
                        <a:cubicBezTo>
                          <a:pt x="-25003" y="727472"/>
                          <a:pt x="99774" y="474107"/>
                          <a:pt x="150257" y="218837"/>
                        </a:cubicBezTo>
                        <a:cubicBezTo>
                          <a:pt x="164544" y="147399"/>
                          <a:pt x="173117" y="75962"/>
                          <a:pt x="171212" y="3572"/>
                        </a:cubicBezTo>
                        <a:cubicBezTo>
                          <a:pt x="171212" y="-1191"/>
                          <a:pt x="163592" y="-1191"/>
                          <a:pt x="163592" y="3572"/>
                        </a:cubicBezTo>
                        <a:cubicBezTo>
                          <a:pt x="168354" y="271224"/>
                          <a:pt x="40719" y="516017"/>
                          <a:pt x="7382" y="777954"/>
                        </a:cubicBezTo>
                        <a:cubicBezTo>
                          <a:pt x="-2143" y="850344"/>
                          <a:pt x="-3096" y="923687"/>
                          <a:pt x="8334" y="995124"/>
                        </a:cubicBezTo>
                        <a:cubicBezTo>
                          <a:pt x="9287" y="999887"/>
                          <a:pt x="15954" y="997982"/>
                          <a:pt x="15002" y="993219"/>
                        </a:cubicBezTo>
                        <a:lnTo>
                          <a:pt x="15002" y="99321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407" name="Google Shape;407;p4"/>
                <p:cNvSpPr/>
                <p:nvPr/>
              </p:nvSpPr>
              <p:spPr>
                <a:xfrm>
                  <a:off x="2620449" y="3221103"/>
                  <a:ext cx="262493" cy="1166812"/>
                </a:xfrm>
                <a:custGeom>
                  <a:avLst/>
                  <a:gdLst/>
                  <a:ahLst/>
                  <a:cxnLst/>
                  <a:rect l="l" t="t" r="r" b="b"/>
                  <a:pathLst>
                    <a:path w="262493" h="1166812" extrusionOk="0">
                      <a:moveTo>
                        <a:pt x="202459" y="1166813"/>
                      </a:moveTo>
                      <a:cubicBezTo>
                        <a:pt x="134832" y="1117282"/>
                        <a:pt x="124354" y="1103948"/>
                        <a:pt x="72919" y="1037272"/>
                      </a:cubicBezTo>
                      <a:cubicBezTo>
                        <a:pt x="21484" y="971550"/>
                        <a:pt x="-10901" y="886777"/>
                        <a:pt x="3387" y="803910"/>
                      </a:cubicBezTo>
                      <a:cubicBezTo>
                        <a:pt x="13864" y="745807"/>
                        <a:pt x="46249" y="691515"/>
                        <a:pt x="47202" y="632460"/>
                      </a:cubicBezTo>
                      <a:cubicBezTo>
                        <a:pt x="47202" y="581025"/>
                        <a:pt x="23389" y="532447"/>
                        <a:pt x="13864" y="481965"/>
                      </a:cubicBezTo>
                      <a:cubicBezTo>
                        <a:pt x="-14711" y="319088"/>
                        <a:pt x="116734" y="163830"/>
                        <a:pt x="103399" y="0"/>
                      </a:cubicBezTo>
                      <a:cubicBezTo>
                        <a:pt x="171979" y="163830"/>
                        <a:pt x="242464" y="338138"/>
                        <a:pt x="214842" y="512445"/>
                      </a:cubicBezTo>
                      <a:cubicBezTo>
                        <a:pt x="207222" y="561975"/>
                        <a:pt x="191029" y="611505"/>
                        <a:pt x="188172" y="661988"/>
                      </a:cubicBezTo>
                      <a:cubicBezTo>
                        <a:pt x="182457" y="747713"/>
                        <a:pt x="213889" y="831532"/>
                        <a:pt x="237702" y="913447"/>
                      </a:cubicBezTo>
                      <a:cubicBezTo>
                        <a:pt x="261514" y="996315"/>
                        <a:pt x="276754" y="1087755"/>
                        <a:pt x="242464" y="1165860"/>
                      </a:cubicBezTo>
                      <a:lnTo>
                        <a:pt x="202459" y="1166813"/>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408" name="Google Shape;408;p4"/>
              <p:cNvSpPr/>
              <p:nvPr/>
            </p:nvSpPr>
            <p:spPr>
              <a:xfrm>
                <a:off x="6079038" y="3280388"/>
                <a:ext cx="2127777" cy="3044242"/>
              </a:xfrm>
              <a:custGeom>
                <a:avLst/>
                <a:gdLst/>
                <a:ahLst/>
                <a:cxnLst/>
                <a:rect l="l" t="t" r="r" b="b"/>
                <a:pathLst>
                  <a:path w="1109662" h="1587610" extrusionOk="0">
                    <a:moveTo>
                      <a:pt x="828675" y="1237922"/>
                    </a:moveTo>
                    <a:cubicBezTo>
                      <a:pt x="626745" y="1089332"/>
                      <a:pt x="549592" y="938837"/>
                      <a:pt x="404813" y="799772"/>
                    </a:cubicBezTo>
                    <a:cubicBezTo>
                      <a:pt x="650557" y="878829"/>
                      <a:pt x="809625" y="1168389"/>
                      <a:pt x="828675" y="1230302"/>
                    </a:cubicBezTo>
                    <a:cubicBezTo>
                      <a:pt x="828675" y="1131242"/>
                      <a:pt x="818197" y="1031229"/>
                      <a:pt x="796290" y="934074"/>
                    </a:cubicBezTo>
                    <a:cubicBezTo>
                      <a:pt x="678180" y="833109"/>
                      <a:pt x="554355" y="775959"/>
                      <a:pt x="458153" y="632132"/>
                    </a:cubicBezTo>
                    <a:cubicBezTo>
                      <a:pt x="611505" y="670232"/>
                      <a:pt x="753428" y="850254"/>
                      <a:pt x="792480" y="919787"/>
                    </a:cubicBezTo>
                    <a:cubicBezTo>
                      <a:pt x="771525" y="834062"/>
                      <a:pt x="742950" y="749289"/>
                      <a:pt x="704850" y="669279"/>
                    </a:cubicBezTo>
                    <a:cubicBezTo>
                      <a:pt x="588645" y="611177"/>
                      <a:pt x="485775" y="535929"/>
                      <a:pt x="399097" y="446394"/>
                    </a:cubicBezTo>
                    <a:cubicBezTo>
                      <a:pt x="509588" y="476874"/>
                      <a:pt x="610553" y="541644"/>
                      <a:pt x="684847" y="628322"/>
                    </a:cubicBezTo>
                    <a:cubicBezTo>
                      <a:pt x="652463" y="566409"/>
                      <a:pt x="615315" y="506402"/>
                      <a:pt x="573405" y="449252"/>
                    </a:cubicBezTo>
                    <a:cubicBezTo>
                      <a:pt x="568642" y="450204"/>
                      <a:pt x="564832" y="452109"/>
                      <a:pt x="560070" y="453062"/>
                    </a:cubicBezTo>
                    <a:cubicBezTo>
                      <a:pt x="461010" y="429249"/>
                      <a:pt x="371475" y="376862"/>
                      <a:pt x="305753" y="304472"/>
                    </a:cubicBezTo>
                    <a:cubicBezTo>
                      <a:pt x="390525" y="318759"/>
                      <a:pt x="471488" y="354002"/>
                      <a:pt x="539115" y="405437"/>
                    </a:cubicBezTo>
                    <a:cubicBezTo>
                      <a:pt x="512445" y="373052"/>
                      <a:pt x="483870" y="341619"/>
                      <a:pt x="454342" y="311139"/>
                    </a:cubicBezTo>
                    <a:cubicBezTo>
                      <a:pt x="439103" y="310187"/>
                      <a:pt x="387667" y="300662"/>
                      <a:pt x="387667" y="300662"/>
                    </a:cubicBezTo>
                    <a:cubicBezTo>
                      <a:pt x="303847" y="278754"/>
                      <a:pt x="229553" y="241607"/>
                      <a:pt x="156210" y="198744"/>
                    </a:cubicBezTo>
                    <a:cubicBezTo>
                      <a:pt x="224790" y="199697"/>
                      <a:pt x="398145" y="273039"/>
                      <a:pt x="445770" y="301614"/>
                    </a:cubicBezTo>
                    <a:cubicBezTo>
                      <a:pt x="404813" y="260657"/>
                      <a:pt x="360997" y="222557"/>
                      <a:pt x="315278" y="188267"/>
                    </a:cubicBezTo>
                    <a:cubicBezTo>
                      <a:pt x="313372" y="188267"/>
                      <a:pt x="311467" y="188267"/>
                      <a:pt x="310515" y="189219"/>
                    </a:cubicBezTo>
                    <a:cubicBezTo>
                      <a:pt x="247650" y="183504"/>
                      <a:pt x="188595" y="155882"/>
                      <a:pt x="138113" y="120639"/>
                    </a:cubicBezTo>
                    <a:cubicBezTo>
                      <a:pt x="87630" y="85397"/>
                      <a:pt x="44767" y="42534"/>
                      <a:pt x="0" y="1577"/>
                    </a:cubicBezTo>
                    <a:cubicBezTo>
                      <a:pt x="151447" y="-15568"/>
                      <a:pt x="236220" y="111114"/>
                      <a:pt x="326707" y="187314"/>
                    </a:cubicBezTo>
                    <a:cubicBezTo>
                      <a:pt x="326707" y="187314"/>
                      <a:pt x="325755" y="187314"/>
                      <a:pt x="325755" y="187314"/>
                    </a:cubicBezTo>
                    <a:cubicBezTo>
                      <a:pt x="367665" y="218747"/>
                      <a:pt x="407670" y="252084"/>
                      <a:pt x="444817" y="288279"/>
                    </a:cubicBezTo>
                    <a:cubicBezTo>
                      <a:pt x="416242" y="201602"/>
                      <a:pt x="375285" y="117782"/>
                      <a:pt x="331470" y="34914"/>
                    </a:cubicBezTo>
                    <a:cubicBezTo>
                      <a:pt x="404813" y="97779"/>
                      <a:pt x="452438" y="185409"/>
                      <a:pt x="461963" y="275897"/>
                    </a:cubicBezTo>
                    <a:cubicBezTo>
                      <a:pt x="461963" y="275897"/>
                      <a:pt x="459105" y="292089"/>
                      <a:pt x="454342" y="297804"/>
                    </a:cubicBezTo>
                    <a:cubicBezTo>
                      <a:pt x="501967" y="344477"/>
                      <a:pt x="546735" y="394007"/>
                      <a:pt x="585788" y="446394"/>
                    </a:cubicBezTo>
                    <a:lnTo>
                      <a:pt x="585788" y="446394"/>
                    </a:lnTo>
                    <a:lnTo>
                      <a:pt x="585788" y="446394"/>
                    </a:lnTo>
                    <a:cubicBezTo>
                      <a:pt x="591503" y="454014"/>
                      <a:pt x="598170" y="462587"/>
                      <a:pt x="603885" y="471159"/>
                    </a:cubicBezTo>
                    <a:cubicBezTo>
                      <a:pt x="594360" y="431154"/>
                      <a:pt x="528638" y="234939"/>
                      <a:pt x="581025" y="83492"/>
                    </a:cubicBezTo>
                    <a:cubicBezTo>
                      <a:pt x="629603" y="205412"/>
                      <a:pt x="635317" y="354954"/>
                      <a:pt x="606742" y="474969"/>
                    </a:cubicBezTo>
                    <a:cubicBezTo>
                      <a:pt x="651510" y="537834"/>
                      <a:pt x="691515" y="604509"/>
                      <a:pt x="723900" y="674042"/>
                    </a:cubicBezTo>
                    <a:cubicBezTo>
                      <a:pt x="724853" y="606414"/>
                      <a:pt x="702945" y="365432"/>
                      <a:pt x="762000" y="214937"/>
                    </a:cubicBezTo>
                    <a:cubicBezTo>
                      <a:pt x="764857" y="292089"/>
                      <a:pt x="797242" y="386387"/>
                      <a:pt x="799147" y="463539"/>
                    </a:cubicBezTo>
                    <a:cubicBezTo>
                      <a:pt x="801053" y="537834"/>
                      <a:pt x="768667" y="622607"/>
                      <a:pt x="729615" y="685472"/>
                    </a:cubicBezTo>
                    <a:cubicBezTo>
                      <a:pt x="765810" y="763577"/>
                      <a:pt x="794385" y="845492"/>
                      <a:pt x="814388" y="929312"/>
                    </a:cubicBezTo>
                    <a:cubicBezTo>
                      <a:pt x="842010" y="747384"/>
                      <a:pt x="871538" y="546407"/>
                      <a:pt x="981075" y="363527"/>
                    </a:cubicBezTo>
                    <a:cubicBezTo>
                      <a:pt x="1020128" y="553074"/>
                      <a:pt x="855345" y="886449"/>
                      <a:pt x="816292" y="941694"/>
                    </a:cubicBezTo>
                    <a:cubicBezTo>
                      <a:pt x="838200" y="1036944"/>
                      <a:pt x="849630" y="1135052"/>
                      <a:pt x="849630" y="1234112"/>
                    </a:cubicBezTo>
                    <a:cubicBezTo>
                      <a:pt x="864870" y="1177914"/>
                      <a:pt x="899160" y="1000749"/>
                      <a:pt x="937260" y="915977"/>
                    </a:cubicBezTo>
                    <a:cubicBezTo>
                      <a:pt x="984885" y="815964"/>
                      <a:pt x="1023938" y="725477"/>
                      <a:pt x="1109663" y="642609"/>
                    </a:cubicBezTo>
                    <a:cubicBezTo>
                      <a:pt x="1106805" y="909309"/>
                      <a:pt x="998220" y="1096952"/>
                      <a:pt x="849630" y="1247447"/>
                    </a:cubicBezTo>
                    <a:cubicBezTo>
                      <a:pt x="848678" y="1357937"/>
                      <a:pt x="834390" y="1469379"/>
                      <a:pt x="807720" y="1577012"/>
                    </a:cubicBezTo>
                    <a:cubicBezTo>
                      <a:pt x="807720" y="1577012"/>
                      <a:pt x="807720" y="1577012"/>
                      <a:pt x="807720" y="1577012"/>
                    </a:cubicBezTo>
                    <a:cubicBezTo>
                      <a:pt x="805815" y="1583679"/>
                      <a:pt x="799147" y="1588442"/>
                      <a:pt x="792480" y="1587489"/>
                    </a:cubicBezTo>
                    <a:cubicBezTo>
                      <a:pt x="785813" y="1586537"/>
                      <a:pt x="782003" y="1579869"/>
                      <a:pt x="783907" y="1573202"/>
                    </a:cubicBezTo>
                    <a:cubicBezTo>
                      <a:pt x="812482" y="1463664"/>
                      <a:pt x="827722" y="1351269"/>
                      <a:pt x="828675" y="1237922"/>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09" name="Google Shape;409;p4"/>
              <p:cNvSpPr/>
              <p:nvPr/>
            </p:nvSpPr>
            <p:spPr>
              <a:xfrm>
                <a:off x="9120668" y="2987605"/>
                <a:ext cx="2036456" cy="2893145"/>
              </a:xfrm>
              <a:custGeom>
                <a:avLst/>
                <a:gdLst/>
                <a:ahLst/>
                <a:cxnLst/>
                <a:rect l="l" t="t" r="r" b="b"/>
                <a:pathLst>
                  <a:path w="1062037" h="1508811" extrusionOk="0">
                    <a:moveTo>
                      <a:pt x="381953" y="1176267"/>
                    </a:moveTo>
                    <a:cubicBezTo>
                      <a:pt x="569595" y="1036250"/>
                      <a:pt x="628650" y="893375"/>
                      <a:pt x="758190" y="761930"/>
                    </a:cubicBezTo>
                    <a:cubicBezTo>
                      <a:pt x="514350" y="834320"/>
                      <a:pt x="391478" y="1110545"/>
                      <a:pt x="380047" y="1168647"/>
                    </a:cubicBezTo>
                    <a:cubicBezTo>
                      <a:pt x="364808" y="1073397"/>
                      <a:pt x="360997" y="978147"/>
                      <a:pt x="369570" y="885755"/>
                    </a:cubicBezTo>
                    <a:cubicBezTo>
                      <a:pt x="478155" y="790505"/>
                      <a:pt x="597217" y="737165"/>
                      <a:pt x="676275" y="600957"/>
                    </a:cubicBezTo>
                    <a:cubicBezTo>
                      <a:pt x="521970" y="635247"/>
                      <a:pt x="401003" y="805745"/>
                      <a:pt x="370522" y="871467"/>
                    </a:cubicBezTo>
                    <a:cubicBezTo>
                      <a:pt x="379095" y="789552"/>
                      <a:pt x="397192" y="709542"/>
                      <a:pt x="424815" y="632390"/>
                    </a:cubicBezTo>
                    <a:cubicBezTo>
                      <a:pt x="537210" y="579050"/>
                      <a:pt x="633412" y="507612"/>
                      <a:pt x="709612" y="422840"/>
                    </a:cubicBezTo>
                    <a:cubicBezTo>
                      <a:pt x="599122" y="451415"/>
                      <a:pt x="503872" y="511422"/>
                      <a:pt x="440055" y="594290"/>
                    </a:cubicBezTo>
                    <a:cubicBezTo>
                      <a:pt x="463867" y="535235"/>
                      <a:pt x="494347" y="478085"/>
                      <a:pt x="529590" y="423792"/>
                    </a:cubicBezTo>
                    <a:cubicBezTo>
                      <a:pt x="534353" y="424745"/>
                      <a:pt x="539115" y="426650"/>
                      <a:pt x="543878" y="427602"/>
                    </a:cubicBezTo>
                    <a:cubicBezTo>
                      <a:pt x="642937" y="405695"/>
                      <a:pt x="728662" y="357117"/>
                      <a:pt x="786765" y="288537"/>
                    </a:cubicBezTo>
                    <a:cubicBezTo>
                      <a:pt x="701040" y="301872"/>
                      <a:pt x="621983" y="334257"/>
                      <a:pt x="559117" y="382835"/>
                    </a:cubicBezTo>
                    <a:cubicBezTo>
                      <a:pt x="581978" y="351402"/>
                      <a:pt x="606742" y="321875"/>
                      <a:pt x="633412" y="293300"/>
                    </a:cubicBezTo>
                    <a:cubicBezTo>
                      <a:pt x="649605" y="292347"/>
                      <a:pt x="701040" y="284727"/>
                      <a:pt x="701040" y="284727"/>
                    </a:cubicBezTo>
                    <a:cubicBezTo>
                      <a:pt x="784860" y="264725"/>
                      <a:pt x="857250" y="229482"/>
                      <a:pt x="926783" y="190430"/>
                    </a:cubicBezTo>
                    <a:cubicBezTo>
                      <a:pt x="855345" y="190430"/>
                      <a:pt x="686753" y="259010"/>
                      <a:pt x="641033" y="284727"/>
                    </a:cubicBezTo>
                    <a:cubicBezTo>
                      <a:pt x="677228" y="246627"/>
                      <a:pt x="717233" y="210432"/>
                      <a:pt x="760095" y="177095"/>
                    </a:cubicBezTo>
                    <a:cubicBezTo>
                      <a:pt x="762000" y="177095"/>
                      <a:pt x="763905" y="177095"/>
                      <a:pt x="765810" y="178047"/>
                    </a:cubicBezTo>
                    <a:cubicBezTo>
                      <a:pt x="830580" y="173285"/>
                      <a:pt x="887730" y="147567"/>
                      <a:pt x="935355" y="114230"/>
                    </a:cubicBezTo>
                    <a:cubicBezTo>
                      <a:pt x="982028" y="80892"/>
                      <a:pt x="1021080" y="40887"/>
                      <a:pt x="1062037" y="1835"/>
                    </a:cubicBezTo>
                    <a:cubicBezTo>
                      <a:pt x="902970" y="-16263"/>
                      <a:pt x="832485" y="103752"/>
                      <a:pt x="750570" y="175190"/>
                    </a:cubicBezTo>
                    <a:cubicBezTo>
                      <a:pt x="750570" y="175190"/>
                      <a:pt x="751522" y="175190"/>
                      <a:pt x="751522" y="175190"/>
                    </a:cubicBezTo>
                    <a:cubicBezTo>
                      <a:pt x="712470" y="204717"/>
                      <a:pt x="676275" y="236150"/>
                      <a:pt x="641985" y="270440"/>
                    </a:cubicBezTo>
                    <a:cubicBezTo>
                      <a:pt x="659130" y="187572"/>
                      <a:pt x="689610" y="108515"/>
                      <a:pt x="722947" y="29457"/>
                    </a:cubicBezTo>
                    <a:cubicBezTo>
                      <a:pt x="655320" y="88512"/>
                      <a:pt x="620078" y="172332"/>
                      <a:pt x="622935" y="258057"/>
                    </a:cubicBezTo>
                    <a:cubicBezTo>
                      <a:pt x="622935" y="258057"/>
                      <a:pt x="628650" y="274250"/>
                      <a:pt x="633412" y="279012"/>
                    </a:cubicBezTo>
                    <a:cubicBezTo>
                      <a:pt x="590550" y="322827"/>
                      <a:pt x="551497" y="369500"/>
                      <a:pt x="518160" y="419982"/>
                    </a:cubicBezTo>
                    <a:lnTo>
                      <a:pt x="518160" y="419982"/>
                    </a:lnTo>
                    <a:lnTo>
                      <a:pt x="518160" y="419982"/>
                    </a:lnTo>
                    <a:cubicBezTo>
                      <a:pt x="513397" y="427602"/>
                      <a:pt x="507683" y="435222"/>
                      <a:pt x="502920" y="442842"/>
                    </a:cubicBezTo>
                    <a:cubicBezTo>
                      <a:pt x="506730" y="404742"/>
                      <a:pt x="546735" y="218052"/>
                      <a:pt x="469583" y="71367"/>
                    </a:cubicBezTo>
                    <a:cubicBezTo>
                      <a:pt x="437197" y="187572"/>
                      <a:pt x="453390" y="330447"/>
                      <a:pt x="500062" y="446652"/>
                    </a:cubicBezTo>
                    <a:cubicBezTo>
                      <a:pt x="461962" y="506660"/>
                      <a:pt x="431483" y="569525"/>
                      <a:pt x="406717" y="636200"/>
                    </a:cubicBezTo>
                    <a:cubicBezTo>
                      <a:pt x="396240" y="571430"/>
                      <a:pt x="383858" y="340925"/>
                      <a:pt x="300037" y="196145"/>
                    </a:cubicBezTo>
                    <a:cubicBezTo>
                      <a:pt x="308610" y="269487"/>
                      <a:pt x="288608" y="359975"/>
                      <a:pt x="298133" y="433317"/>
                    </a:cubicBezTo>
                    <a:cubicBezTo>
                      <a:pt x="306705" y="503802"/>
                      <a:pt x="353378" y="586670"/>
                      <a:pt x="402908" y="646677"/>
                    </a:cubicBezTo>
                    <a:cubicBezTo>
                      <a:pt x="376237" y="720972"/>
                      <a:pt x="359092" y="799077"/>
                      <a:pt x="350520" y="879087"/>
                    </a:cubicBezTo>
                    <a:cubicBezTo>
                      <a:pt x="295275" y="704780"/>
                      <a:pt x="235267" y="511422"/>
                      <a:pt x="94297" y="334257"/>
                    </a:cubicBezTo>
                    <a:cubicBezTo>
                      <a:pt x="81915" y="515232"/>
                      <a:pt x="300990" y="836225"/>
                      <a:pt x="349567" y="889565"/>
                    </a:cubicBezTo>
                    <a:cubicBezTo>
                      <a:pt x="340995" y="981005"/>
                      <a:pt x="343853" y="1074350"/>
                      <a:pt x="357187" y="1168647"/>
                    </a:cubicBezTo>
                    <a:cubicBezTo>
                      <a:pt x="333375" y="1115308"/>
                      <a:pt x="271462" y="944810"/>
                      <a:pt x="220028" y="862895"/>
                    </a:cubicBezTo>
                    <a:cubicBezTo>
                      <a:pt x="155257" y="765740"/>
                      <a:pt x="101917" y="679062"/>
                      <a:pt x="0" y="599052"/>
                    </a:cubicBezTo>
                    <a:cubicBezTo>
                      <a:pt x="41910" y="854322"/>
                      <a:pt x="181928" y="1036250"/>
                      <a:pt x="359092" y="1181983"/>
                    </a:cubicBezTo>
                    <a:cubicBezTo>
                      <a:pt x="376237" y="1288662"/>
                      <a:pt x="406717" y="1394390"/>
                      <a:pt x="451485" y="1498212"/>
                    </a:cubicBezTo>
                    <a:cubicBezTo>
                      <a:pt x="451485" y="1498212"/>
                      <a:pt x="451485" y="1498212"/>
                      <a:pt x="451485" y="1498212"/>
                    </a:cubicBezTo>
                    <a:cubicBezTo>
                      <a:pt x="454342" y="1504880"/>
                      <a:pt x="461962" y="1509642"/>
                      <a:pt x="468630" y="1508690"/>
                    </a:cubicBezTo>
                    <a:cubicBezTo>
                      <a:pt x="475297" y="1507737"/>
                      <a:pt x="478155" y="1502022"/>
                      <a:pt x="475297" y="1495355"/>
                    </a:cubicBezTo>
                    <a:cubicBezTo>
                      <a:pt x="432435" y="1391533"/>
                      <a:pt x="400050" y="1283900"/>
                      <a:pt x="381953" y="1176267"/>
                    </a:cubicBezTo>
                    <a:close/>
                  </a:path>
                </a:pathLst>
              </a:custGeom>
              <a:solidFill>
                <a:srgbClr val="1C3B3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10" name="Google Shape;410;p4"/>
              <p:cNvSpPr/>
              <p:nvPr/>
            </p:nvSpPr>
            <p:spPr>
              <a:xfrm>
                <a:off x="11269534" y="4584098"/>
                <a:ext cx="642848" cy="2430962"/>
              </a:xfrm>
              <a:custGeom>
                <a:avLst/>
                <a:gdLst/>
                <a:ahLst/>
                <a:cxnLst/>
                <a:rect l="l" t="t" r="r" b="b"/>
                <a:pathLst>
                  <a:path w="335253" h="1267777" extrusionOk="0">
                    <a:moveTo>
                      <a:pt x="281655" y="1267778"/>
                    </a:moveTo>
                    <a:cubicBezTo>
                      <a:pt x="203550" y="1220153"/>
                      <a:pt x="190215" y="1205865"/>
                      <a:pt x="127350" y="1138238"/>
                    </a:cubicBezTo>
                    <a:cubicBezTo>
                      <a:pt x="65438" y="1070610"/>
                      <a:pt x="21623" y="981075"/>
                      <a:pt x="29243" y="889635"/>
                    </a:cubicBezTo>
                    <a:cubicBezTo>
                      <a:pt x="34958" y="824865"/>
                      <a:pt x="66390" y="762953"/>
                      <a:pt x="60675" y="698182"/>
                    </a:cubicBezTo>
                    <a:cubicBezTo>
                      <a:pt x="55913" y="641985"/>
                      <a:pt x="25433" y="591503"/>
                      <a:pt x="10193" y="536257"/>
                    </a:cubicBezTo>
                    <a:cubicBezTo>
                      <a:pt x="-36479" y="360997"/>
                      <a:pt x="94013" y="179070"/>
                      <a:pt x="63533" y="0"/>
                    </a:cubicBezTo>
                    <a:cubicBezTo>
                      <a:pt x="154021" y="172403"/>
                      <a:pt x="246413" y="357188"/>
                      <a:pt x="232125" y="551497"/>
                    </a:cubicBezTo>
                    <a:cubicBezTo>
                      <a:pt x="228315" y="606743"/>
                      <a:pt x="214980" y="661988"/>
                      <a:pt x="215933" y="717232"/>
                    </a:cubicBezTo>
                    <a:cubicBezTo>
                      <a:pt x="217838" y="811530"/>
                      <a:pt x="259748" y="900113"/>
                      <a:pt x="293085" y="988695"/>
                    </a:cubicBezTo>
                    <a:cubicBezTo>
                      <a:pt x="326423" y="1077278"/>
                      <a:pt x="352140" y="1175385"/>
                      <a:pt x="321660" y="1264920"/>
                    </a:cubicBezTo>
                    <a:lnTo>
                      <a:pt x="281655" y="1267778"/>
                    </a:lnTo>
                    <a:close/>
                  </a:path>
                </a:pathLst>
              </a:custGeom>
              <a:gradFill>
                <a:gsLst>
                  <a:gs pos="0">
                    <a:srgbClr val="367023"/>
                  </a:gs>
                  <a:gs pos="52999">
                    <a:srgbClr val="367023"/>
                  </a:gs>
                  <a:gs pos="100000">
                    <a:srgbClr val="2A5B5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11" name="Google Shape;411;p4"/>
              <p:cNvSpPr/>
              <p:nvPr/>
            </p:nvSpPr>
            <p:spPr>
              <a:xfrm>
                <a:off x="6009539" y="3709059"/>
                <a:ext cx="626000" cy="2765196"/>
              </a:xfrm>
              <a:custGeom>
                <a:avLst/>
                <a:gdLst/>
                <a:ahLst/>
                <a:cxnLst/>
                <a:rect l="l" t="t" r="r" b="b"/>
                <a:pathLst>
                  <a:path w="326467" h="1442084" extrusionOk="0">
                    <a:moveTo>
                      <a:pt x="255312" y="1442085"/>
                    </a:moveTo>
                    <a:cubicBezTo>
                      <a:pt x="171492" y="1382078"/>
                      <a:pt x="157204" y="1364932"/>
                      <a:pt x="93387" y="1283970"/>
                    </a:cubicBezTo>
                    <a:cubicBezTo>
                      <a:pt x="28617" y="1203007"/>
                      <a:pt x="-13293" y="1098232"/>
                      <a:pt x="3852" y="996315"/>
                    </a:cubicBezTo>
                    <a:cubicBezTo>
                      <a:pt x="15282" y="923925"/>
                      <a:pt x="55287" y="857250"/>
                      <a:pt x="55287" y="783907"/>
                    </a:cubicBezTo>
                    <a:cubicBezTo>
                      <a:pt x="55287" y="720090"/>
                      <a:pt x="23854" y="661035"/>
                      <a:pt x="12425" y="598170"/>
                    </a:cubicBezTo>
                    <a:cubicBezTo>
                      <a:pt x="-25675" y="397192"/>
                      <a:pt x="135297" y="203835"/>
                      <a:pt x="115294" y="0"/>
                    </a:cubicBezTo>
                    <a:cubicBezTo>
                      <a:pt x="202925" y="200977"/>
                      <a:pt x="291507" y="415290"/>
                      <a:pt x="260075" y="632460"/>
                    </a:cubicBezTo>
                    <a:cubicBezTo>
                      <a:pt x="251502" y="694372"/>
                      <a:pt x="232452" y="754380"/>
                      <a:pt x="228642" y="817245"/>
                    </a:cubicBezTo>
                    <a:cubicBezTo>
                      <a:pt x="222927" y="923925"/>
                      <a:pt x="262932" y="1025842"/>
                      <a:pt x="293412" y="1127760"/>
                    </a:cubicBezTo>
                    <a:cubicBezTo>
                      <a:pt x="323892" y="1229678"/>
                      <a:pt x="344847" y="1342073"/>
                      <a:pt x="302937" y="1440180"/>
                    </a:cubicBezTo>
                    <a:lnTo>
                      <a:pt x="255312" y="1442085"/>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12" name="Google Shape;412;p4"/>
              <p:cNvSpPr/>
              <p:nvPr/>
            </p:nvSpPr>
            <p:spPr>
              <a:xfrm>
                <a:off x="5218614" y="4132878"/>
                <a:ext cx="1526886" cy="2370692"/>
              </a:xfrm>
              <a:custGeom>
                <a:avLst/>
                <a:gdLst/>
                <a:ahLst/>
                <a:cxnLst/>
                <a:rect l="l" t="t" r="r" b="b"/>
                <a:pathLst>
                  <a:path w="796290" h="1236345" extrusionOk="0">
                    <a:moveTo>
                      <a:pt x="755332" y="1236345"/>
                    </a:moveTo>
                    <a:cubicBezTo>
                      <a:pt x="653415" y="1219200"/>
                      <a:pt x="633413" y="1209675"/>
                      <a:pt x="540068" y="1164908"/>
                    </a:cubicBezTo>
                    <a:cubicBezTo>
                      <a:pt x="446722" y="1120140"/>
                      <a:pt x="363855" y="1043940"/>
                      <a:pt x="334328" y="944880"/>
                    </a:cubicBezTo>
                    <a:cubicBezTo>
                      <a:pt x="313372" y="874395"/>
                      <a:pt x="320040" y="797243"/>
                      <a:pt x="287655" y="731520"/>
                    </a:cubicBezTo>
                    <a:cubicBezTo>
                      <a:pt x="260032" y="674370"/>
                      <a:pt x="205740" y="634365"/>
                      <a:pt x="167640" y="582930"/>
                    </a:cubicBezTo>
                    <a:cubicBezTo>
                      <a:pt x="45720" y="419100"/>
                      <a:pt x="106680" y="174308"/>
                      <a:pt x="0" y="0"/>
                    </a:cubicBezTo>
                    <a:cubicBezTo>
                      <a:pt x="165735" y="142875"/>
                      <a:pt x="340043" y="297180"/>
                      <a:pt x="405765" y="506730"/>
                    </a:cubicBezTo>
                    <a:cubicBezTo>
                      <a:pt x="424815" y="566737"/>
                      <a:pt x="434340" y="628650"/>
                      <a:pt x="458153" y="686752"/>
                    </a:cubicBezTo>
                    <a:cubicBezTo>
                      <a:pt x="499110" y="784860"/>
                      <a:pt x="580072" y="860108"/>
                      <a:pt x="651510" y="938212"/>
                    </a:cubicBezTo>
                    <a:cubicBezTo>
                      <a:pt x="722947" y="1016318"/>
                      <a:pt x="790575" y="1108710"/>
                      <a:pt x="796290" y="1215390"/>
                    </a:cubicBezTo>
                    <a:lnTo>
                      <a:pt x="755332" y="1236345"/>
                    </a:ln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413" name="Google Shape;413;p4"/>
              <p:cNvGrpSpPr/>
              <p:nvPr/>
            </p:nvGrpSpPr>
            <p:grpSpPr>
              <a:xfrm>
                <a:off x="11404734" y="4642541"/>
                <a:ext cx="1304019" cy="2569194"/>
                <a:chOff x="8191513" y="2954403"/>
                <a:chExt cx="679920" cy="1339587"/>
              </a:xfrm>
            </p:grpSpPr>
            <p:sp>
              <p:nvSpPr>
                <p:cNvPr id="414" name="Google Shape;414;p4"/>
                <p:cNvSpPr/>
                <p:nvPr/>
              </p:nvSpPr>
              <p:spPr>
                <a:xfrm>
                  <a:off x="8191513" y="2954403"/>
                  <a:ext cx="679920" cy="1339587"/>
                </a:xfrm>
                <a:custGeom>
                  <a:avLst/>
                  <a:gdLst/>
                  <a:ahLst/>
                  <a:cxnLst/>
                  <a:rect l="l" t="t" r="r" b="b"/>
                  <a:pathLst>
                    <a:path w="679920" h="1339587" extrusionOk="0">
                      <a:moveTo>
                        <a:pt x="129226" y="707707"/>
                      </a:moveTo>
                      <a:cubicBezTo>
                        <a:pt x="176851" y="650557"/>
                        <a:pt x="236858" y="600075"/>
                        <a:pt x="264481" y="531495"/>
                      </a:cubicBezTo>
                      <a:cubicBezTo>
                        <a:pt x="289246" y="468630"/>
                        <a:pt x="285435" y="396240"/>
                        <a:pt x="314963" y="335280"/>
                      </a:cubicBezTo>
                      <a:cubicBezTo>
                        <a:pt x="347348" y="267652"/>
                        <a:pt x="414976" y="226695"/>
                        <a:pt x="474983" y="180975"/>
                      </a:cubicBezTo>
                      <a:cubicBezTo>
                        <a:pt x="534990" y="136207"/>
                        <a:pt x="594046" y="75247"/>
                        <a:pt x="593093" y="0"/>
                      </a:cubicBezTo>
                      <a:cubicBezTo>
                        <a:pt x="678818" y="192405"/>
                        <a:pt x="699773" y="411480"/>
                        <a:pt x="661673" y="619125"/>
                      </a:cubicBezTo>
                      <a:cubicBezTo>
                        <a:pt x="623573" y="826770"/>
                        <a:pt x="528323" y="1022032"/>
                        <a:pt x="396878" y="1186815"/>
                      </a:cubicBezTo>
                      <a:cubicBezTo>
                        <a:pt x="356873" y="1237298"/>
                        <a:pt x="311153" y="1285875"/>
                        <a:pt x="254003" y="1314450"/>
                      </a:cubicBezTo>
                      <a:cubicBezTo>
                        <a:pt x="196853" y="1343977"/>
                        <a:pt x="124463" y="1350645"/>
                        <a:pt x="69218" y="1317307"/>
                      </a:cubicBezTo>
                      <a:lnTo>
                        <a:pt x="69218" y="1317307"/>
                      </a:lnTo>
                      <a:cubicBezTo>
                        <a:pt x="-17460" y="1265873"/>
                        <a:pt x="638" y="1126807"/>
                        <a:pt x="3496" y="1039177"/>
                      </a:cubicBezTo>
                      <a:cubicBezTo>
                        <a:pt x="8258" y="919163"/>
                        <a:pt x="52073" y="800100"/>
                        <a:pt x="129226" y="707707"/>
                      </a:cubicBezTo>
                      <a:close/>
                    </a:path>
                  </a:pathLst>
                </a:custGeom>
                <a:gradFill>
                  <a:gsLst>
                    <a:gs pos="0">
                      <a:srgbClr val="367023"/>
                    </a:gs>
                    <a:gs pos="52999">
                      <a:srgbClr val="367023"/>
                    </a:gs>
                    <a:gs pos="100000">
                      <a:srgbClr val="2A5B5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15" name="Google Shape;415;p4"/>
                <p:cNvSpPr/>
                <p:nvPr/>
              </p:nvSpPr>
              <p:spPr>
                <a:xfrm>
                  <a:off x="8301689" y="3128809"/>
                  <a:ext cx="462055" cy="1157079"/>
                </a:xfrm>
                <a:custGeom>
                  <a:avLst/>
                  <a:gdLst/>
                  <a:ahLst/>
                  <a:cxnLst/>
                  <a:rect l="l" t="t" r="r" b="b"/>
                  <a:pathLst>
                    <a:path w="462055" h="1157079" extrusionOk="0">
                      <a:moveTo>
                        <a:pt x="7620" y="1153379"/>
                      </a:moveTo>
                      <a:cubicBezTo>
                        <a:pt x="19050" y="990501"/>
                        <a:pt x="80963" y="838101"/>
                        <a:pt x="153352" y="694274"/>
                      </a:cubicBezTo>
                      <a:cubicBezTo>
                        <a:pt x="226695" y="548541"/>
                        <a:pt x="312420" y="408524"/>
                        <a:pt x="378143" y="258981"/>
                      </a:cubicBezTo>
                      <a:cubicBezTo>
                        <a:pt x="414338" y="177066"/>
                        <a:pt x="443865" y="92294"/>
                        <a:pt x="461963" y="4664"/>
                      </a:cubicBezTo>
                      <a:cubicBezTo>
                        <a:pt x="462915" y="-99"/>
                        <a:pt x="456247" y="-2004"/>
                        <a:pt x="455295" y="2759"/>
                      </a:cubicBezTo>
                      <a:cubicBezTo>
                        <a:pt x="421957" y="164684"/>
                        <a:pt x="348615" y="313274"/>
                        <a:pt x="271463" y="458054"/>
                      </a:cubicBezTo>
                      <a:cubicBezTo>
                        <a:pt x="195263" y="599976"/>
                        <a:pt x="113347" y="739994"/>
                        <a:pt x="58102" y="892394"/>
                      </a:cubicBezTo>
                      <a:cubicBezTo>
                        <a:pt x="27622" y="977166"/>
                        <a:pt x="6668" y="1063844"/>
                        <a:pt x="0" y="1154331"/>
                      </a:cubicBezTo>
                      <a:cubicBezTo>
                        <a:pt x="0" y="1158141"/>
                        <a:pt x="6668" y="1158141"/>
                        <a:pt x="7620" y="1153379"/>
                      </a:cubicBezTo>
                      <a:lnTo>
                        <a:pt x="7620" y="115337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416" name="Google Shape;416;p4"/>
              <p:cNvGrpSpPr/>
              <p:nvPr/>
            </p:nvGrpSpPr>
            <p:grpSpPr>
              <a:xfrm>
                <a:off x="10640815" y="5002421"/>
                <a:ext cx="1033990" cy="2271444"/>
                <a:chOff x="7793199" y="3142045"/>
                <a:chExt cx="539126" cy="1184339"/>
              </a:xfrm>
            </p:grpSpPr>
            <p:sp>
              <p:nvSpPr>
                <p:cNvPr id="417" name="Google Shape;417;p4"/>
                <p:cNvSpPr/>
                <p:nvPr/>
              </p:nvSpPr>
              <p:spPr>
                <a:xfrm>
                  <a:off x="7793199" y="3142045"/>
                  <a:ext cx="539126" cy="1184339"/>
                </a:xfrm>
                <a:custGeom>
                  <a:avLst/>
                  <a:gdLst/>
                  <a:ahLst/>
                  <a:cxnLst/>
                  <a:rect l="l" t="t" r="r" b="b"/>
                  <a:pathLst>
                    <a:path w="539126" h="1184339" extrusionOk="0">
                      <a:moveTo>
                        <a:pt x="89390" y="737235"/>
                      </a:moveTo>
                      <a:cubicBezTo>
                        <a:pt x="89390" y="671513"/>
                        <a:pt x="101772" y="604838"/>
                        <a:pt x="81770" y="541972"/>
                      </a:cubicBezTo>
                      <a:cubicBezTo>
                        <a:pt x="63672" y="485775"/>
                        <a:pt x="19857" y="439103"/>
                        <a:pt x="5570" y="381953"/>
                      </a:cubicBezTo>
                      <a:cubicBezTo>
                        <a:pt x="-10623" y="318135"/>
                        <a:pt x="12237" y="252413"/>
                        <a:pt x="26524" y="188595"/>
                      </a:cubicBezTo>
                      <a:cubicBezTo>
                        <a:pt x="41765" y="124778"/>
                        <a:pt x="46527" y="50483"/>
                        <a:pt x="4617" y="0"/>
                      </a:cubicBezTo>
                      <a:cubicBezTo>
                        <a:pt x="170352" y="81915"/>
                        <a:pt x="307512" y="217170"/>
                        <a:pt x="398952" y="379095"/>
                      </a:cubicBezTo>
                      <a:cubicBezTo>
                        <a:pt x="490392" y="540068"/>
                        <a:pt x="536112" y="724853"/>
                        <a:pt x="538970" y="910590"/>
                      </a:cubicBezTo>
                      <a:cubicBezTo>
                        <a:pt x="539922" y="966788"/>
                        <a:pt x="537065" y="1024890"/>
                        <a:pt x="515157" y="1077278"/>
                      </a:cubicBezTo>
                      <a:cubicBezTo>
                        <a:pt x="493249" y="1128713"/>
                        <a:pt x="447529" y="1174433"/>
                        <a:pt x="392285" y="1183005"/>
                      </a:cubicBezTo>
                      <a:lnTo>
                        <a:pt x="392285" y="1183005"/>
                      </a:lnTo>
                      <a:cubicBezTo>
                        <a:pt x="304654" y="1197293"/>
                        <a:pt x="238932" y="1093470"/>
                        <a:pt x="192260" y="1032510"/>
                      </a:cubicBezTo>
                      <a:cubicBezTo>
                        <a:pt x="126537" y="947738"/>
                        <a:pt x="89390" y="842963"/>
                        <a:pt x="89390" y="737235"/>
                      </a:cubicBez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18" name="Google Shape;418;p4"/>
                <p:cNvSpPr/>
                <p:nvPr/>
              </p:nvSpPr>
              <p:spPr>
                <a:xfrm>
                  <a:off x="7878077" y="3272865"/>
                  <a:ext cx="346292" cy="1036599"/>
                </a:xfrm>
                <a:custGeom>
                  <a:avLst/>
                  <a:gdLst/>
                  <a:ahLst/>
                  <a:cxnLst/>
                  <a:rect l="l" t="t" r="r" b="b"/>
                  <a:pathLst>
                    <a:path w="346292" h="1036599" extrusionOk="0">
                      <a:moveTo>
                        <a:pt x="345507" y="1031231"/>
                      </a:moveTo>
                      <a:cubicBezTo>
                        <a:pt x="262639" y="915978"/>
                        <a:pt x="217872" y="778818"/>
                        <a:pt x="186439" y="641658"/>
                      </a:cubicBezTo>
                      <a:cubicBezTo>
                        <a:pt x="154055" y="501641"/>
                        <a:pt x="133099" y="358766"/>
                        <a:pt x="93094" y="220653"/>
                      </a:cubicBezTo>
                      <a:cubicBezTo>
                        <a:pt x="71187" y="144453"/>
                        <a:pt x="43564" y="71111"/>
                        <a:pt x="6417" y="1578"/>
                      </a:cubicBezTo>
                      <a:cubicBezTo>
                        <a:pt x="4512" y="-2232"/>
                        <a:pt x="-2156" y="1578"/>
                        <a:pt x="702" y="5388"/>
                      </a:cubicBezTo>
                      <a:cubicBezTo>
                        <a:pt x="69282" y="132071"/>
                        <a:pt x="102619" y="273041"/>
                        <a:pt x="132147" y="413058"/>
                      </a:cubicBezTo>
                      <a:cubicBezTo>
                        <a:pt x="160722" y="553076"/>
                        <a:pt x="184534" y="694998"/>
                        <a:pt x="234064" y="829301"/>
                      </a:cubicBezTo>
                      <a:cubicBezTo>
                        <a:pt x="260734" y="902643"/>
                        <a:pt x="295024" y="972176"/>
                        <a:pt x="340744" y="1035993"/>
                      </a:cubicBezTo>
                      <a:cubicBezTo>
                        <a:pt x="342649" y="1037898"/>
                        <a:pt x="348364" y="1035041"/>
                        <a:pt x="345507" y="1031231"/>
                      </a:cubicBezTo>
                      <a:lnTo>
                        <a:pt x="345507" y="103123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419" name="Google Shape;419;p4"/>
              <p:cNvGrpSpPr/>
              <p:nvPr/>
            </p:nvGrpSpPr>
            <p:grpSpPr>
              <a:xfrm>
                <a:off x="9051215" y="4945790"/>
                <a:ext cx="2217512" cy="2543594"/>
                <a:chOff x="6964378" y="3112518"/>
                <a:chExt cx="1156219" cy="1326239"/>
              </a:xfrm>
            </p:grpSpPr>
            <p:sp>
              <p:nvSpPr>
                <p:cNvPr id="420" name="Google Shape;420;p4"/>
                <p:cNvSpPr/>
                <p:nvPr/>
              </p:nvSpPr>
              <p:spPr>
                <a:xfrm>
                  <a:off x="6964378" y="3113470"/>
                  <a:ext cx="1156219" cy="1325287"/>
                </a:xfrm>
                <a:custGeom>
                  <a:avLst/>
                  <a:gdLst/>
                  <a:ahLst/>
                  <a:cxnLst/>
                  <a:rect l="l" t="t" r="r" b="b"/>
                  <a:pathLst>
                    <a:path w="1156219" h="1325287" extrusionOk="0">
                      <a:moveTo>
                        <a:pt x="1148715" y="907733"/>
                      </a:moveTo>
                      <a:cubicBezTo>
                        <a:pt x="1148715" y="906780"/>
                        <a:pt x="1148715" y="905828"/>
                        <a:pt x="1147763" y="904875"/>
                      </a:cubicBezTo>
                      <a:cubicBezTo>
                        <a:pt x="1141095" y="905828"/>
                        <a:pt x="1134428" y="905828"/>
                        <a:pt x="1127760" y="905828"/>
                      </a:cubicBezTo>
                      <a:cubicBezTo>
                        <a:pt x="1020128" y="902018"/>
                        <a:pt x="921068" y="845820"/>
                        <a:pt x="827723" y="791528"/>
                      </a:cubicBezTo>
                      <a:cubicBezTo>
                        <a:pt x="919163" y="825818"/>
                        <a:pt x="1022985" y="824865"/>
                        <a:pt x="1114425" y="792480"/>
                      </a:cubicBezTo>
                      <a:cubicBezTo>
                        <a:pt x="1080135" y="706755"/>
                        <a:pt x="1030605" y="626745"/>
                        <a:pt x="980123" y="548640"/>
                      </a:cubicBezTo>
                      <a:cubicBezTo>
                        <a:pt x="956310" y="512445"/>
                        <a:pt x="932498" y="477203"/>
                        <a:pt x="908685" y="441008"/>
                      </a:cubicBezTo>
                      <a:cubicBezTo>
                        <a:pt x="886778" y="446722"/>
                        <a:pt x="862965" y="447675"/>
                        <a:pt x="840105" y="444818"/>
                      </a:cubicBezTo>
                      <a:cubicBezTo>
                        <a:pt x="784860" y="438150"/>
                        <a:pt x="733425" y="410528"/>
                        <a:pt x="686753" y="379095"/>
                      </a:cubicBezTo>
                      <a:cubicBezTo>
                        <a:pt x="738188" y="373380"/>
                        <a:pt x="790575" y="366713"/>
                        <a:pt x="837248" y="344805"/>
                      </a:cubicBezTo>
                      <a:cubicBezTo>
                        <a:pt x="838200" y="343853"/>
                        <a:pt x="840105" y="343853"/>
                        <a:pt x="841057" y="342900"/>
                      </a:cubicBezTo>
                      <a:cubicBezTo>
                        <a:pt x="760095" y="226695"/>
                        <a:pt x="677228" y="112395"/>
                        <a:pt x="590550" y="0"/>
                      </a:cubicBezTo>
                      <a:cubicBezTo>
                        <a:pt x="588645" y="2858"/>
                        <a:pt x="587693" y="4763"/>
                        <a:pt x="585788" y="7620"/>
                      </a:cubicBezTo>
                      <a:cubicBezTo>
                        <a:pt x="534353" y="90488"/>
                        <a:pt x="448628" y="142875"/>
                        <a:pt x="363855" y="195263"/>
                      </a:cubicBezTo>
                      <a:cubicBezTo>
                        <a:pt x="411480" y="246697"/>
                        <a:pt x="463868" y="294322"/>
                        <a:pt x="521018" y="334328"/>
                      </a:cubicBezTo>
                      <a:cubicBezTo>
                        <a:pt x="449580" y="331470"/>
                        <a:pt x="383857" y="298133"/>
                        <a:pt x="320993" y="265747"/>
                      </a:cubicBezTo>
                      <a:cubicBezTo>
                        <a:pt x="309563" y="260033"/>
                        <a:pt x="297180" y="253365"/>
                        <a:pt x="285750" y="245745"/>
                      </a:cubicBezTo>
                      <a:cubicBezTo>
                        <a:pt x="279082" y="250508"/>
                        <a:pt x="272415" y="255270"/>
                        <a:pt x="265748" y="260033"/>
                      </a:cubicBezTo>
                      <a:cubicBezTo>
                        <a:pt x="214313" y="299085"/>
                        <a:pt x="170498" y="345758"/>
                        <a:pt x="133350" y="397193"/>
                      </a:cubicBezTo>
                      <a:cubicBezTo>
                        <a:pt x="229553" y="457200"/>
                        <a:pt x="342900" y="490538"/>
                        <a:pt x="456248" y="489585"/>
                      </a:cubicBezTo>
                      <a:cubicBezTo>
                        <a:pt x="402907" y="536258"/>
                        <a:pt x="324803" y="537210"/>
                        <a:pt x="253365" y="535305"/>
                      </a:cubicBezTo>
                      <a:cubicBezTo>
                        <a:pt x="203835" y="534353"/>
                        <a:pt x="154305" y="533400"/>
                        <a:pt x="104775" y="532447"/>
                      </a:cubicBezTo>
                      <a:cubicBezTo>
                        <a:pt x="89535" y="532447"/>
                        <a:pt x="73343" y="531495"/>
                        <a:pt x="58103" y="528638"/>
                      </a:cubicBezTo>
                      <a:cubicBezTo>
                        <a:pt x="22860" y="611505"/>
                        <a:pt x="2858" y="700088"/>
                        <a:pt x="0" y="790575"/>
                      </a:cubicBezTo>
                      <a:cubicBezTo>
                        <a:pt x="91440" y="799147"/>
                        <a:pt x="185738" y="784860"/>
                        <a:pt x="277178" y="770572"/>
                      </a:cubicBezTo>
                      <a:cubicBezTo>
                        <a:pt x="215265" y="836295"/>
                        <a:pt x="140018" y="888683"/>
                        <a:pt x="57150" y="925830"/>
                      </a:cubicBezTo>
                      <a:cubicBezTo>
                        <a:pt x="42863" y="931545"/>
                        <a:pt x="28575" y="938213"/>
                        <a:pt x="13335" y="940118"/>
                      </a:cubicBezTo>
                      <a:cubicBezTo>
                        <a:pt x="14288" y="945833"/>
                        <a:pt x="16193" y="951547"/>
                        <a:pt x="17145" y="958215"/>
                      </a:cubicBezTo>
                      <a:cubicBezTo>
                        <a:pt x="40958" y="1056323"/>
                        <a:pt x="89535" y="1150620"/>
                        <a:pt x="161925" y="1219200"/>
                      </a:cubicBezTo>
                      <a:cubicBezTo>
                        <a:pt x="223838" y="1190625"/>
                        <a:pt x="286703" y="1161098"/>
                        <a:pt x="348615" y="1132523"/>
                      </a:cubicBezTo>
                      <a:cubicBezTo>
                        <a:pt x="338138" y="1171575"/>
                        <a:pt x="325755" y="1209675"/>
                        <a:pt x="302895" y="1243013"/>
                      </a:cubicBezTo>
                      <a:cubicBezTo>
                        <a:pt x="291465" y="1260158"/>
                        <a:pt x="276225" y="1275398"/>
                        <a:pt x="259080" y="1286828"/>
                      </a:cubicBezTo>
                      <a:cubicBezTo>
                        <a:pt x="261938" y="1287780"/>
                        <a:pt x="263843" y="1289685"/>
                        <a:pt x="266700" y="1290638"/>
                      </a:cubicBezTo>
                      <a:cubicBezTo>
                        <a:pt x="392430" y="1346835"/>
                        <a:pt x="559118" y="1316355"/>
                        <a:pt x="637223" y="1204913"/>
                      </a:cubicBezTo>
                      <a:cubicBezTo>
                        <a:pt x="641032" y="1210628"/>
                        <a:pt x="644843" y="1215390"/>
                        <a:pt x="648653" y="1221105"/>
                      </a:cubicBezTo>
                      <a:cubicBezTo>
                        <a:pt x="689610" y="1273493"/>
                        <a:pt x="750570" y="1309688"/>
                        <a:pt x="816293" y="1321118"/>
                      </a:cubicBezTo>
                      <a:cubicBezTo>
                        <a:pt x="890588" y="1334453"/>
                        <a:pt x="969645" y="1315403"/>
                        <a:pt x="1029653" y="1269683"/>
                      </a:cubicBezTo>
                      <a:cubicBezTo>
                        <a:pt x="1031557" y="1268730"/>
                        <a:pt x="1032510" y="1266825"/>
                        <a:pt x="1034415" y="1265873"/>
                      </a:cubicBezTo>
                      <a:cubicBezTo>
                        <a:pt x="1007745" y="1251585"/>
                        <a:pt x="986790" y="1230630"/>
                        <a:pt x="967740" y="1206818"/>
                      </a:cubicBezTo>
                      <a:cubicBezTo>
                        <a:pt x="929640" y="1161098"/>
                        <a:pt x="900113" y="1107758"/>
                        <a:pt x="879157" y="1052513"/>
                      </a:cubicBezTo>
                      <a:cubicBezTo>
                        <a:pt x="943928" y="1112520"/>
                        <a:pt x="1027748" y="1150620"/>
                        <a:pt x="1115378" y="1162050"/>
                      </a:cubicBezTo>
                      <a:cubicBezTo>
                        <a:pt x="1155382" y="1084898"/>
                        <a:pt x="1164907" y="992505"/>
                        <a:pt x="1148715" y="907733"/>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21" name="Google Shape;421;p4"/>
                <p:cNvSpPr/>
                <p:nvPr/>
              </p:nvSpPr>
              <p:spPr>
                <a:xfrm>
                  <a:off x="7527095" y="3112518"/>
                  <a:ext cx="593165" cy="1325287"/>
                </a:xfrm>
                <a:custGeom>
                  <a:avLst/>
                  <a:gdLst/>
                  <a:ahLst/>
                  <a:cxnLst/>
                  <a:rect l="l" t="t" r="r" b="b"/>
                  <a:pathLst>
                    <a:path w="593165" h="1325287" extrusionOk="0">
                      <a:moveTo>
                        <a:pt x="140229" y="1269683"/>
                      </a:moveTo>
                      <a:cubicBezTo>
                        <a:pt x="174519" y="1295400"/>
                        <a:pt x="214524" y="1313498"/>
                        <a:pt x="256434" y="1321118"/>
                      </a:cubicBezTo>
                      <a:cubicBezTo>
                        <a:pt x="330729" y="1334453"/>
                        <a:pt x="409787" y="1315403"/>
                        <a:pt x="469794" y="1269683"/>
                      </a:cubicBezTo>
                      <a:cubicBezTo>
                        <a:pt x="471699" y="1268730"/>
                        <a:pt x="472651" y="1266825"/>
                        <a:pt x="474557" y="1265873"/>
                      </a:cubicBezTo>
                      <a:cubicBezTo>
                        <a:pt x="447887" y="1251585"/>
                        <a:pt x="426932" y="1230630"/>
                        <a:pt x="407882" y="1206818"/>
                      </a:cubicBezTo>
                      <a:cubicBezTo>
                        <a:pt x="369782" y="1161098"/>
                        <a:pt x="340254" y="1107758"/>
                        <a:pt x="319299" y="1052513"/>
                      </a:cubicBezTo>
                      <a:cubicBezTo>
                        <a:pt x="384069" y="1112520"/>
                        <a:pt x="467889" y="1150620"/>
                        <a:pt x="555519" y="1162050"/>
                      </a:cubicBezTo>
                      <a:cubicBezTo>
                        <a:pt x="592666" y="1085850"/>
                        <a:pt x="601239" y="992505"/>
                        <a:pt x="585999" y="907733"/>
                      </a:cubicBezTo>
                      <a:cubicBezTo>
                        <a:pt x="585999" y="906780"/>
                        <a:pt x="585999" y="905828"/>
                        <a:pt x="585046" y="904875"/>
                      </a:cubicBezTo>
                      <a:cubicBezTo>
                        <a:pt x="578379" y="905828"/>
                        <a:pt x="571712" y="905828"/>
                        <a:pt x="565044" y="905828"/>
                      </a:cubicBezTo>
                      <a:cubicBezTo>
                        <a:pt x="457412" y="902018"/>
                        <a:pt x="358351" y="845820"/>
                        <a:pt x="265007" y="791528"/>
                      </a:cubicBezTo>
                      <a:cubicBezTo>
                        <a:pt x="356446" y="825818"/>
                        <a:pt x="460269" y="824865"/>
                        <a:pt x="551709" y="792480"/>
                      </a:cubicBezTo>
                      <a:cubicBezTo>
                        <a:pt x="517419" y="706755"/>
                        <a:pt x="467889" y="626745"/>
                        <a:pt x="417407" y="548640"/>
                      </a:cubicBezTo>
                      <a:cubicBezTo>
                        <a:pt x="393594" y="512445"/>
                        <a:pt x="369782" y="477203"/>
                        <a:pt x="345969" y="441008"/>
                      </a:cubicBezTo>
                      <a:cubicBezTo>
                        <a:pt x="324062" y="446723"/>
                        <a:pt x="300249" y="447675"/>
                        <a:pt x="277389" y="444818"/>
                      </a:cubicBezTo>
                      <a:cubicBezTo>
                        <a:pt x="222144" y="438150"/>
                        <a:pt x="170709" y="410528"/>
                        <a:pt x="124037" y="379095"/>
                      </a:cubicBezTo>
                      <a:cubicBezTo>
                        <a:pt x="175471" y="373380"/>
                        <a:pt x="227859" y="366713"/>
                        <a:pt x="274532" y="344805"/>
                      </a:cubicBezTo>
                      <a:cubicBezTo>
                        <a:pt x="275484" y="343853"/>
                        <a:pt x="277389" y="343853"/>
                        <a:pt x="278341" y="342900"/>
                      </a:cubicBezTo>
                      <a:cubicBezTo>
                        <a:pt x="197379" y="226695"/>
                        <a:pt x="114512" y="112395"/>
                        <a:pt x="27834" y="0"/>
                      </a:cubicBezTo>
                      <a:cubicBezTo>
                        <a:pt x="25929" y="2858"/>
                        <a:pt x="24976" y="4763"/>
                        <a:pt x="23071" y="7620"/>
                      </a:cubicBezTo>
                      <a:cubicBezTo>
                        <a:pt x="16404" y="51435"/>
                        <a:pt x="-37888" y="387668"/>
                        <a:pt x="47837" y="694373"/>
                      </a:cubicBezTo>
                      <a:cubicBezTo>
                        <a:pt x="133562" y="1001078"/>
                        <a:pt x="76412" y="1203960"/>
                        <a:pt x="76412" y="1203960"/>
                      </a:cubicBezTo>
                      <a:lnTo>
                        <a:pt x="140229" y="1269683"/>
                      </a:ln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422" name="Google Shape;422;p4"/>
              <p:cNvGrpSpPr/>
              <p:nvPr/>
            </p:nvGrpSpPr>
            <p:grpSpPr>
              <a:xfrm>
                <a:off x="6598047" y="4468995"/>
                <a:ext cx="1740716" cy="3777822"/>
                <a:chOff x="5685287" y="2863915"/>
                <a:chExt cx="907616" cy="1969770"/>
              </a:xfrm>
            </p:grpSpPr>
            <p:sp>
              <p:nvSpPr>
                <p:cNvPr id="423" name="Google Shape;423;p4"/>
                <p:cNvSpPr/>
                <p:nvPr/>
              </p:nvSpPr>
              <p:spPr>
                <a:xfrm>
                  <a:off x="5685287" y="2863915"/>
                  <a:ext cx="707590" cy="1853707"/>
                </a:xfrm>
                <a:custGeom>
                  <a:avLst/>
                  <a:gdLst/>
                  <a:ahLst/>
                  <a:cxnLst/>
                  <a:rect l="l" t="t" r="r" b="b"/>
                  <a:pathLst>
                    <a:path w="707590" h="1853707" extrusionOk="0">
                      <a:moveTo>
                        <a:pt x="136091" y="0"/>
                      </a:moveTo>
                      <a:cubicBezTo>
                        <a:pt x="81799" y="124777"/>
                        <a:pt x="43699" y="251460"/>
                        <a:pt x="21791" y="379095"/>
                      </a:cubicBezTo>
                      <a:cubicBezTo>
                        <a:pt x="76084" y="394335"/>
                        <a:pt x="131328" y="406717"/>
                        <a:pt x="167524" y="407670"/>
                      </a:cubicBezTo>
                      <a:cubicBezTo>
                        <a:pt x="167524" y="407670"/>
                        <a:pt x="89419" y="435292"/>
                        <a:pt x="11314" y="450533"/>
                      </a:cubicBezTo>
                      <a:cubicBezTo>
                        <a:pt x="-3926" y="575310"/>
                        <a:pt x="-3926" y="700088"/>
                        <a:pt x="12266" y="822960"/>
                      </a:cubicBezTo>
                      <a:cubicBezTo>
                        <a:pt x="97991" y="830580"/>
                        <a:pt x="189431" y="836295"/>
                        <a:pt x="239914" y="833438"/>
                      </a:cubicBezTo>
                      <a:cubicBezTo>
                        <a:pt x="310399" y="829627"/>
                        <a:pt x="161809" y="883920"/>
                        <a:pt x="28459" y="920115"/>
                      </a:cubicBezTo>
                      <a:cubicBezTo>
                        <a:pt x="37031" y="962025"/>
                        <a:pt x="47509" y="1002983"/>
                        <a:pt x="59891" y="1043940"/>
                      </a:cubicBezTo>
                      <a:cubicBezTo>
                        <a:pt x="84656" y="1125855"/>
                        <a:pt x="117041" y="1204913"/>
                        <a:pt x="156094" y="1282065"/>
                      </a:cubicBezTo>
                      <a:cubicBezTo>
                        <a:pt x="255153" y="1266825"/>
                        <a:pt x="354214" y="1250633"/>
                        <a:pt x="375169" y="1241108"/>
                      </a:cubicBezTo>
                      <a:cubicBezTo>
                        <a:pt x="401839" y="1228725"/>
                        <a:pt x="300874" y="1303020"/>
                        <a:pt x="199909" y="1361123"/>
                      </a:cubicBezTo>
                      <a:cubicBezTo>
                        <a:pt x="221816" y="1399223"/>
                        <a:pt x="246581" y="1436370"/>
                        <a:pt x="272299" y="1472565"/>
                      </a:cubicBezTo>
                      <a:cubicBezTo>
                        <a:pt x="314209" y="1531620"/>
                        <a:pt x="359928" y="1589723"/>
                        <a:pt x="411364" y="1644968"/>
                      </a:cubicBezTo>
                      <a:cubicBezTo>
                        <a:pt x="440891" y="1629727"/>
                        <a:pt x="468514" y="1615440"/>
                        <a:pt x="478039" y="1607820"/>
                      </a:cubicBezTo>
                      <a:cubicBezTo>
                        <a:pt x="493278" y="1595438"/>
                        <a:pt x="484706" y="1652588"/>
                        <a:pt x="460894" y="1695450"/>
                      </a:cubicBezTo>
                      <a:cubicBezTo>
                        <a:pt x="497089" y="1730693"/>
                        <a:pt x="535189" y="1764983"/>
                        <a:pt x="575194" y="1796415"/>
                      </a:cubicBezTo>
                      <a:cubicBezTo>
                        <a:pt x="628534" y="1838325"/>
                        <a:pt x="671396" y="1855470"/>
                        <a:pt x="707591" y="1853565"/>
                      </a:cubicBezTo>
                      <a:cubicBezTo>
                        <a:pt x="493278" y="1256348"/>
                        <a:pt x="288491" y="611505"/>
                        <a:pt x="136091" y="0"/>
                      </a:cubicBezTo>
                      <a:cubicBezTo>
                        <a:pt x="137044" y="953"/>
                        <a:pt x="137044" y="953"/>
                        <a:pt x="136091" y="0"/>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24" name="Google Shape;424;p4"/>
                <p:cNvSpPr/>
                <p:nvPr/>
              </p:nvSpPr>
              <p:spPr>
                <a:xfrm>
                  <a:off x="5823284" y="2865820"/>
                  <a:ext cx="769619" cy="1854517"/>
                </a:xfrm>
                <a:custGeom>
                  <a:avLst/>
                  <a:gdLst/>
                  <a:ahLst/>
                  <a:cxnLst/>
                  <a:rect l="l" t="t" r="r" b="b"/>
                  <a:pathLst>
                    <a:path w="769619" h="1854517" extrusionOk="0">
                      <a:moveTo>
                        <a:pt x="564832" y="1217295"/>
                      </a:moveTo>
                      <a:cubicBezTo>
                        <a:pt x="608647" y="1220153"/>
                        <a:pt x="691515" y="1210628"/>
                        <a:pt x="769620" y="1199198"/>
                      </a:cubicBezTo>
                      <a:cubicBezTo>
                        <a:pt x="764857" y="1080135"/>
                        <a:pt x="743903" y="963930"/>
                        <a:pt x="707707" y="850583"/>
                      </a:cubicBezTo>
                      <a:cubicBezTo>
                        <a:pt x="701993" y="833438"/>
                        <a:pt x="696278" y="816293"/>
                        <a:pt x="689610" y="799147"/>
                      </a:cubicBezTo>
                      <a:cubicBezTo>
                        <a:pt x="604838" y="837247"/>
                        <a:pt x="496253" y="877253"/>
                        <a:pt x="532447" y="850583"/>
                      </a:cubicBezTo>
                      <a:cubicBezTo>
                        <a:pt x="558165" y="831533"/>
                        <a:pt x="616268" y="782003"/>
                        <a:pt x="665797" y="739140"/>
                      </a:cubicBezTo>
                      <a:cubicBezTo>
                        <a:pt x="609600" y="606743"/>
                        <a:pt x="531495" y="481013"/>
                        <a:pt x="435293" y="366713"/>
                      </a:cubicBezTo>
                      <a:cubicBezTo>
                        <a:pt x="358140" y="411480"/>
                        <a:pt x="255270" y="455295"/>
                        <a:pt x="290513" y="433388"/>
                      </a:cubicBezTo>
                      <a:cubicBezTo>
                        <a:pt x="317182" y="416243"/>
                        <a:pt x="352425" y="357188"/>
                        <a:pt x="380047" y="304800"/>
                      </a:cubicBezTo>
                      <a:cubicBezTo>
                        <a:pt x="272415" y="189547"/>
                        <a:pt x="144780" y="86678"/>
                        <a:pt x="0" y="0"/>
                      </a:cubicBezTo>
                      <a:cubicBezTo>
                        <a:pt x="151447" y="610553"/>
                        <a:pt x="355282" y="1255395"/>
                        <a:pt x="569595" y="1854518"/>
                      </a:cubicBezTo>
                      <a:cubicBezTo>
                        <a:pt x="635318" y="1851660"/>
                        <a:pt x="675322" y="1785938"/>
                        <a:pt x="704850" y="1691640"/>
                      </a:cubicBezTo>
                      <a:cubicBezTo>
                        <a:pt x="712470" y="1667828"/>
                        <a:pt x="719138" y="1644015"/>
                        <a:pt x="724853" y="1620203"/>
                      </a:cubicBezTo>
                      <a:cubicBezTo>
                        <a:pt x="665797" y="1597343"/>
                        <a:pt x="585788" y="1527810"/>
                        <a:pt x="616268" y="1533525"/>
                      </a:cubicBezTo>
                      <a:cubicBezTo>
                        <a:pt x="634365" y="1536383"/>
                        <a:pt x="689610" y="1542098"/>
                        <a:pt x="741045" y="1545908"/>
                      </a:cubicBezTo>
                      <a:cubicBezTo>
                        <a:pt x="759143" y="1458278"/>
                        <a:pt x="768668" y="1370648"/>
                        <a:pt x="769620" y="1283970"/>
                      </a:cubicBezTo>
                      <a:cubicBezTo>
                        <a:pt x="643890" y="1263968"/>
                        <a:pt x="500063" y="1213485"/>
                        <a:pt x="564832" y="1217295"/>
                      </a:cubicBezTo>
                      <a:close/>
                    </a:path>
                  </a:pathLst>
                </a:custGeom>
                <a:gradFill>
                  <a:gsLst>
                    <a:gs pos="0">
                      <a:srgbClr val="3D760D"/>
                    </a:gs>
                    <a:gs pos="8000">
                      <a:srgbClr val="3D760D"/>
                    </a:gs>
                    <a:gs pos="100000">
                      <a:srgbClr val="35650E"/>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25" name="Google Shape;425;p4"/>
                <p:cNvSpPr/>
                <p:nvPr/>
              </p:nvSpPr>
              <p:spPr>
                <a:xfrm>
                  <a:off x="5839476" y="2930591"/>
                  <a:ext cx="600075" cy="1903094"/>
                </a:xfrm>
                <a:custGeom>
                  <a:avLst/>
                  <a:gdLst/>
                  <a:ahLst/>
                  <a:cxnLst/>
                  <a:rect l="l" t="t" r="r" b="b"/>
                  <a:pathLst>
                    <a:path w="600075" h="1903094" extrusionOk="0">
                      <a:moveTo>
                        <a:pt x="6667" y="0"/>
                      </a:moveTo>
                      <a:cubicBezTo>
                        <a:pt x="84772" y="321945"/>
                        <a:pt x="175260" y="641032"/>
                        <a:pt x="275272" y="957263"/>
                      </a:cubicBezTo>
                      <a:cubicBezTo>
                        <a:pt x="375285" y="1273492"/>
                        <a:pt x="485775" y="1586865"/>
                        <a:pt x="600075" y="1899285"/>
                      </a:cubicBezTo>
                      <a:lnTo>
                        <a:pt x="587692" y="1903095"/>
                      </a:lnTo>
                      <a:cubicBezTo>
                        <a:pt x="474345" y="1590675"/>
                        <a:pt x="364807" y="1276350"/>
                        <a:pt x="265747" y="960120"/>
                      </a:cubicBezTo>
                      <a:cubicBezTo>
                        <a:pt x="166688" y="643890"/>
                        <a:pt x="77152" y="323850"/>
                        <a:pt x="0" y="1905"/>
                      </a:cubicBezTo>
                      <a:lnTo>
                        <a:pt x="6667" y="0"/>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426" name="Google Shape;426;p4"/>
              <p:cNvGrpSpPr/>
              <p:nvPr/>
            </p:nvGrpSpPr>
            <p:grpSpPr>
              <a:xfrm>
                <a:off x="7914676" y="4476304"/>
                <a:ext cx="1660410" cy="3655423"/>
                <a:chOff x="6371781" y="2867726"/>
                <a:chExt cx="865744" cy="1905951"/>
              </a:xfrm>
            </p:grpSpPr>
            <p:sp>
              <p:nvSpPr>
                <p:cNvPr id="427" name="Google Shape;427;p4"/>
                <p:cNvSpPr/>
                <p:nvPr/>
              </p:nvSpPr>
              <p:spPr>
                <a:xfrm>
                  <a:off x="6371781" y="2867726"/>
                  <a:ext cx="736425" cy="1790700"/>
                </a:xfrm>
                <a:custGeom>
                  <a:avLst/>
                  <a:gdLst/>
                  <a:ahLst/>
                  <a:cxnLst/>
                  <a:rect l="l" t="t" r="r" b="b"/>
                  <a:pathLst>
                    <a:path w="736425" h="1790700" extrusionOk="0">
                      <a:moveTo>
                        <a:pt x="736425" y="0"/>
                      </a:moveTo>
                      <a:cubicBezTo>
                        <a:pt x="622125" y="66675"/>
                        <a:pt x="519255" y="145732"/>
                        <a:pt x="428768" y="234315"/>
                      </a:cubicBezTo>
                      <a:cubicBezTo>
                        <a:pt x="463058" y="277178"/>
                        <a:pt x="499253" y="318135"/>
                        <a:pt x="526875" y="340042"/>
                      </a:cubicBezTo>
                      <a:cubicBezTo>
                        <a:pt x="526875" y="340042"/>
                        <a:pt x="449723" y="317182"/>
                        <a:pt x="379238" y="284797"/>
                      </a:cubicBezTo>
                      <a:cubicBezTo>
                        <a:pt x="295418" y="374332"/>
                        <a:pt x="223980" y="473392"/>
                        <a:pt x="166830" y="579120"/>
                      </a:cubicBezTo>
                      <a:cubicBezTo>
                        <a:pt x="229695" y="633413"/>
                        <a:pt x="299228" y="690563"/>
                        <a:pt x="341138" y="718185"/>
                      </a:cubicBezTo>
                      <a:cubicBezTo>
                        <a:pt x="399240" y="755332"/>
                        <a:pt x="250650" y="713422"/>
                        <a:pt x="123968" y="665797"/>
                      </a:cubicBezTo>
                      <a:cubicBezTo>
                        <a:pt x="106823" y="703897"/>
                        <a:pt x="91583" y="741997"/>
                        <a:pt x="78248" y="782003"/>
                      </a:cubicBezTo>
                      <a:cubicBezTo>
                        <a:pt x="50625" y="860107"/>
                        <a:pt x="30623" y="942022"/>
                        <a:pt x="18240" y="1024890"/>
                      </a:cubicBezTo>
                      <a:cubicBezTo>
                        <a:pt x="104918" y="1069657"/>
                        <a:pt x="193500" y="1113473"/>
                        <a:pt x="214455" y="1117282"/>
                      </a:cubicBezTo>
                      <a:cubicBezTo>
                        <a:pt x="242078" y="1122998"/>
                        <a:pt x="120158" y="1123950"/>
                        <a:pt x="6810" y="1111567"/>
                      </a:cubicBezTo>
                      <a:cubicBezTo>
                        <a:pt x="3000" y="1154430"/>
                        <a:pt x="143" y="1197292"/>
                        <a:pt x="143" y="1241107"/>
                      </a:cubicBezTo>
                      <a:cubicBezTo>
                        <a:pt x="-810" y="1311592"/>
                        <a:pt x="3000" y="1383982"/>
                        <a:pt x="11573" y="1456373"/>
                      </a:cubicBezTo>
                      <a:cubicBezTo>
                        <a:pt x="43958" y="1461135"/>
                        <a:pt x="73485" y="1465898"/>
                        <a:pt x="84915" y="1464945"/>
                      </a:cubicBezTo>
                      <a:cubicBezTo>
                        <a:pt x="103965" y="1463992"/>
                        <a:pt x="64913" y="1504950"/>
                        <a:pt x="21098" y="1524953"/>
                      </a:cubicBezTo>
                      <a:cubicBezTo>
                        <a:pt x="28718" y="1573530"/>
                        <a:pt x="40148" y="1622107"/>
                        <a:pt x="53483" y="1669732"/>
                      </a:cubicBezTo>
                      <a:cubicBezTo>
                        <a:pt x="71580" y="1733550"/>
                        <a:pt x="96345" y="1771650"/>
                        <a:pt x="124920" y="1790700"/>
                      </a:cubicBezTo>
                      <a:cubicBezTo>
                        <a:pt x="299228" y="1196340"/>
                        <a:pt x="506873" y="569595"/>
                        <a:pt x="736425" y="0"/>
                      </a:cubicBezTo>
                      <a:cubicBezTo>
                        <a:pt x="736425" y="952"/>
                        <a:pt x="736425" y="0"/>
                        <a:pt x="736425" y="0"/>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28" name="Google Shape;428;p4"/>
                <p:cNvSpPr/>
                <p:nvPr/>
              </p:nvSpPr>
              <p:spPr>
                <a:xfrm>
                  <a:off x="6488181" y="2872788"/>
                  <a:ext cx="749344" cy="1806113"/>
                </a:xfrm>
                <a:custGeom>
                  <a:avLst/>
                  <a:gdLst/>
                  <a:ahLst/>
                  <a:cxnLst/>
                  <a:rect l="l" t="t" r="r" b="b"/>
                  <a:pathLst>
                    <a:path w="749344" h="1806113" extrusionOk="0">
                      <a:moveTo>
                        <a:pt x="360998" y="1284923"/>
                      </a:moveTo>
                      <a:cubicBezTo>
                        <a:pt x="394335" y="1312545"/>
                        <a:pt x="464820" y="1352550"/>
                        <a:pt x="532448" y="1387793"/>
                      </a:cubicBezTo>
                      <a:cubicBezTo>
                        <a:pt x="596265" y="1290637"/>
                        <a:pt x="646748" y="1186815"/>
                        <a:pt x="682943" y="1077277"/>
                      </a:cubicBezTo>
                      <a:cubicBezTo>
                        <a:pt x="688658" y="1060133"/>
                        <a:pt x="693420" y="1043940"/>
                        <a:pt x="698183" y="1026795"/>
                      </a:cubicBezTo>
                      <a:cubicBezTo>
                        <a:pt x="609600" y="1008698"/>
                        <a:pt x="501015" y="978218"/>
                        <a:pt x="544830" y="977265"/>
                      </a:cubicBezTo>
                      <a:cubicBezTo>
                        <a:pt x="576263" y="977265"/>
                        <a:pt x="649605" y="970598"/>
                        <a:pt x="714375" y="964883"/>
                      </a:cubicBezTo>
                      <a:cubicBezTo>
                        <a:pt x="745807" y="827723"/>
                        <a:pt x="756285" y="684848"/>
                        <a:pt x="744855" y="539115"/>
                      </a:cubicBezTo>
                      <a:cubicBezTo>
                        <a:pt x="658178" y="530543"/>
                        <a:pt x="552450" y="505777"/>
                        <a:pt x="591503" y="508635"/>
                      </a:cubicBezTo>
                      <a:cubicBezTo>
                        <a:pt x="621983" y="510540"/>
                        <a:pt x="683895" y="483870"/>
                        <a:pt x="736282" y="458152"/>
                      </a:cubicBezTo>
                      <a:cubicBezTo>
                        <a:pt x="717232" y="305752"/>
                        <a:pt x="675323" y="151448"/>
                        <a:pt x="610553" y="0"/>
                      </a:cubicBezTo>
                      <a:cubicBezTo>
                        <a:pt x="381000" y="568643"/>
                        <a:pt x="173355" y="1195387"/>
                        <a:pt x="0" y="1790700"/>
                      </a:cubicBezTo>
                      <a:cubicBezTo>
                        <a:pt x="53340" y="1825943"/>
                        <a:pt x="122873" y="1797368"/>
                        <a:pt x="200025" y="1739265"/>
                      </a:cubicBezTo>
                      <a:cubicBezTo>
                        <a:pt x="219075" y="1724977"/>
                        <a:pt x="238125" y="1709737"/>
                        <a:pt x="256223" y="1694498"/>
                      </a:cubicBezTo>
                      <a:cubicBezTo>
                        <a:pt x="222885" y="1642110"/>
                        <a:pt x="199073" y="1542098"/>
                        <a:pt x="220028" y="1564005"/>
                      </a:cubicBezTo>
                      <a:cubicBezTo>
                        <a:pt x="232410" y="1577340"/>
                        <a:pt x="273368" y="1612583"/>
                        <a:pt x="311468" y="1645920"/>
                      </a:cubicBezTo>
                      <a:cubicBezTo>
                        <a:pt x="375285" y="1586865"/>
                        <a:pt x="433388" y="1523048"/>
                        <a:pt x="483870" y="1455420"/>
                      </a:cubicBezTo>
                      <a:cubicBezTo>
                        <a:pt x="397193" y="1366837"/>
                        <a:pt x="312420" y="1243965"/>
                        <a:pt x="360998" y="1284923"/>
                      </a:cubicBezTo>
                      <a:close/>
                    </a:path>
                  </a:pathLst>
                </a:custGeom>
                <a:solidFill>
                  <a:srgbClr val="2F5B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29" name="Google Shape;429;p4"/>
                <p:cNvSpPr/>
                <p:nvPr/>
              </p:nvSpPr>
              <p:spPr>
                <a:xfrm>
                  <a:off x="6459553" y="2932495"/>
                  <a:ext cx="629602" cy="1841182"/>
                </a:xfrm>
                <a:custGeom>
                  <a:avLst/>
                  <a:gdLst/>
                  <a:ahLst/>
                  <a:cxnLst/>
                  <a:rect l="l" t="t" r="r" b="b"/>
                  <a:pathLst>
                    <a:path w="629602" h="1841182" extrusionOk="0">
                      <a:moveTo>
                        <a:pt x="629603" y="1905"/>
                      </a:moveTo>
                      <a:cubicBezTo>
                        <a:pt x="507683" y="300990"/>
                        <a:pt x="396240" y="603885"/>
                        <a:pt x="294323" y="911543"/>
                      </a:cubicBezTo>
                      <a:cubicBezTo>
                        <a:pt x="192405" y="1218248"/>
                        <a:pt x="100013" y="1529715"/>
                        <a:pt x="11430" y="1841183"/>
                      </a:cubicBezTo>
                      <a:lnTo>
                        <a:pt x="0" y="1837373"/>
                      </a:lnTo>
                      <a:cubicBezTo>
                        <a:pt x="89535" y="1525905"/>
                        <a:pt x="182880" y="1215390"/>
                        <a:pt x="284798" y="908685"/>
                      </a:cubicBezTo>
                      <a:cubicBezTo>
                        <a:pt x="387668" y="601980"/>
                        <a:pt x="499110" y="298133"/>
                        <a:pt x="621983" y="0"/>
                      </a:cubicBezTo>
                      <a:lnTo>
                        <a:pt x="629603" y="1905"/>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430" name="Google Shape;430;p4"/>
              <p:cNvGrpSpPr/>
              <p:nvPr/>
            </p:nvGrpSpPr>
            <p:grpSpPr>
              <a:xfrm>
                <a:off x="5279419" y="4979956"/>
                <a:ext cx="2126832" cy="2971527"/>
                <a:chOff x="4997749" y="3130332"/>
                <a:chExt cx="1108938" cy="1549365"/>
              </a:xfrm>
            </p:grpSpPr>
            <p:sp>
              <p:nvSpPr>
                <p:cNvPr id="431" name="Google Shape;431;p4"/>
                <p:cNvSpPr/>
                <p:nvPr/>
              </p:nvSpPr>
              <p:spPr>
                <a:xfrm>
                  <a:off x="4997749" y="3130332"/>
                  <a:ext cx="1108938" cy="1471784"/>
                </a:xfrm>
                <a:custGeom>
                  <a:avLst/>
                  <a:gdLst/>
                  <a:ahLst/>
                  <a:cxnLst/>
                  <a:rect l="l" t="t" r="r" b="b"/>
                  <a:pathLst>
                    <a:path w="1108938" h="1471784" extrusionOk="0">
                      <a:moveTo>
                        <a:pt x="476920" y="1201386"/>
                      </a:moveTo>
                      <a:cubicBezTo>
                        <a:pt x="399767" y="1179478"/>
                        <a:pt x="320710" y="1164238"/>
                        <a:pt x="250225" y="1126138"/>
                      </a:cubicBezTo>
                      <a:cubicBezTo>
                        <a:pt x="179740" y="1088038"/>
                        <a:pt x="119732" y="1020411"/>
                        <a:pt x="116875" y="940401"/>
                      </a:cubicBezTo>
                      <a:cubicBezTo>
                        <a:pt x="114017" y="860391"/>
                        <a:pt x="191170" y="780381"/>
                        <a:pt x="268322" y="800384"/>
                      </a:cubicBezTo>
                      <a:cubicBezTo>
                        <a:pt x="299755" y="808956"/>
                        <a:pt x="337855" y="828959"/>
                        <a:pt x="358810" y="805146"/>
                      </a:cubicBezTo>
                      <a:cubicBezTo>
                        <a:pt x="378812" y="782286"/>
                        <a:pt x="356905" y="746091"/>
                        <a:pt x="332140" y="729898"/>
                      </a:cubicBezTo>
                      <a:cubicBezTo>
                        <a:pt x="290230" y="702276"/>
                        <a:pt x="240700" y="692751"/>
                        <a:pt x="192122" y="680368"/>
                      </a:cubicBezTo>
                      <a:cubicBezTo>
                        <a:pt x="144497" y="667034"/>
                        <a:pt x="94967" y="647984"/>
                        <a:pt x="64487" y="607978"/>
                      </a:cubicBezTo>
                      <a:cubicBezTo>
                        <a:pt x="34960" y="567973"/>
                        <a:pt x="34960" y="502251"/>
                        <a:pt x="76870" y="475581"/>
                      </a:cubicBezTo>
                      <a:cubicBezTo>
                        <a:pt x="92110" y="465103"/>
                        <a:pt x="112112" y="461293"/>
                        <a:pt x="125447" y="447958"/>
                      </a:cubicBezTo>
                      <a:cubicBezTo>
                        <a:pt x="147355" y="425098"/>
                        <a:pt x="138782" y="386998"/>
                        <a:pt x="119732" y="362233"/>
                      </a:cubicBezTo>
                      <a:cubicBezTo>
                        <a:pt x="99730" y="337468"/>
                        <a:pt x="72107" y="322228"/>
                        <a:pt x="49247" y="300321"/>
                      </a:cubicBezTo>
                      <a:cubicBezTo>
                        <a:pt x="-29810" y="224121"/>
                        <a:pt x="-10760" y="72673"/>
                        <a:pt x="85442" y="19333"/>
                      </a:cubicBezTo>
                      <a:cubicBezTo>
                        <a:pt x="181645" y="-34007"/>
                        <a:pt x="320710" y="28858"/>
                        <a:pt x="343570" y="136491"/>
                      </a:cubicBezTo>
                      <a:cubicBezTo>
                        <a:pt x="350237" y="169828"/>
                        <a:pt x="348332" y="205071"/>
                        <a:pt x="360715" y="236503"/>
                      </a:cubicBezTo>
                      <a:cubicBezTo>
                        <a:pt x="373097" y="267936"/>
                        <a:pt x="410245" y="294606"/>
                        <a:pt x="440725" y="279366"/>
                      </a:cubicBezTo>
                      <a:cubicBezTo>
                        <a:pt x="471205" y="264126"/>
                        <a:pt x="472157" y="220311"/>
                        <a:pt x="491207" y="191736"/>
                      </a:cubicBezTo>
                      <a:cubicBezTo>
                        <a:pt x="521687" y="143158"/>
                        <a:pt x="598840" y="145063"/>
                        <a:pt x="641703" y="183163"/>
                      </a:cubicBezTo>
                      <a:cubicBezTo>
                        <a:pt x="684565" y="221263"/>
                        <a:pt x="697900" y="282223"/>
                        <a:pt x="699805" y="339373"/>
                      </a:cubicBezTo>
                      <a:cubicBezTo>
                        <a:pt x="701710" y="396523"/>
                        <a:pt x="693137" y="454626"/>
                        <a:pt x="701710" y="510823"/>
                      </a:cubicBezTo>
                      <a:cubicBezTo>
                        <a:pt x="704567" y="530826"/>
                        <a:pt x="713140" y="553686"/>
                        <a:pt x="732190" y="558448"/>
                      </a:cubicBezTo>
                      <a:cubicBezTo>
                        <a:pt x="763622" y="566068"/>
                        <a:pt x="779815" y="524158"/>
                        <a:pt x="796007" y="496536"/>
                      </a:cubicBezTo>
                      <a:cubicBezTo>
                        <a:pt x="834107" y="429861"/>
                        <a:pt x="936978" y="425098"/>
                        <a:pt x="998890" y="469866"/>
                      </a:cubicBezTo>
                      <a:cubicBezTo>
                        <a:pt x="1060803" y="515586"/>
                        <a:pt x="1089378" y="594643"/>
                        <a:pt x="1100807" y="670843"/>
                      </a:cubicBezTo>
                      <a:cubicBezTo>
                        <a:pt x="1100807" y="670843"/>
                        <a:pt x="1100807" y="670843"/>
                        <a:pt x="1100807" y="670843"/>
                      </a:cubicBezTo>
                      <a:cubicBezTo>
                        <a:pt x="1118905" y="793716"/>
                        <a:pt x="1103665" y="917541"/>
                        <a:pt x="1085567" y="1039461"/>
                      </a:cubicBezTo>
                      <a:cubicBezTo>
                        <a:pt x="1067470" y="1157571"/>
                        <a:pt x="1068422" y="1284253"/>
                        <a:pt x="1046515" y="1399506"/>
                      </a:cubicBezTo>
                      <a:cubicBezTo>
                        <a:pt x="1015082" y="1562384"/>
                        <a:pt x="892210" y="1406173"/>
                        <a:pt x="816010" y="1355691"/>
                      </a:cubicBezTo>
                      <a:cubicBezTo>
                        <a:pt x="710282" y="1289016"/>
                        <a:pt x="595982" y="1235676"/>
                        <a:pt x="476920" y="1201386"/>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32" name="Google Shape;432;p4"/>
                <p:cNvSpPr/>
                <p:nvPr/>
              </p:nvSpPr>
              <p:spPr>
                <a:xfrm>
                  <a:off x="5203012" y="3417822"/>
                  <a:ext cx="850127" cy="1261875"/>
                </a:xfrm>
                <a:custGeom>
                  <a:avLst/>
                  <a:gdLst/>
                  <a:ahLst/>
                  <a:cxnLst/>
                  <a:rect l="l" t="t" r="r" b="b"/>
                  <a:pathLst>
                    <a:path w="850127" h="1261875" extrusionOk="0">
                      <a:moveTo>
                        <a:pt x="642179" y="384306"/>
                      </a:moveTo>
                      <a:cubicBezTo>
                        <a:pt x="642179" y="379543"/>
                        <a:pt x="634559" y="380496"/>
                        <a:pt x="634559" y="385258"/>
                      </a:cubicBezTo>
                      <a:cubicBezTo>
                        <a:pt x="647894" y="637671"/>
                        <a:pt x="692662" y="885321"/>
                        <a:pt x="778387" y="1122493"/>
                      </a:cubicBezTo>
                      <a:cubicBezTo>
                        <a:pt x="643132" y="880558"/>
                        <a:pt x="494541" y="647196"/>
                        <a:pt x="332616" y="422406"/>
                      </a:cubicBezTo>
                      <a:cubicBezTo>
                        <a:pt x="332616" y="422406"/>
                        <a:pt x="332616" y="422406"/>
                        <a:pt x="332616" y="421453"/>
                      </a:cubicBezTo>
                      <a:cubicBezTo>
                        <a:pt x="316424" y="321441"/>
                        <a:pt x="311662" y="220476"/>
                        <a:pt x="317377" y="119511"/>
                      </a:cubicBezTo>
                      <a:cubicBezTo>
                        <a:pt x="317377" y="114748"/>
                        <a:pt x="309757" y="113796"/>
                        <a:pt x="309757" y="118558"/>
                      </a:cubicBezTo>
                      <a:cubicBezTo>
                        <a:pt x="304041" y="215713"/>
                        <a:pt x="308804" y="312868"/>
                        <a:pt x="323091" y="408118"/>
                      </a:cubicBezTo>
                      <a:cubicBezTo>
                        <a:pt x="287849" y="359541"/>
                        <a:pt x="251654" y="310963"/>
                        <a:pt x="215459" y="263338"/>
                      </a:cubicBezTo>
                      <a:cubicBezTo>
                        <a:pt x="147832" y="174756"/>
                        <a:pt x="78299" y="87126"/>
                        <a:pt x="6862" y="1401"/>
                      </a:cubicBezTo>
                      <a:cubicBezTo>
                        <a:pt x="4004" y="-2409"/>
                        <a:pt x="-2663" y="2353"/>
                        <a:pt x="1147" y="6163"/>
                      </a:cubicBezTo>
                      <a:cubicBezTo>
                        <a:pt x="75441" y="95698"/>
                        <a:pt x="147832" y="187138"/>
                        <a:pt x="218316" y="279531"/>
                      </a:cubicBezTo>
                      <a:cubicBezTo>
                        <a:pt x="163072" y="261433"/>
                        <a:pt x="107827" y="243336"/>
                        <a:pt x="52582" y="226191"/>
                      </a:cubicBezTo>
                      <a:cubicBezTo>
                        <a:pt x="47819" y="224286"/>
                        <a:pt x="44962" y="231906"/>
                        <a:pt x="49724" y="233811"/>
                      </a:cubicBezTo>
                      <a:cubicBezTo>
                        <a:pt x="107827" y="252861"/>
                        <a:pt x="166882" y="271911"/>
                        <a:pt x="224984" y="290961"/>
                      </a:cubicBezTo>
                      <a:cubicBezTo>
                        <a:pt x="224984" y="290961"/>
                        <a:pt x="225937" y="290961"/>
                        <a:pt x="225937" y="290961"/>
                      </a:cubicBezTo>
                      <a:cubicBezTo>
                        <a:pt x="349762" y="455743"/>
                        <a:pt x="466919" y="625288"/>
                        <a:pt x="576457" y="799596"/>
                      </a:cubicBezTo>
                      <a:cubicBezTo>
                        <a:pt x="441202" y="730063"/>
                        <a:pt x="299279" y="672913"/>
                        <a:pt x="152594" y="630051"/>
                      </a:cubicBezTo>
                      <a:cubicBezTo>
                        <a:pt x="147832" y="629098"/>
                        <a:pt x="144974" y="635766"/>
                        <a:pt x="149737" y="637671"/>
                      </a:cubicBezTo>
                      <a:cubicBezTo>
                        <a:pt x="300232" y="681486"/>
                        <a:pt x="445964" y="740541"/>
                        <a:pt x="584077" y="812931"/>
                      </a:cubicBezTo>
                      <a:cubicBezTo>
                        <a:pt x="616462" y="865318"/>
                        <a:pt x="648847" y="917706"/>
                        <a:pt x="680279" y="971046"/>
                      </a:cubicBezTo>
                      <a:cubicBezTo>
                        <a:pt x="736477" y="1066296"/>
                        <a:pt x="790769" y="1162498"/>
                        <a:pt x="842204" y="1259653"/>
                      </a:cubicBezTo>
                      <a:cubicBezTo>
                        <a:pt x="844109" y="1264416"/>
                        <a:pt x="851729" y="1260606"/>
                        <a:pt x="849824" y="1256796"/>
                      </a:cubicBezTo>
                      <a:cubicBezTo>
                        <a:pt x="833632" y="1226316"/>
                        <a:pt x="817439" y="1196788"/>
                        <a:pt x="800294" y="1166308"/>
                      </a:cubicBezTo>
                      <a:cubicBezTo>
                        <a:pt x="800294" y="1165356"/>
                        <a:pt x="800294" y="1165356"/>
                        <a:pt x="800294" y="1164403"/>
                      </a:cubicBezTo>
                      <a:cubicBezTo>
                        <a:pt x="705044" y="912943"/>
                        <a:pt x="655514" y="651958"/>
                        <a:pt x="642179" y="384306"/>
                      </a:cubicBezTo>
                      <a:close/>
                    </a:path>
                  </a:pathLst>
                </a:custGeom>
                <a:solidFill>
                  <a:srgbClr val="317A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433" name="Google Shape;433;p4"/>
              <p:cNvSpPr/>
              <p:nvPr/>
            </p:nvSpPr>
            <p:spPr>
              <a:xfrm>
                <a:off x="9040289" y="3256012"/>
                <a:ext cx="175334" cy="175334"/>
              </a:xfrm>
              <a:custGeom>
                <a:avLst/>
                <a:gdLst/>
                <a:ahLst/>
                <a:cxnLst/>
                <a:rect l="l" t="t" r="r" b="b"/>
                <a:pathLst>
                  <a:path w="91439" h="91439" extrusionOk="0">
                    <a:moveTo>
                      <a:pt x="91440" y="45720"/>
                    </a:moveTo>
                    <a:cubicBezTo>
                      <a:pt x="91440" y="70485"/>
                      <a:pt x="71438" y="91440"/>
                      <a:pt x="45720" y="91440"/>
                    </a:cubicBezTo>
                    <a:cubicBezTo>
                      <a:pt x="20955" y="91440"/>
                      <a:pt x="0" y="71438"/>
                      <a:pt x="0" y="45720"/>
                    </a:cubicBezTo>
                    <a:cubicBezTo>
                      <a:pt x="0" y="20955"/>
                      <a:pt x="20002" y="0"/>
                      <a:pt x="45720" y="0"/>
                    </a:cubicBezTo>
                    <a:cubicBezTo>
                      <a:pt x="71438" y="0"/>
                      <a:pt x="91440" y="20002"/>
                      <a:pt x="91440" y="45720"/>
                    </a:cubicBezTo>
                    <a:close/>
                  </a:path>
                </a:pathLst>
              </a:custGeom>
              <a:solidFill>
                <a:srgbClr val="112B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34" name="Google Shape;434;p4"/>
              <p:cNvSpPr/>
              <p:nvPr/>
            </p:nvSpPr>
            <p:spPr>
              <a:xfrm>
                <a:off x="9771010" y="2876037"/>
                <a:ext cx="164378" cy="164378"/>
              </a:xfrm>
              <a:custGeom>
                <a:avLst/>
                <a:gdLst/>
                <a:ahLst/>
                <a:cxnLst/>
                <a:rect l="l" t="t" r="r" b="b"/>
                <a:pathLst>
                  <a:path w="85725" h="85725" extrusionOk="0">
                    <a:moveTo>
                      <a:pt x="85725" y="42863"/>
                    </a:moveTo>
                    <a:cubicBezTo>
                      <a:pt x="85725" y="66675"/>
                      <a:pt x="66675" y="85725"/>
                      <a:pt x="42863" y="85725"/>
                    </a:cubicBezTo>
                    <a:cubicBezTo>
                      <a:pt x="19050" y="85725"/>
                      <a:pt x="0" y="66675"/>
                      <a:pt x="0" y="42863"/>
                    </a:cubicBezTo>
                    <a:cubicBezTo>
                      <a:pt x="0" y="19050"/>
                      <a:pt x="19050" y="0"/>
                      <a:pt x="42863" y="0"/>
                    </a:cubicBezTo>
                    <a:cubicBezTo>
                      <a:pt x="66675" y="0"/>
                      <a:pt x="85725" y="19050"/>
                      <a:pt x="85725" y="42863"/>
                    </a:cubicBezTo>
                    <a:close/>
                  </a:path>
                </a:pathLst>
              </a:custGeom>
              <a:solidFill>
                <a:srgbClr val="C7DC5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35" name="Google Shape;435;p4"/>
              <p:cNvSpPr/>
              <p:nvPr/>
            </p:nvSpPr>
            <p:spPr>
              <a:xfrm>
                <a:off x="7301171" y="3089772"/>
                <a:ext cx="186295" cy="186293"/>
              </a:xfrm>
              <a:custGeom>
                <a:avLst/>
                <a:gdLst/>
                <a:ahLst/>
                <a:cxnLst/>
                <a:rect l="l" t="t" r="r" b="b"/>
                <a:pathLst>
                  <a:path w="97155" h="97154" extrusionOk="0">
                    <a:moveTo>
                      <a:pt x="97155" y="48578"/>
                    </a:moveTo>
                    <a:cubicBezTo>
                      <a:pt x="97155" y="75248"/>
                      <a:pt x="75247" y="97155"/>
                      <a:pt x="48578" y="97155"/>
                    </a:cubicBezTo>
                    <a:cubicBezTo>
                      <a:pt x="21907" y="97155"/>
                      <a:pt x="0" y="75248"/>
                      <a:pt x="0" y="48578"/>
                    </a:cubicBezTo>
                    <a:cubicBezTo>
                      <a:pt x="0" y="21908"/>
                      <a:pt x="21907" y="0"/>
                      <a:pt x="48578" y="0"/>
                    </a:cubicBezTo>
                    <a:cubicBezTo>
                      <a:pt x="75247" y="953"/>
                      <a:pt x="97155" y="22860"/>
                      <a:pt x="97155" y="48578"/>
                    </a:cubicBezTo>
                    <a:close/>
                  </a:path>
                </a:pathLst>
              </a:custGeom>
              <a:solidFill>
                <a:srgbClr val="C7DC5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36" name="Google Shape;436;p4"/>
              <p:cNvSpPr/>
              <p:nvPr/>
            </p:nvSpPr>
            <p:spPr>
              <a:xfrm>
                <a:off x="10664317" y="3944716"/>
                <a:ext cx="84015" cy="84015"/>
              </a:xfrm>
              <a:custGeom>
                <a:avLst/>
                <a:gdLst/>
                <a:ahLst/>
                <a:cxnLst/>
                <a:rect l="l" t="t" r="r" b="b"/>
                <a:pathLst>
                  <a:path w="43815" h="43815" extrusionOk="0">
                    <a:moveTo>
                      <a:pt x="43815" y="21908"/>
                    </a:moveTo>
                    <a:cubicBezTo>
                      <a:pt x="43815" y="33338"/>
                      <a:pt x="34290" y="43815"/>
                      <a:pt x="21908" y="43815"/>
                    </a:cubicBezTo>
                    <a:cubicBezTo>
                      <a:pt x="10478" y="43815"/>
                      <a:pt x="0" y="34290"/>
                      <a:pt x="0" y="21908"/>
                    </a:cubicBezTo>
                    <a:cubicBezTo>
                      <a:pt x="0" y="9525"/>
                      <a:pt x="9525" y="0"/>
                      <a:pt x="21908" y="0"/>
                    </a:cubicBezTo>
                    <a:cubicBezTo>
                      <a:pt x="34290" y="0"/>
                      <a:pt x="43815" y="9525"/>
                      <a:pt x="43815" y="21908"/>
                    </a:cubicBezTo>
                    <a:close/>
                  </a:path>
                </a:pathLst>
              </a:custGeom>
              <a:solidFill>
                <a:srgbClr val="C7DC5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37" name="Google Shape;437;p4"/>
              <p:cNvSpPr/>
              <p:nvPr/>
            </p:nvSpPr>
            <p:spPr>
              <a:xfrm>
                <a:off x="11367635" y="2547139"/>
                <a:ext cx="142461" cy="142532"/>
              </a:xfrm>
              <a:custGeom>
                <a:avLst/>
                <a:gdLst/>
                <a:ahLst/>
                <a:cxnLst/>
                <a:rect l="l" t="t" r="r" b="b"/>
                <a:pathLst>
                  <a:path w="74295" h="74332" extrusionOk="0">
                    <a:moveTo>
                      <a:pt x="74295" y="37185"/>
                    </a:moveTo>
                    <a:cubicBezTo>
                      <a:pt x="74295" y="58140"/>
                      <a:pt x="57150" y="74333"/>
                      <a:pt x="37148" y="74333"/>
                    </a:cubicBezTo>
                    <a:cubicBezTo>
                      <a:pt x="16193" y="74333"/>
                      <a:pt x="0" y="57188"/>
                      <a:pt x="0" y="37185"/>
                    </a:cubicBezTo>
                    <a:cubicBezTo>
                      <a:pt x="0" y="16230"/>
                      <a:pt x="17145" y="38"/>
                      <a:pt x="37148" y="38"/>
                    </a:cubicBezTo>
                    <a:cubicBezTo>
                      <a:pt x="57150" y="-915"/>
                      <a:pt x="74295" y="16230"/>
                      <a:pt x="74295" y="37185"/>
                    </a:cubicBezTo>
                    <a:close/>
                  </a:path>
                </a:pathLst>
              </a:custGeom>
              <a:solidFill>
                <a:srgbClr val="C7DC5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38" name="Google Shape;438;p4"/>
              <p:cNvSpPr/>
              <p:nvPr/>
            </p:nvSpPr>
            <p:spPr>
              <a:xfrm>
                <a:off x="12005191" y="2834019"/>
                <a:ext cx="204559" cy="204557"/>
              </a:xfrm>
              <a:custGeom>
                <a:avLst/>
                <a:gdLst/>
                <a:ahLst/>
                <a:cxnLst/>
                <a:rect l="l" t="t" r="r" b="b"/>
                <a:pathLst>
                  <a:path w="106680" h="106679" extrusionOk="0">
                    <a:moveTo>
                      <a:pt x="106680" y="53340"/>
                    </a:moveTo>
                    <a:cubicBezTo>
                      <a:pt x="106680" y="82799"/>
                      <a:pt x="82799" y="106680"/>
                      <a:pt x="53340" y="106680"/>
                    </a:cubicBezTo>
                    <a:cubicBezTo>
                      <a:pt x="23882" y="106680"/>
                      <a:pt x="1" y="82799"/>
                      <a:pt x="1" y="53340"/>
                    </a:cubicBezTo>
                    <a:cubicBezTo>
                      <a:pt x="1" y="23881"/>
                      <a:pt x="23882" y="0"/>
                      <a:pt x="53340" y="0"/>
                    </a:cubicBezTo>
                    <a:cubicBezTo>
                      <a:pt x="82799" y="0"/>
                      <a:pt x="106680" y="23881"/>
                      <a:pt x="106680" y="53340"/>
                    </a:cubicBezTo>
                    <a:close/>
                  </a:path>
                </a:pathLst>
              </a:custGeom>
              <a:solidFill>
                <a:srgbClr val="112B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39" name="Google Shape;439;p4"/>
              <p:cNvSpPr/>
              <p:nvPr/>
            </p:nvSpPr>
            <p:spPr>
              <a:xfrm>
                <a:off x="8906931" y="2678742"/>
                <a:ext cx="73057" cy="73057"/>
              </a:xfrm>
              <a:custGeom>
                <a:avLst/>
                <a:gdLst/>
                <a:ahLst/>
                <a:cxnLst/>
                <a:rect l="l" t="t" r="r" b="b"/>
                <a:pathLst>
                  <a:path w="38100" h="38100" extrusionOk="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112B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40" name="Google Shape;440;p4"/>
              <p:cNvSpPr/>
              <p:nvPr/>
            </p:nvSpPr>
            <p:spPr>
              <a:xfrm>
                <a:off x="5583975" y="3718192"/>
                <a:ext cx="135153" cy="135153"/>
              </a:xfrm>
              <a:custGeom>
                <a:avLst/>
                <a:gdLst/>
                <a:ahLst/>
                <a:cxnLst/>
                <a:rect l="l" t="t" r="r" b="b"/>
                <a:pathLst>
                  <a:path w="70484" h="70484" extrusionOk="0">
                    <a:moveTo>
                      <a:pt x="70485" y="35242"/>
                    </a:moveTo>
                    <a:cubicBezTo>
                      <a:pt x="70485" y="54292"/>
                      <a:pt x="55245" y="70485"/>
                      <a:pt x="35243" y="70485"/>
                    </a:cubicBezTo>
                    <a:cubicBezTo>
                      <a:pt x="16193" y="70485"/>
                      <a:pt x="0" y="55245"/>
                      <a:pt x="0" y="35242"/>
                    </a:cubicBezTo>
                    <a:cubicBezTo>
                      <a:pt x="0" y="16192"/>
                      <a:pt x="15240" y="0"/>
                      <a:pt x="35243" y="0"/>
                    </a:cubicBezTo>
                    <a:cubicBezTo>
                      <a:pt x="54293" y="0"/>
                      <a:pt x="70485" y="16192"/>
                      <a:pt x="70485" y="35242"/>
                    </a:cubicBezTo>
                    <a:close/>
                  </a:path>
                </a:pathLst>
              </a:custGeom>
              <a:solidFill>
                <a:srgbClr val="2F5B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41" name="Google Shape;441;p4"/>
              <p:cNvSpPr/>
              <p:nvPr/>
            </p:nvSpPr>
            <p:spPr>
              <a:xfrm>
                <a:off x="5028627" y="4017788"/>
                <a:ext cx="113236" cy="113236"/>
              </a:xfrm>
              <a:custGeom>
                <a:avLst/>
                <a:gdLst/>
                <a:ahLst/>
                <a:cxnLst/>
                <a:rect l="l" t="t" r="r" b="b"/>
                <a:pathLst>
                  <a:path w="59054" h="59054" extrusionOk="0">
                    <a:moveTo>
                      <a:pt x="59055" y="29528"/>
                    </a:moveTo>
                    <a:cubicBezTo>
                      <a:pt x="59055" y="45720"/>
                      <a:pt x="45720" y="59055"/>
                      <a:pt x="29528" y="59055"/>
                    </a:cubicBezTo>
                    <a:cubicBezTo>
                      <a:pt x="13335" y="59055"/>
                      <a:pt x="0" y="45720"/>
                      <a:pt x="0" y="29528"/>
                    </a:cubicBezTo>
                    <a:cubicBezTo>
                      <a:pt x="0" y="13335"/>
                      <a:pt x="13335" y="0"/>
                      <a:pt x="29528" y="0"/>
                    </a:cubicBezTo>
                    <a:cubicBezTo>
                      <a:pt x="45720" y="0"/>
                      <a:pt x="59055" y="12383"/>
                      <a:pt x="59055" y="29528"/>
                    </a:cubicBezTo>
                    <a:close/>
                  </a:path>
                </a:pathLst>
              </a:custGeom>
              <a:solidFill>
                <a:srgbClr val="C7DC5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42" name="Google Shape;442;p4"/>
              <p:cNvSpPr/>
              <p:nvPr/>
            </p:nvSpPr>
            <p:spPr>
              <a:xfrm>
                <a:off x="10574802" y="2572787"/>
                <a:ext cx="76710" cy="76708"/>
              </a:xfrm>
              <a:custGeom>
                <a:avLst/>
                <a:gdLst/>
                <a:ahLst/>
                <a:cxnLst/>
                <a:rect l="l" t="t" r="r" b="b"/>
                <a:pathLst>
                  <a:path w="40005" h="40004" extrusionOk="0">
                    <a:moveTo>
                      <a:pt x="40005" y="20003"/>
                    </a:moveTo>
                    <a:cubicBezTo>
                      <a:pt x="40005" y="31050"/>
                      <a:pt x="31050" y="40005"/>
                      <a:pt x="20003" y="40005"/>
                    </a:cubicBezTo>
                    <a:cubicBezTo>
                      <a:pt x="8956" y="40005"/>
                      <a:pt x="1" y="31050"/>
                      <a:pt x="1" y="20003"/>
                    </a:cubicBezTo>
                    <a:cubicBezTo>
                      <a:pt x="1" y="8955"/>
                      <a:pt x="8956" y="0"/>
                      <a:pt x="20003" y="0"/>
                    </a:cubicBezTo>
                    <a:cubicBezTo>
                      <a:pt x="31050" y="0"/>
                      <a:pt x="40005" y="8955"/>
                      <a:pt x="40005" y="20003"/>
                    </a:cubicBezTo>
                    <a:close/>
                  </a:path>
                </a:pathLst>
              </a:custGeom>
              <a:solidFill>
                <a:srgbClr val="112B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sp>
        <p:nvSpPr>
          <p:cNvPr id="443" name="Google Shape;443;p4"/>
          <p:cNvSpPr txBox="1"/>
          <p:nvPr/>
        </p:nvSpPr>
        <p:spPr>
          <a:xfrm rot="-5400000" flipH="1">
            <a:off x="16770638" y="8738738"/>
            <a:ext cx="2369700" cy="560250"/>
          </a:xfrm>
          <a:prstGeom prst="rect">
            <a:avLst/>
          </a:prstGeom>
          <a:noFill/>
          <a:ln>
            <a:noFill/>
          </a:ln>
        </p:spPr>
        <p:txBody>
          <a:bodyPr spcFirstLastPara="1" wrap="square" lIns="137138" tIns="137138" rIns="137138" bIns="137138" anchor="t" anchorCtr="0">
            <a:noAutofit/>
          </a:bodyPr>
          <a:lstStyle/>
          <a:p>
            <a:pPr marL="0" lvl="0" indent="0" algn="l" rtl="0">
              <a:spcBef>
                <a:spcPts val="0"/>
              </a:spcBef>
              <a:spcAft>
                <a:spcPts val="0"/>
              </a:spcAft>
              <a:buNone/>
            </a:pPr>
            <a:r>
              <a:rPr lang="en" sz="2700">
                <a:solidFill>
                  <a:schemeClr val="dk2"/>
                </a:solidFill>
                <a:latin typeface="Barlow Condensed"/>
                <a:ea typeface="Barlow Condensed"/>
                <a:cs typeface="Barlow Condensed"/>
                <a:sym typeface="Barlow Condensed"/>
              </a:rPr>
              <a:t>SLIDESMANIA.COM</a:t>
            </a:r>
            <a:endParaRPr sz="2700">
              <a:solidFill>
                <a:schemeClr val="dk2"/>
              </a:solidFill>
              <a:latin typeface="Barlow Condensed"/>
              <a:ea typeface="Barlow Condensed"/>
              <a:cs typeface="Barlow Condensed"/>
              <a:sym typeface="Barlow Condensed"/>
            </a:endParaRPr>
          </a:p>
        </p:txBody>
      </p:sp>
    </p:spTree>
    <p:extLst>
      <p:ext uri="{BB962C8B-B14F-4D97-AF65-F5344CB8AC3E}">
        <p14:creationId xmlns:p14="http://schemas.microsoft.com/office/powerpoint/2010/main" val="3185416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itle and text">
  <p:cSld name="One column title and text">
    <p:spTree>
      <p:nvGrpSpPr>
        <p:cNvPr id="1" name="Shape 116"/>
        <p:cNvGrpSpPr/>
        <p:nvPr/>
      </p:nvGrpSpPr>
      <p:grpSpPr>
        <a:xfrm>
          <a:off x="0" y="0"/>
          <a:ext cx="0" cy="0"/>
          <a:chOff x="0" y="0"/>
          <a:chExt cx="0" cy="0"/>
        </a:xfrm>
      </p:grpSpPr>
      <p:sp>
        <p:nvSpPr>
          <p:cNvPr id="117" name="Google Shape;117;p3"/>
          <p:cNvSpPr txBox="1">
            <a:spLocks noGrp="1"/>
          </p:cNvSpPr>
          <p:nvPr>
            <p:ph type="sldNum" idx="12"/>
          </p:nvPr>
        </p:nvSpPr>
        <p:spPr>
          <a:xfrm>
            <a:off x="16944915" y="9326433"/>
            <a:ext cx="1097550" cy="787050"/>
          </a:xfrm>
          <a:prstGeom prst="rect">
            <a:avLst/>
          </a:prstGeom>
        </p:spPr>
        <p:txBody>
          <a:bodyPr spcFirstLastPara="1" wrap="square" lIns="121900" tIns="121900" rIns="121900" bIns="121900" anchor="ctr" anchorCtr="0">
            <a:noAutofit/>
          </a:bodyPr>
          <a:lstStyle>
            <a:lvl1pPr lvl="0" algn="r" rtl="0">
              <a:buNone/>
              <a:defRPr sz="1950">
                <a:solidFill>
                  <a:schemeClr val="dk2"/>
                </a:solidFill>
              </a:defRPr>
            </a:lvl1pPr>
            <a:lvl2pPr lvl="1" algn="r" rtl="0">
              <a:buNone/>
              <a:defRPr sz="1950">
                <a:solidFill>
                  <a:schemeClr val="dk2"/>
                </a:solidFill>
              </a:defRPr>
            </a:lvl2pPr>
            <a:lvl3pPr lvl="2" algn="r" rtl="0">
              <a:buNone/>
              <a:defRPr sz="1950">
                <a:solidFill>
                  <a:schemeClr val="dk2"/>
                </a:solidFill>
              </a:defRPr>
            </a:lvl3pPr>
            <a:lvl4pPr lvl="3" algn="r" rtl="0">
              <a:buNone/>
              <a:defRPr sz="1950">
                <a:solidFill>
                  <a:schemeClr val="dk2"/>
                </a:solidFill>
              </a:defRPr>
            </a:lvl4pPr>
            <a:lvl5pPr lvl="4" algn="r" rtl="0">
              <a:buNone/>
              <a:defRPr sz="1950">
                <a:solidFill>
                  <a:schemeClr val="dk2"/>
                </a:solidFill>
              </a:defRPr>
            </a:lvl5pPr>
            <a:lvl6pPr lvl="5" algn="r" rtl="0">
              <a:buNone/>
              <a:defRPr sz="1950">
                <a:solidFill>
                  <a:schemeClr val="dk2"/>
                </a:solidFill>
              </a:defRPr>
            </a:lvl6pPr>
            <a:lvl7pPr lvl="6" algn="r" rtl="0">
              <a:buNone/>
              <a:defRPr sz="1950">
                <a:solidFill>
                  <a:schemeClr val="dk2"/>
                </a:solidFill>
              </a:defRPr>
            </a:lvl7pPr>
            <a:lvl8pPr lvl="7" algn="r" rtl="0">
              <a:buNone/>
              <a:defRPr sz="1950">
                <a:solidFill>
                  <a:schemeClr val="dk2"/>
                </a:solidFill>
              </a:defRPr>
            </a:lvl8pPr>
            <a:lvl9pPr lvl="8" algn="r" rtl="0">
              <a:buNone/>
              <a:defRPr sz="1950">
                <a:solidFill>
                  <a:schemeClr val="dk2"/>
                </a:solidFill>
              </a:defRPr>
            </a:lvl9pPr>
          </a:lstStyle>
          <a:p>
            <a:fld id="{00000000-1234-1234-1234-123412341234}" type="slidenum">
              <a:rPr lang="en" smtClean="0"/>
              <a:pPr/>
              <a:t>‹#›</a:t>
            </a:fld>
            <a:endParaRPr lang="en"/>
          </a:p>
        </p:txBody>
      </p:sp>
      <p:sp>
        <p:nvSpPr>
          <p:cNvPr id="118" name="Google Shape;118;p3"/>
          <p:cNvSpPr txBox="1">
            <a:spLocks noGrp="1"/>
          </p:cNvSpPr>
          <p:nvPr>
            <p:ph type="title"/>
          </p:nvPr>
        </p:nvSpPr>
        <p:spPr>
          <a:xfrm>
            <a:off x="9260813" y="925125"/>
            <a:ext cx="8497350" cy="114525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2"/>
              </a:buClr>
              <a:buSzPts val="4800"/>
              <a:buNone/>
              <a:defRPr sz="7200">
                <a:solidFill>
                  <a:schemeClr val="accent2"/>
                </a:solidFill>
              </a:defRPr>
            </a:lvl1pPr>
            <a:lvl2pPr lvl="1" rtl="0">
              <a:spcBef>
                <a:spcPts val="0"/>
              </a:spcBef>
              <a:spcAft>
                <a:spcPts val="0"/>
              </a:spcAft>
              <a:buClr>
                <a:schemeClr val="accent2"/>
              </a:buClr>
              <a:buSzPts val="4800"/>
              <a:buNone/>
              <a:defRPr sz="7200">
                <a:solidFill>
                  <a:schemeClr val="accent2"/>
                </a:solidFill>
              </a:defRPr>
            </a:lvl2pPr>
            <a:lvl3pPr lvl="2" rtl="0">
              <a:spcBef>
                <a:spcPts val="0"/>
              </a:spcBef>
              <a:spcAft>
                <a:spcPts val="0"/>
              </a:spcAft>
              <a:buClr>
                <a:schemeClr val="accent2"/>
              </a:buClr>
              <a:buSzPts val="4800"/>
              <a:buNone/>
              <a:defRPr sz="7200">
                <a:solidFill>
                  <a:schemeClr val="accent2"/>
                </a:solidFill>
              </a:defRPr>
            </a:lvl3pPr>
            <a:lvl4pPr lvl="3" rtl="0">
              <a:spcBef>
                <a:spcPts val="0"/>
              </a:spcBef>
              <a:spcAft>
                <a:spcPts val="0"/>
              </a:spcAft>
              <a:buClr>
                <a:schemeClr val="accent2"/>
              </a:buClr>
              <a:buSzPts val="4800"/>
              <a:buNone/>
              <a:defRPr sz="7200">
                <a:solidFill>
                  <a:schemeClr val="accent2"/>
                </a:solidFill>
              </a:defRPr>
            </a:lvl4pPr>
            <a:lvl5pPr lvl="4" rtl="0">
              <a:spcBef>
                <a:spcPts val="0"/>
              </a:spcBef>
              <a:spcAft>
                <a:spcPts val="0"/>
              </a:spcAft>
              <a:buClr>
                <a:schemeClr val="accent2"/>
              </a:buClr>
              <a:buSzPts val="4800"/>
              <a:buNone/>
              <a:defRPr sz="7200">
                <a:solidFill>
                  <a:schemeClr val="accent2"/>
                </a:solidFill>
              </a:defRPr>
            </a:lvl5pPr>
            <a:lvl6pPr lvl="5" rtl="0">
              <a:spcBef>
                <a:spcPts val="0"/>
              </a:spcBef>
              <a:spcAft>
                <a:spcPts val="0"/>
              </a:spcAft>
              <a:buClr>
                <a:schemeClr val="accent2"/>
              </a:buClr>
              <a:buSzPts val="4800"/>
              <a:buNone/>
              <a:defRPr sz="7200">
                <a:solidFill>
                  <a:schemeClr val="accent2"/>
                </a:solidFill>
              </a:defRPr>
            </a:lvl6pPr>
            <a:lvl7pPr lvl="6" rtl="0">
              <a:spcBef>
                <a:spcPts val="0"/>
              </a:spcBef>
              <a:spcAft>
                <a:spcPts val="0"/>
              </a:spcAft>
              <a:buClr>
                <a:schemeClr val="accent2"/>
              </a:buClr>
              <a:buSzPts val="4800"/>
              <a:buNone/>
              <a:defRPr sz="7200">
                <a:solidFill>
                  <a:schemeClr val="accent2"/>
                </a:solidFill>
              </a:defRPr>
            </a:lvl7pPr>
            <a:lvl8pPr lvl="7" rtl="0">
              <a:spcBef>
                <a:spcPts val="0"/>
              </a:spcBef>
              <a:spcAft>
                <a:spcPts val="0"/>
              </a:spcAft>
              <a:buClr>
                <a:schemeClr val="accent2"/>
              </a:buClr>
              <a:buSzPts val="4800"/>
              <a:buNone/>
              <a:defRPr sz="7200">
                <a:solidFill>
                  <a:schemeClr val="accent2"/>
                </a:solidFill>
              </a:defRPr>
            </a:lvl8pPr>
            <a:lvl9pPr lvl="8" rtl="0">
              <a:spcBef>
                <a:spcPts val="0"/>
              </a:spcBef>
              <a:spcAft>
                <a:spcPts val="0"/>
              </a:spcAft>
              <a:buClr>
                <a:schemeClr val="accent2"/>
              </a:buClr>
              <a:buSzPts val="4800"/>
              <a:buNone/>
              <a:defRPr sz="7200">
                <a:solidFill>
                  <a:schemeClr val="accent2"/>
                </a:solidFill>
              </a:defRPr>
            </a:lvl9pPr>
          </a:lstStyle>
          <a:p>
            <a:endParaRPr/>
          </a:p>
        </p:txBody>
      </p:sp>
      <p:sp>
        <p:nvSpPr>
          <p:cNvPr id="119" name="Google Shape;119;p3"/>
          <p:cNvSpPr txBox="1">
            <a:spLocks noGrp="1"/>
          </p:cNvSpPr>
          <p:nvPr>
            <p:ph type="body" idx="1"/>
          </p:nvPr>
        </p:nvSpPr>
        <p:spPr>
          <a:xfrm>
            <a:off x="9260813" y="4644525"/>
            <a:ext cx="8497350" cy="4717350"/>
          </a:xfrm>
          <a:prstGeom prst="rect">
            <a:avLst/>
          </a:prstGeom>
        </p:spPr>
        <p:txBody>
          <a:bodyPr spcFirstLastPara="1" wrap="square" lIns="121900" tIns="121900" rIns="121900" bIns="121900" anchor="t" anchorCtr="0">
            <a:noAutofit/>
          </a:bodyPr>
          <a:lstStyle>
            <a:lvl1pPr marL="685800" lvl="0" indent="-571500" rtl="0">
              <a:lnSpc>
                <a:spcPct val="115000"/>
              </a:lnSpc>
              <a:spcBef>
                <a:spcPts val="0"/>
              </a:spcBef>
              <a:spcAft>
                <a:spcPts val="0"/>
              </a:spcAft>
              <a:buSzPts val="2400"/>
              <a:buChar char="🐍"/>
              <a:defRPr sz="3600"/>
            </a:lvl1pPr>
            <a:lvl2pPr marL="1371600" lvl="1" indent="-571500" rtl="0">
              <a:lnSpc>
                <a:spcPct val="115000"/>
              </a:lnSpc>
              <a:spcBef>
                <a:spcPts val="3150"/>
              </a:spcBef>
              <a:spcAft>
                <a:spcPts val="0"/>
              </a:spcAft>
              <a:buSzPts val="2400"/>
              <a:buChar char="○"/>
              <a:defRPr sz="3600"/>
            </a:lvl2pPr>
            <a:lvl3pPr marL="2057400" lvl="2" indent="-571500" rtl="0">
              <a:lnSpc>
                <a:spcPct val="115000"/>
              </a:lnSpc>
              <a:spcBef>
                <a:spcPts val="3150"/>
              </a:spcBef>
              <a:spcAft>
                <a:spcPts val="0"/>
              </a:spcAft>
              <a:buSzPts val="2400"/>
              <a:buChar char="■"/>
              <a:defRPr sz="3600"/>
            </a:lvl3pPr>
            <a:lvl4pPr marL="2743200" lvl="3" indent="-571500" rtl="0">
              <a:lnSpc>
                <a:spcPct val="115000"/>
              </a:lnSpc>
              <a:spcBef>
                <a:spcPts val="3150"/>
              </a:spcBef>
              <a:spcAft>
                <a:spcPts val="0"/>
              </a:spcAft>
              <a:buSzPts val="2400"/>
              <a:buChar char="●"/>
              <a:defRPr sz="3600"/>
            </a:lvl4pPr>
            <a:lvl5pPr marL="3429000" lvl="4" indent="-571500" rtl="0">
              <a:lnSpc>
                <a:spcPct val="115000"/>
              </a:lnSpc>
              <a:spcBef>
                <a:spcPts val="3150"/>
              </a:spcBef>
              <a:spcAft>
                <a:spcPts val="0"/>
              </a:spcAft>
              <a:buSzPts val="2400"/>
              <a:buChar char="○"/>
              <a:defRPr sz="3600"/>
            </a:lvl5pPr>
            <a:lvl6pPr marL="4114800" lvl="5" indent="-571500" rtl="0">
              <a:lnSpc>
                <a:spcPct val="115000"/>
              </a:lnSpc>
              <a:spcBef>
                <a:spcPts val="3150"/>
              </a:spcBef>
              <a:spcAft>
                <a:spcPts val="0"/>
              </a:spcAft>
              <a:buSzPts val="2400"/>
              <a:buChar char="■"/>
              <a:defRPr sz="3600"/>
            </a:lvl6pPr>
            <a:lvl7pPr marL="4800600" lvl="6" indent="-571500" rtl="0">
              <a:lnSpc>
                <a:spcPct val="115000"/>
              </a:lnSpc>
              <a:spcBef>
                <a:spcPts val="3150"/>
              </a:spcBef>
              <a:spcAft>
                <a:spcPts val="0"/>
              </a:spcAft>
              <a:buSzPts val="2400"/>
              <a:buChar char="●"/>
              <a:defRPr sz="3600"/>
            </a:lvl7pPr>
            <a:lvl8pPr marL="5486400" lvl="7" indent="-571500" rtl="0">
              <a:lnSpc>
                <a:spcPct val="115000"/>
              </a:lnSpc>
              <a:spcBef>
                <a:spcPts val="3150"/>
              </a:spcBef>
              <a:spcAft>
                <a:spcPts val="0"/>
              </a:spcAft>
              <a:buSzPts val="2400"/>
              <a:buChar char="○"/>
              <a:defRPr sz="3600"/>
            </a:lvl8pPr>
            <a:lvl9pPr marL="6172200" lvl="8" indent="-571500" rtl="0">
              <a:lnSpc>
                <a:spcPct val="115000"/>
              </a:lnSpc>
              <a:spcBef>
                <a:spcPts val="3150"/>
              </a:spcBef>
              <a:spcAft>
                <a:spcPts val="3150"/>
              </a:spcAft>
              <a:buSzPts val="2400"/>
              <a:buChar char="■"/>
              <a:defRPr sz="3600"/>
            </a:lvl9pPr>
          </a:lstStyle>
          <a:p>
            <a:endParaRPr/>
          </a:p>
        </p:txBody>
      </p:sp>
      <p:sp>
        <p:nvSpPr>
          <p:cNvPr id="120" name="Google Shape;120;p3"/>
          <p:cNvSpPr txBox="1">
            <a:spLocks noGrp="1"/>
          </p:cNvSpPr>
          <p:nvPr>
            <p:ph type="subTitle" idx="2"/>
          </p:nvPr>
        </p:nvSpPr>
        <p:spPr>
          <a:xfrm>
            <a:off x="9260813" y="2628675"/>
            <a:ext cx="8497350" cy="1457550"/>
          </a:xfrm>
          <a:prstGeom prst="rect">
            <a:avLst/>
          </a:prstGeom>
        </p:spPr>
        <p:txBody>
          <a:bodyPr spcFirstLastPara="1" wrap="square" lIns="121900" tIns="121900" rIns="121900" bIns="121900" anchor="t" anchorCtr="0">
            <a:noAutofit/>
          </a:bodyPr>
          <a:lstStyle>
            <a:lvl1pPr lvl="0" rtl="0">
              <a:spcBef>
                <a:spcPts val="0"/>
              </a:spcBef>
              <a:spcAft>
                <a:spcPts val="0"/>
              </a:spcAft>
              <a:buNone/>
              <a:defRPr sz="9000">
                <a:solidFill>
                  <a:schemeClr val="accent1"/>
                </a:solidFill>
                <a:latin typeface="Freckle Face"/>
                <a:ea typeface="Freckle Face"/>
                <a:cs typeface="Freckle Face"/>
                <a:sym typeface="Freckle Face"/>
              </a:defRPr>
            </a:lvl1pPr>
            <a:lvl2pPr lvl="1" rtl="0">
              <a:spcBef>
                <a:spcPts val="3150"/>
              </a:spcBef>
              <a:spcAft>
                <a:spcPts val="0"/>
              </a:spcAft>
              <a:buNone/>
              <a:defRPr>
                <a:solidFill>
                  <a:schemeClr val="accent1"/>
                </a:solidFill>
              </a:defRPr>
            </a:lvl2pPr>
            <a:lvl3pPr lvl="2" rtl="0">
              <a:spcBef>
                <a:spcPts val="3150"/>
              </a:spcBef>
              <a:spcAft>
                <a:spcPts val="0"/>
              </a:spcAft>
              <a:buNone/>
              <a:defRPr>
                <a:solidFill>
                  <a:schemeClr val="accent1"/>
                </a:solidFill>
              </a:defRPr>
            </a:lvl3pPr>
            <a:lvl4pPr lvl="3" rtl="0">
              <a:spcBef>
                <a:spcPts val="3150"/>
              </a:spcBef>
              <a:spcAft>
                <a:spcPts val="0"/>
              </a:spcAft>
              <a:buNone/>
              <a:defRPr>
                <a:solidFill>
                  <a:schemeClr val="accent1"/>
                </a:solidFill>
              </a:defRPr>
            </a:lvl4pPr>
            <a:lvl5pPr lvl="4" rtl="0">
              <a:spcBef>
                <a:spcPts val="3150"/>
              </a:spcBef>
              <a:spcAft>
                <a:spcPts val="0"/>
              </a:spcAft>
              <a:buNone/>
              <a:defRPr>
                <a:solidFill>
                  <a:schemeClr val="accent1"/>
                </a:solidFill>
              </a:defRPr>
            </a:lvl5pPr>
            <a:lvl6pPr lvl="5" rtl="0">
              <a:spcBef>
                <a:spcPts val="3150"/>
              </a:spcBef>
              <a:spcAft>
                <a:spcPts val="0"/>
              </a:spcAft>
              <a:buNone/>
              <a:defRPr>
                <a:solidFill>
                  <a:schemeClr val="accent1"/>
                </a:solidFill>
              </a:defRPr>
            </a:lvl6pPr>
            <a:lvl7pPr lvl="6" rtl="0">
              <a:spcBef>
                <a:spcPts val="3150"/>
              </a:spcBef>
              <a:spcAft>
                <a:spcPts val="0"/>
              </a:spcAft>
              <a:buNone/>
              <a:defRPr>
                <a:solidFill>
                  <a:schemeClr val="accent1"/>
                </a:solidFill>
              </a:defRPr>
            </a:lvl7pPr>
            <a:lvl8pPr lvl="7" rtl="0">
              <a:spcBef>
                <a:spcPts val="3150"/>
              </a:spcBef>
              <a:spcAft>
                <a:spcPts val="0"/>
              </a:spcAft>
              <a:buNone/>
              <a:defRPr>
                <a:solidFill>
                  <a:schemeClr val="accent1"/>
                </a:solidFill>
              </a:defRPr>
            </a:lvl8pPr>
            <a:lvl9pPr lvl="8" rtl="0">
              <a:spcBef>
                <a:spcPts val="3150"/>
              </a:spcBef>
              <a:spcAft>
                <a:spcPts val="3150"/>
              </a:spcAft>
              <a:buNone/>
              <a:defRPr>
                <a:solidFill>
                  <a:schemeClr val="accent1"/>
                </a:solidFill>
              </a:defRPr>
            </a:lvl9pPr>
          </a:lstStyle>
          <a:p>
            <a:endParaRPr/>
          </a:p>
        </p:txBody>
      </p:sp>
      <p:sp>
        <p:nvSpPr>
          <p:cNvPr id="121" name="Google Shape;121;p3"/>
          <p:cNvSpPr/>
          <p:nvPr/>
        </p:nvSpPr>
        <p:spPr>
          <a:xfrm>
            <a:off x="9803213" y="4051165"/>
            <a:ext cx="8496410" cy="6230138"/>
          </a:xfrm>
          <a:custGeom>
            <a:avLst/>
            <a:gdLst/>
            <a:ahLst/>
            <a:cxnLst/>
            <a:rect l="l" t="t" r="r" b="b"/>
            <a:pathLst>
              <a:path w="6803932" h="4706431" extrusionOk="0">
                <a:moveTo>
                  <a:pt x="6787865" y="0"/>
                </a:moveTo>
                <a:cubicBezTo>
                  <a:pt x="6793221" y="1559869"/>
                  <a:pt x="6798576" y="3119737"/>
                  <a:pt x="6803932" y="4679606"/>
                </a:cubicBezTo>
                <a:lnTo>
                  <a:pt x="5127" y="4706431"/>
                </a:lnTo>
                <a:cubicBezTo>
                  <a:pt x="-37401" y="4116864"/>
                  <a:pt x="121610" y="1716530"/>
                  <a:pt x="2963261" y="1823305"/>
                </a:cubicBezTo>
                <a:cubicBezTo>
                  <a:pt x="5804912" y="1930080"/>
                  <a:pt x="6749864" y="33293"/>
                  <a:pt x="6787865" y="0"/>
                </a:cubicBezTo>
                <a:close/>
              </a:path>
            </a:pathLst>
          </a:custGeom>
          <a:gradFill>
            <a:gsLst>
              <a:gs pos="0">
                <a:srgbClr val="255B51"/>
              </a:gs>
              <a:gs pos="7000">
                <a:srgbClr val="255B51"/>
              </a:gs>
              <a:gs pos="60000">
                <a:srgbClr val="224943"/>
              </a:gs>
              <a:gs pos="100000">
                <a:srgbClr val="224943"/>
              </a:gs>
            </a:gsLst>
            <a:lin ang="10200138" scaled="0"/>
          </a:gra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122" name="Google Shape;122;p3"/>
          <p:cNvGrpSpPr/>
          <p:nvPr/>
        </p:nvGrpSpPr>
        <p:grpSpPr>
          <a:xfrm>
            <a:off x="10484024" y="7519892"/>
            <a:ext cx="8384450" cy="3566004"/>
            <a:chOff x="-430066" y="2547139"/>
            <a:chExt cx="13401181" cy="5699678"/>
          </a:xfrm>
        </p:grpSpPr>
        <p:grpSp>
          <p:nvGrpSpPr>
            <p:cNvPr id="123" name="Google Shape;123;p3"/>
            <p:cNvGrpSpPr/>
            <p:nvPr/>
          </p:nvGrpSpPr>
          <p:grpSpPr>
            <a:xfrm>
              <a:off x="1544186" y="5751901"/>
              <a:ext cx="1421760" cy="1259916"/>
              <a:chOff x="-57404" y="6066190"/>
              <a:chExt cx="959352" cy="850146"/>
            </a:xfrm>
          </p:grpSpPr>
          <p:sp>
            <p:nvSpPr>
              <p:cNvPr id="124" name="Google Shape;124;p3"/>
              <p:cNvSpPr/>
              <p:nvPr/>
            </p:nvSpPr>
            <p:spPr>
              <a:xfrm>
                <a:off x="-50142" y="6252659"/>
                <a:ext cx="667285" cy="657432"/>
              </a:xfrm>
              <a:custGeom>
                <a:avLst/>
                <a:gdLst/>
                <a:ahLst/>
                <a:cxnLst/>
                <a:rect l="l" t="t" r="r" b="b"/>
                <a:pathLst>
                  <a:path w="667285" h="657432" extrusionOk="0">
                    <a:moveTo>
                      <a:pt x="541556" y="505985"/>
                    </a:moveTo>
                    <a:cubicBezTo>
                      <a:pt x="511076" y="485030"/>
                      <a:pt x="502503" y="460265"/>
                      <a:pt x="499646" y="425022"/>
                    </a:cubicBezTo>
                    <a:cubicBezTo>
                      <a:pt x="496788" y="389780"/>
                      <a:pt x="467261" y="330725"/>
                      <a:pt x="464403" y="295482"/>
                    </a:cubicBezTo>
                    <a:cubicBezTo>
                      <a:pt x="457736" y="223092"/>
                      <a:pt x="464403" y="157370"/>
                      <a:pt x="481548" y="105935"/>
                    </a:cubicBezTo>
                    <a:cubicBezTo>
                      <a:pt x="460593" y="96410"/>
                      <a:pt x="448211" y="85932"/>
                      <a:pt x="426303" y="105935"/>
                    </a:cubicBezTo>
                    <a:cubicBezTo>
                      <a:pt x="399633" y="129747"/>
                      <a:pt x="421541" y="182135"/>
                      <a:pt x="399633" y="237380"/>
                    </a:cubicBezTo>
                    <a:cubicBezTo>
                      <a:pt x="381536" y="283100"/>
                      <a:pt x="353913" y="328820"/>
                      <a:pt x="370106" y="391685"/>
                    </a:cubicBezTo>
                    <a:cubicBezTo>
                      <a:pt x="379631" y="428832"/>
                      <a:pt x="369153" y="468837"/>
                      <a:pt x="386298" y="517415"/>
                    </a:cubicBezTo>
                    <a:cubicBezTo>
                      <a:pt x="325338" y="500270"/>
                      <a:pt x="317718" y="467885"/>
                      <a:pt x="292001" y="411687"/>
                    </a:cubicBezTo>
                    <a:cubicBezTo>
                      <a:pt x="276761" y="379302"/>
                      <a:pt x="265331" y="345965"/>
                      <a:pt x="250091" y="313580"/>
                    </a:cubicBezTo>
                    <a:cubicBezTo>
                      <a:pt x="234851" y="281195"/>
                      <a:pt x="214848" y="254525"/>
                      <a:pt x="194846" y="225950"/>
                    </a:cubicBezTo>
                    <a:cubicBezTo>
                      <a:pt x="171986" y="191660"/>
                      <a:pt x="173891" y="159275"/>
                      <a:pt x="174843" y="119270"/>
                    </a:cubicBezTo>
                    <a:cubicBezTo>
                      <a:pt x="174843" y="93552"/>
                      <a:pt x="136743" y="37355"/>
                      <a:pt x="118646" y="17352"/>
                    </a:cubicBezTo>
                    <a:cubicBezTo>
                      <a:pt x="99596" y="-3603"/>
                      <a:pt x="81498" y="-2650"/>
                      <a:pt x="63401" y="4970"/>
                    </a:cubicBezTo>
                    <a:cubicBezTo>
                      <a:pt x="60543" y="11637"/>
                      <a:pt x="56733" y="17352"/>
                      <a:pt x="54828" y="24020"/>
                    </a:cubicBezTo>
                    <a:cubicBezTo>
                      <a:pt x="42446" y="58310"/>
                      <a:pt x="38636" y="95457"/>
                      <a:pt x="36731" y="132605"/>
                    </a:cubicBezTo>
                    <a:cubicBezTo>
                      <a:pt x="30063" y="154512"/>
                      <a:pt x="9108" y="223092"/>
                      <a:pt x="5298" y="243095"/>
                    </a:cubicBezTo>
                    <a:cubicBezTo>
                      <a:pt x="-6132" y="302150"/>
                      <a:pt x="4346" y="464075"/>
                      <a:pt x="5298" y="597425"/>
                    </a:cubicBezTo>
                    <a:cubicBezTo>
                      <a:pt x="90071" y="615522"/>
                      <a:pt x="198656" y="644097"/>
                      <a:pt x="285333" y="653622"/>
                    </a:cubicBezTo>
                    <a:cubicBezTo>
                      <a:pt x="336768" y="659337"/>
                      <a:pt x="468213" y="626000"/>
                      <a:pt x="476786" y="622190"/>
                    </a:cubicBezTo>
                    <a:cubicBezTo>
                      <a:pt x="532031" y="625047"/>
                      <a:pt x="566321" y="645050"/>
                      <a:pt x="598706" y="653622"/>
                    </a:cubicBezTo>
                    <a:cubicBezTo>
                      <a:pt x="613946" y="657432"/>
                      <a:pt x="638711" y="658385"/>
                      <a:pt x="667286" y="656480"/>
                    </a:cubicBezTo>
                    <a:cubicBezTo>
                      <a:pt x="663476" y="635525"/>
                      <a:pt x="658713" y="615522"/>
                      <a:pt x="649188" y="596472"/>
                    </a:cubicBezTo>
                    <a:cubicBezTo>
                      <a:pt x="624423" y="548847"/>
                      <a:pt x="582513" y="533607"/>
                      <a:pt x="541556" y="505985"/>
                    </a:cubicBezTo>
                    <a:close/>
                  </a:path>
                </a:pathLst>
              </a:custGeom>
              <a:solidFill>
                <a:srgbClr val="878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125" name="Google Shape;125;p3"/>
              <p:cNvGrpSpPr/>
              <p:nvPr/>
            </p:nvGrpSpPr>
            <p:grpSpPr>
              <a:xfrm>
                <a:off x="23831" y="6082457"/>
                <a:ext cx="878117" cy="822880"/>
                <a:chOff x="23831" y="6082457"/>
                <a:chExt cx="878117" cy="822880"/>
              </a:xfrm>
            </p:grpSpPr>
            <p:grpSp>
              <p:nvGrpSpPr>
                <p:cNvPr id="126" name="Google Shape;126;p3"/>
                <p:cNvGrpSpPr/>
                <p:nvPr/>
              </p:nvGrpSpPr>
              <p:grpSpPr>
                <a:xfrm>
                  <a:off x="510471" y="6536712"/>
                  <a:ext cx="391477" cy="368625"/>
                  <a:chOff x="510471" y="6536712"/>
                  <a:chExt cx="391477" cy="368625"/>
                </a:xfrm>
              </p:grpSpPr>
              <p:sp>
                <p:nvSpPr>
                  <p:cNvPr id="127" name="Google Shape;127;p3"/>
                  <p:cNvSpPr/>
                  <p:nvPr/>
                </p:nvSpPr>
                <p:spPr>
                  <a:xfrm>
                    <a:off x="510471" y="6665076"/>
                    <a:ext cx="391477" cy="240261"/>
                  </a:xfrm>
                  <a:custGeom>
                    <a:avLst/>
                    <a:gdLst/>
                    <a:ahLst/>
                    <a:cxnLst/>
                    <a:rect l="l" t="t" r="r" b="b"/>
                    <a:pathLst>
                      <a:path w="391477" h="240261" extrusionOk="0">
                        <a:moveTo>
                          <a:pt x="340042" y="6899"/>
                        </a:moveTo>
                        <a:cubicBezTo>
                          <a:pt x="315278" y="12614"/>
                          <a:pt x="294323" y="-4531"/>
                          <a:pt x="277178" y="1184"/>
                        </a:cubicBezTo>
                        <a:cubicBezTo>
                          <a:pt x="261938" y="5946"/>
                          <a:pt x="248602" y="24996"/>
                          <a:pt x="236220" y="33569"/>
                        </a:cubicBezTo>
                        <a:cubicBezTo>
                          <a:pt x="208598" y="51666"/>
                          <a:pt x="204788" y="39284"/>
                          <a:pt x="175260" y="44999"/>
                        </a:cubicBezTo>
                        <a:cubicBezTo>
                          <a:pt x="141923" y="51666"/>
                          <a:pt x="91440" y="60239"/>
                          <a:pt x="62865" y="52619"/>
                        </a:cubicBezTo>
                        <a:cubicBezTo>
                          <a:pt x="59055" y="55476"/>
                          <a:pt x="55245" y="57381"/>
                          <a:pt x="52388" y="59286"/>
                        </a:cubicBezTo>
                        <a:cubicBezTo>
                          <a:pt x="41910" y="65001"/>
                          <a:pt x="24765" y="90719"/>
                          <a:pt x="13335" y="96434"/>
                        </a:cubicBezTo>
                        <a:cubicBezTo>
                          <a:pt x="8573" y="99291"/>
                          <a:pt x="3810" y="101196"/>
                          <a:pt x="0" y="103101"/>
                        </a:cubicBezTo>
                        <a:cubicBezTo>
                          <a:pt x="33338" y="123104"/>
                          <a:pt x="65723" y="141201"/>
                          <a:pt x="84773" y="180254"/>
                        </a:cubicBezTo>
                        <a:cubicBezTo>
                          <a:pt x="94298" y="199304"/>
                          <a:pt x="99060" y="220259"/>
                          <a:pt x="102870" y="240261"/>
                        </a:cubicBezTo>
                        <a:cubicBezTo>
                          <a:pt x="198120" y="234546"/>
                          <a:pt x="366713" y="191684"/>
                          <a:pt x="391478" y="151679"/>
                        </a:cubicBezTo>
                        <a:cubicBezTo>
                          <a:pt x="390525" y="99291"/>
                          <a:pt x="382905" y="52619"/>
                          <a:pt x="370523" y="231"/>
                        </a:cubicBezTo>
                        <a:cubicBezTo>
                          <a:pt x="367665" y="231"/>
                          <a:pt x="340995" y="5946"/>
                          <a:pt x="340042" y="6899"/>
                        </a:cubicBezTo>
                        <a:close/>
                      </a:path>
                    </a:pathLst>
                  </a:custGeom>
                  <a:solidFill>
                    <a:srgbClr val="99969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8" name="Google Shape;128;p3"/>
                  <p:cNvSpPr/>
                  <p:nvPr/>
                </p:nvSpPr>
                <p:spPr>
                  <a:xfrm>
                    <a:off x="575233" y="6536712"/>
                    <a:ext cx="306704" cy="187013"/>
                  </a:xfrm>
                  <a:custGeom>
                    <a:avLst/>
                    <a:gdLst/>
                    <a:ahLst/>
                    <a:cxnLst/>
                    <a:rect l="l" t="t" r="r" b="b"/>
                    <a:pathLst>
                      <a:path w="306704" h="187013" extrusionOk="0">
                        <a:moveTo>
                          <a:pt x="113348" y="177165"/>
                        </a:moveTo>
                        <a:cubicBezTo>
                          <a:pt x="142875" y="171450"/>
                          <a:pt x="146685" y="183832"/>
                          <a:pt x="174307" y="165735"/>
                        </a:cubicBezTo>
                        <a:cubicBezTo>
                          <a:pt x="186690" y="157163"/>
                          <a:pt x="200025" y="139065"/>
                          <a:pt x="215265" y="133350"/>
                        </a:cubicBezTo>
                        <a:cubicBezTo>
                          <a:pt x="233363" y="127635"/>
                          <a:pt x="253365" y="144780"/>
                          <a:pt x="278130" y="139065"/>
                        </a:cubicBezTo>
                        <a:cubicBezTo>
                          <a:pt x="279082" y="139065"/>
                          <a:pt x="305753" y="133350"/>
                          <a:pt x="306705" y="132397"/>
                        </a:cubicBezTo>
                        <a:cubicBezTo>
                          <a:pt x="295275" y="87630"/>
                          <a:pt x="289560" y="45720"/>
                          <a:pt x="278130" y="0"/>
                        </a:cubicBezTo>
                        <a:cubicBezTo>
                          <a:pt x="257175" y="11430"/>
                          <a:pt x="192405" y="27622"/>
                          <a:pt x="176213" y="44767"/>
                        </a:cubicBezTo>
                        <a:cubicBezTo>
                          <a:pt x="132398" y="93345"/>
                          <a:pt x="149542" y="117157"/>
                          <a:pt x="60007" y="138113"/>
                        </a:cubicBezTo>
                        <a:cubicBezTo>
                          <a:pt x="49530" y="140970"/>
                          <a:pt x="22860" y="167640"/>
                          <a:pt x="0" y="183832"/>
                        </a:cubicBezTo>
                        <a:cubicBezTo>
                          <a:pt x="29527" y="191452"/>
                          <a:pt x="80010" y="183832"/>
                          <a:pt x="113348" y="177165"/>
                        </a:cubicBezTo>
                        <a:close/>
                      </a:path>
                    </a:pathLst>
                  </a:custGeom>
                  <a:solidFill>
                    <a:srgbClr val="878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129" name="Google Shape;129;p3"/>
                <p:cNvSpPr/>
                <p:nvPr/>
              </p:nvSpPr>
              <p:spPr>
                <a:xfrm>
                  <a:off x="410761" y="6262239"/>
                  <a:ext cx="401644" cy="509740"/>
                </a:xfrm>
                <a:custGeom>
                  <a:avLst/>
                  <a:gdLst/>
                  <a:ahLst/>
                  <a:cxnLst/>
                  <a:rect l="l" t="t" r="r" b="b"/>
                  <a:pathLst>
                    <a:path w="401644" h="509740" extrusionOk="0">
                      <a:moveTo>
                        <a:pt x="154947" y="465925"/>
                      </a:moveTo>
                      <a:cubicBezTo>
                        <a:pt x="180664" y="450685"/>
                        <a:pt x="213049" y="415443"/>
                        <a:pt x="225432" y="412585"/>
                      </a:cubicBezTo>
                      <a:cubicBezTo>
                        <a:pt x="315919" y="391630"/>
                        <a:pt x="297822" y="367818"/>
                        <a:pt x="341637" y="319240"/>
                      </a:cubicBezTo>
                      <a:cubicBezTo>
                        <a:pt x="356877" y="302095"/>
                        <a:pt x="380689" y="290665"/>
                        <a:pt x="401644" y="279235"/>
                      </a:cubicBezTo>
                      <a:cubicBezTo>
                        <a:pt x="366402" y="197320"/>
                        <a:pt x="318777" y="121120"/>
                        <a:pt x="262579" y="56350"/>
                      </a:cubicBezTo>
                      <a:cubicBezTo>
                        <a:pt x="240672" y="31585"/>
                        <a:pt x="216859" y="2058"/>
                        <a:pt x="181617" y="153"/>
                      </a:cubicBezTo>
                      <a:cubicBezTo>
                        <a:pt x="150184" y="-1752"/>
                        <a:pt x="115894" y="14440"/>
                        <a:pt x="87319" y="32538"/>
                      </a:cubicBezTo>
                      <a:cubicBezTo>
                        <a:pt x="58744" y="54445"/>
                        <a:pt x="33027" y="78258"/>
                        <a:pt x="19692" y="96355"/>
                      </a:cubicBezTo>
                      <a:cubicBezTo>
                        <a:pt x="2547" y="147790"/>
                        <a:pt x="-4121" y="213513"/>
                        <a:pt x="2547" y="285903"/>
                      </a:cubicBezTo>
                      <a:cubicBezTo>
                        <a:pt x="6357" y="321145"/>
                        <a:pt x="34932" y="380200"/>
                        <a:pt x="37789" y="415443"/>
                      </a:cubicBezTo>
                      <a:cubicBezTo>
                        <a:pt x="40647" y="450685"/>
                        <a:pt x="49219" y="475450"/>
                        <a:pt x="79699" y="496405"/>
                      </a:cubicBezTo>
                      <a:cubicBezTo>
                        <a:pt x="86367" y="501168"/>
                        <a:pt x="93987" y="504978"/>
                        <a:pt x="100654" y="509740"/>
                      </a:cubicBezTo>
                      <a:cubicBezTo>
                        <a:pt x="105417" y="507835"/>
                        <a:pt x="110179" y="505930"/>
                        <a:pt x="113989" y="503073"/>
                      </a:cubicBezTo>
                      <a:cubicBezTo>
                        <a:pt x="127324" y="497358"/>
                        <a:pt x="144469" y="472593"/>
                        <a:pt x="154947" y="465925"/>
                      </a:cubicBezTo>
                      <a:close/>
                    </a:path>
                  </a:pathLst>
                </a:custGeom>
                <a:solidFill>
                  <a:srgbClr val="A5A0A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130" name="Google Shape;130;p3"/>
                <p:cNvGrpSpPr/>
                <p:nvPr/>
              </p:nvGrpSpPr>
              <p:grpSpPr>
                <a:xfrm>
                  <a:off x="23831" y="6082457"/>
                  <a:ext cx="474249" cy="688569"/>
                  <a:chOff x="23831" y="6082457"/>
                  <a:chExt cx="474249" cy="688569"/>
                </a:xfrm>
              </p:grpSpPr>
              <p:sp>
                <p:nvSpPr>
                  <p:cNvPr id="131" name="Google Shape;131;p3"/>
                  <p:cNvSpPr/>
                  <p:nvPr/>
                </p:nvSpPr>
                <p:spPr>
                  <a:xfrm>
                    <a:off x="154228" y="6174761"/>
                    <a:ext cx="343852" cy="596265"/>
                  </a:xfrm>
                  <a:custGeom>
                    <a:avLst/>
                    <a:gdLst/>
                    <a:ahLst/>
                    <a:cxnLst/>
                    <a:rect l="l" t="t" r="r" b="b"/>
                    <a:pathLst>
                      <a:path w="343852" h="596265" extrusionOk="0">
                        <a:moveTo>
                          <a:pt x="340995" y="122873"/>
                        </a:moveTo>
                        <a:cubicBezTo>
                          <a:pt x="330518" y="95250"/>
                          <a:pt x="306705" y="69533"/>
                          <a:pt x="289560" y="48578"/>
                        </a:cubicBezTo>
                        <a:cubicBezTo>
                          <a:pt x="275272" y="31433"/>
                          <a:pt x="260033" y="15240"/>
                          <a:pt x="244793" y="0"/>
                        </a:cubicBezTo>
                        <a:cubicBezTo>
                          <a:pt x="227647" y="123825"/>
                          <a:pt x="104775" y="270510"/>
                          <a:pt x="0" y="319088"/>
                        </a:cubicBezTo>
                        <a:cubicBezTo>
                          <a:pt x="16192" y="342900"/>
                          <a:pt x="32385" y="365760"/>
                          <a:pt x="44767" y="392430"/>
                        </a:cubicBezTo>
                        <a:cubicBezTo>
                          <a:pt x="60007" y="424815"/>
                          <a:pt x="71438" y="458153"/>
                          <a:pt x="86677" y="490538"/>
                        </a:cubicBezTo>
                        <a:cubicBezTo>
                          <a:pt x="112395" y="545783"/>
                          <a:pt x="120015" y="579120"/>
                          <a:pt x="180975" y="596265"/>
                        </a:cubicBezTo>
                        <a:cubicBezTo>
                          <a:pt x="163830" y="547688"/>
                          <a:pt x="174308" y="508635"/>
                          <a:pt x="164783" y="470535"/>
                        </a:cubicBezTo>
                        <a:cubicBezTo>
                          <a:pt x="148590" y="407670"/>
                          <a:pt x="176213" y="361950"/>
                          <a:pt x="194310" y="316230"/>
                        </a:cubicBezTo>
                        <a:cubicBezTo>
                          <a:pt x="216218" y="260033"/>
                          <a:pt x="194310" y="208598"/>
                          <a:pt x="220980" y="184785"/>
                        </a:cubicBezTo>
                        <a:cubicBezTo>
                          <a:pt x="242888" y="164783"/>
                          <a:pt x="255270" y="175260"/>
                          <a:pt x="276225" y="184785"/>
                        </a:cubicBezTo>
                        <a:cubicBezTo>
                          <a:pt x="289560" y="166688"/>
                          <a:pt x="315278" y="142875"/>
                          <a:pt x="343853" y="120968"/>
                        </a:cubicBezTo>
                        <a:cubicBezTo>
                          <a:pt x="343853" y="120968"/>
                          <a:pt x="341947" y="121920"/>
                          <a:pt x="340995" y="122873"/>
                        </a:cubicBezTo>
                        <a:close/>
                      </a:path>
                    </a:pathLst>
                  </a:custGeom>
                  <a:solidFill>
                    <a:srgbClr val="99969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2" name="Google Shape;132;p3"/>
                  <p:cNvSpPr/>
                  <p:nvPr/>
                </p:nvSpPr>
                <p:spPr>
                  <a:xfrm>
                    <a:off x="23831" y="6082457"/>
                    <a:ext cx="384810" cy="423748"/>
                  </a:xfrm>
                  <a:custGeom>
                    <a:avLst/>
                    <a:gdLst/>
                    <a:ahLst/>
                    <a:cxnLst/>
                    <a:rect l="l" t="t" r="r" b="b"/>
                    <a:pathLst>
                      <a:path w="384810" h="423748" extrusionOk="0">
                        <a:moveTo>
                          <a:pt x="384810" y="103708"/>
                        </a:moveTo>
                        <a:cubicBezTo>
                          <a:pt x="364808" y="84658"/>
                          <a:pt x="344805" y="66561"/>
                          <a:pt x="322898" y="50368"/>
                        </a:cubicBezTo>
                        <a:cubicBezTo>
                          <a:pt x="294323" y="28461"/>
                          <a:pt x="251460" y="-12497"/>
                          <a:pt x="213360" y="3696"/>
                        </a:cubicBezTo>
                        <a:cubicBezTo>
                          <a:pt x="189548" y="13221"/>
                          <a:pt x="167640" y="35128"/>
                          <a:pt x="147638" y="49416"/>
                        </a:cubicBezTo>
                        <a:cubicBezTo>
                          <a:pt x="123825" y="66561"/>
                          <a:pt x="99060" y="83706"/>
                          <a:pt x="75248" y="102756"/>
                        </a:cubicBezTo>
                        <a:cubicBezTo>
                          <a:pt x="44768" y="126568"/>
                          <a:pt x="17145" y="153238"/>
                          <a:pt x="0" y="187528"/>
                        </a:cubicBezTo>
                        <a:cubicBezTo>
                          <a:pt x="18097" y="179908"/>
                          <a:pt x="35243" y="178956"/>
                          <a:pt x="55245" y="199911"/>
                        </a:cubicBezTo>
                        <a:cubicBezTo>
                          <a:pt x="73343" y="219913"/>
                          <a:pt x="111443" y="276111"/>
                          <a:pt x="111443" y="301828"/>
                        </a:cubicBezTo>
                        <a:cubicBezTo>
                          <a:pt x="111443" y="340881"/>
                          <a:pt x="108585" y="374218"/>
                          <a:pt x="131445" y="408508"/>
                        </a:cubicBezTo>
                        <a:cubicBezTo>
                          <a:pt x="135255" y="413271"/>
                          <a:pt x="138113" y="418033"/>
                          <a:pt x="141923" y="423748"/>
                        </a:cubicBezTo>
                        <a:cubicBezTo>
                          <a:pt x="243840" y="374218"/>
                          <a:pt x="366713" y="226581"/>
                          <a:pt x="384810" y="103708"/>
                        </a:cubicBezTo>
                        <a:close/>
                      </a:path>
                    </a:pathLst>
                  </a:custGeom>
                  <a:solidFill>
                    <a:srgbClr val="A5A0A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sp>
            <p:nvSpPr>
              <p:cNvPr id="133" name="Google Shape;133;p3"/>
              <p:cNvSpPr/>
              <p:nvPr/>
            </p:nvSpPr>
            <p:spPr>
              <a:xfrm>
                <a:off x="451408" y="6303349"/>
                <a:ext cx="220979" cy="43815"/>
              </a:xfrm>
              <a:custGeom>
                <a:avLst/>
                <a:gdLst/>
                <a:ahLst/>
                <a:cxnLst/>
                <a:rect l="l" t="t" r="r" b="b"/>
                <a:pathLst>
                  <a:path w="220979" h="43815" extrusionOk="0">
                    <a:moveTo>
                      <a:pt x="10477" y="41910"/>
                    </a:moveTo>
                    <a:cubicBezTo>
                      <a:pt x="6667" y="41910"/>
                      <a:pt x="3810" y="42863"/>
                      <a:pt x="0" y="43815"/>
                    </a:cubicBezTo>
                    <a:cubicBezTo>
                      <a:pt x="20002" y="27622"/>
                      <a:pt x="41910" y="12383"/>
                      <a:pt x="63817" y="953"/>
                    </a:cubicBezTo>
                    <a:cubicBezTo>
                      <a:pt x="63817" y="953"/>
                      <a:pt x="64770" y="953"/>
                      <a:pt x="64770" y="0"/>
                    </a:cubicBezTo>
                    <a:cubicBezTo>
                      <a:pt x="67627" y="0"/>
                      <a:pt x="70485" y="0"/>
                      <a:pt x="73342" y="0"/>
                    </a:cubicBezTo>
                    <a:cubicBezTo>
                      <a:pt x="49530" y="9525"/>
                      <a:pt x="28575" y="23813"/>
                      <a:pt x="10477" y="41910"/>
                    </a:cubicBezTo>
                    <a:close/>
                    <a:moveTo>
                      <a:pt x="188595" y="10478"/>
                    </a:moveTo>
                    <a:cubicBezTo>
                      <a:pt x="199073" y="15240"/>
                      <a:pt x="208598" y="20955"/>
                      <a:pt x="217170" y="29528"/>
                    </a:cubicBezTo>
                    <a:cubicBezTo>
                      <a:pt x="218123" y="30480"/>
                      <a:pt x="220027" y="32385"/>
                      <a:pt x="220980" y="33338"/>
                    </a:cubicBezTo>
                    <a:cubicBezTo>
                      <a:pt x="210502" y="24765"/>
                      <a:pt x="200025" y="17145"/>
                      <a:pt x="188595" y="10478"/>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4" name="Google Shape;134;p3"/>
              <p:cNvSpPr/>
              <p:nvPr/>
            </p:nvSpPr>
            <p:spPr>
              <a:xfrm>
                <a:off x="-57404" y="6557666"/>
                <a:ext cx="886954" cy="358670"/>
              </a:xfrm>
              <a:custGeom>
                <a:avLst/>
                <a:gdLst/>
                <a:ahLst/>
                <a:cxnLst/>
                <a:rect l="l" t="t" r="r" b="b"/>
                <a:pathLst>
                  <a:path w="886954" h="358670" extrusionOk="0">
                    <a:moveTo>
                      <a:pt x="731697" y="319088"/>
                    </a:moveTo>
                    <a:cubicBezTo>
                      <a:pt x="706932" y="315278"/>
                      <a:pt x="655497" y="287655"/>
                      <a:pt x="651687" y="280988"/>
                    </a:cubicBezTo>
                    <a:cubicBezTo>
                      <a:pt x="640257" y="261938"/>
                      <a:pt x="618350" y="228600"/>
                      <a:pt x="569772" y="214313"/>
                    </a:cubicBezTo>
                    <a:cubicBezTo>
                      <a:pt x="569772" y="244793"/>
                      <a:pt x="612635" y="262890"/>
                      <a:pt x="620255" y="269558"/>
                    </a:cubicBezTo>
                    <a:cubicBezTo>
                      <a:pt x="624065" y="273368"/>
                      <a:pt x="623112" y="295275"/>
                      <a:pt x="611682" y="299085"/>
                    </a:cubicBezTo>
                    <a:cubicBezTo>
                      <a:pt x="599300" y="302895"/>
                      <a:pt x="575487" y="288608"/>
                      <a:pt x="565962" y="281940"/>
                    </a:cubicBezTo>
                    <a:cubicBezTo>
                      <a:pt x="534530" y="259080"/>
                      <a:pt x="509765" y="267653"/>
                      <a:pt x="480237" y="244793"/>
                    </a:cubicBezTo>
                    <a:cubicBezTo>
                      <a:pt x="468807" y="236220"/>
                      <a:pt x="475475" y="200977"/>
                      <a:pt x="438327" y="170498"/>
                    </a:cubicBezTo>
                    <a:cubicBezTo>
                      <a:pt x="406895" y="143827"/>
                      <a:pt x="388797" y="80963"/>
                      <a:pt x="379272" y="0"/>
                    </a:cubicBezTo>
                    <a:cubicBezTo>
                      <a:pt x="357365" y="60008"/>
                      <a:pt x="369747" y="146685"/>
                      <a:pt x="383082" y="246698"/>
                    </a:cubicBezTo>
                    <a:cubicBezTo>
                      <a:pt x="361175" y="266700"/>
                      <a:pt x="357365" y="309563"/>
                      <a:pt x="343077" y="336233"/>
                    </a:cubicBezTo>
                    <a:cubicBezTo>
                      <a:pt x="335457" y="315278"/>
                      <a:pt x="321170" y="296228"/>
                      <a:pt x="307835" y="282893"/>
                    </a:cubicBezTo>
                    <a:cubicBezTo>
                      <a:pt x="281165" y="256223"/>
                      <a:pt x="254495" y="252413"/>
                      <a:pt x="221157" y="240030"/>
                    </a:cubicBezTo>
                    <a:cubicBezTo>
                      <a:pt x="168770" y="220980"/>
                      <a:pt x="154482" y="159068"/>
                      <a:pt x="129717" y="112395"/>
                    </a:cubicBezTo>
                    <a:cubicBezTo>
                      <a:pt x="116382" y="87630"/>
                      <a:pt x="61137" y="3810"/>
                      <a:pt x="5892" y="10478"/>
                    </a:cubicBezTo>
                    <a:cubicBezTo>
                      <a:pt x="-7443" y="72390"/>
                      <a:pt x="5892" y="272415"/>
                      <a:pt x="6845" y="295275"/>
                    </a:cubicBezTo>
                    <a:cubicBezTo>
                      <a:pt x="59232" y="302895"/>
                      <a:pt x="228777" y="351473"/>
                      <a:pt x="294500" y="352425"/>
                    </a:cubicBezTo>
                    <a:cubicBezTo>
                      <a:pt x="313550" y="356235"/>
                      <a:pt x="478332" y="338138"/>
                      <a:pt x="487857" y="322898"/>
                    </a:cubicBezTo>
                    <a:cubicBezTo>
                      <a:pt x="544055" y="334328"/>
                      <a:pt x="591680" y="362903"/>
                      <a:pt x="663117" y="358140"/>
                    </a:cubicBezTo>
                    <a:cubicBezTo>
                      <a:pt x="752652" y="352425"/>
                      <a:pt x="865047" y="320993"/>
                      <a:pt x="886955" y="306705"/>
                    </a:cubicBezTo>
                    <a:cubicBezTo>
                      <a:pt x="831710" y="280035"/>
                      <a:pt x="777417" y="313373"/>
                      <a:pt x="731697" y="319088"/>
                    </a:cubicBezTo>
                    <a:close/>
                  </a:path>
                </a:pathLst>
              </a:custGeom>
              <a:solidFill>
                <a:srgbClr val="6D69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5" name="Google Shape;135;p3"/>
              <p:cNvSpPr/>
              <p:nvPr/>
            </p:nvSpPr>
            <p:spPr>
              <a:xfrm>
                <a:off x="7543" y="6066190"/>
                <a:ext cx="444817" cy="456233"/>
              </a:xfrm>
              <a:custGeom>
                <a:avLst/>
                <a:gdLst/>
                <a:ahLst/>
                <a:cxnLst/>
                <a:rect l="l" t="t" r="r" b="b"/>
                <a:pathLst>
                  <a:path w="444817" h="456233" extrusionOk="0">
                    <a:moveTo>
                      <a:pt x="395288" y="97141"/>
                    </a:moveTo>
                    <a:cubicBezTo>
                      <a:pt x="377190" y="79996"/>
                      <a:pt x="350520" y="68566"/>
                      <a:pt x="329565" y="52374"/>
                    </a:cubicBezTo>
                    <a:cubicBezTo>
                      <a:pt x="287655" y="19989"/>
                      <a:pt x="245745" y="-12396"/>
                      <a:pt x="215265" y="4749"/>
                    </a:cubicBezTo>
                    <a:cubicBezTo>
                      <a:pt x="169545" y="31419"/>
                      <a:pt x="44768" y="127621"/>
                      <a:pt x="27622" y="148576"/>
                    </a:cubicBezTo>
                    <a:cubicBezTo>
                      <a:pt x="20002" y="158101"/>
                      <a:pt x="4763" y="185724"/>
                      <a:pt x="0" y="201916"/>
                    </a:cubicBezTo>
                    <a:cubicBezTo>
                      <a:pt x="6667" y="200011"/>
                      <a:pt x="20955" y="198106"/>
                      <a:pt x="26670" y="200011"/>
                    </a:cubicBezTo>
                    <a:cubicBezTo>
                      <a:pt x="54293" y="208584"/>
                      <a:pt x="69533" y="229539"/>
                      <a:pt x="85725" y="255256"/>
                    </a:cubicBezTo>
                    <a:cubicBezTo>
                      <a:pt x="103823" y="283831"/>
                      <a:pt x="102870" y="311454"/>
                      <a:pt x="105727" y="342886"/>
                    </a:cubicBezTo>
                    <a:cubicBezTo>
                      <a:pt x="106680" y="352411"/>
                      <a:pt x="110490" y="360031"/>
                      <a:pt x="112395" y="369556"/>
                    </a:cubicBezTo>
                    <a:cubicBezTo>
                      <a:pt x="121920" y="408609"/>
                      <a:pt x="146685" y="420991"/>
                      <a:pt x="166687" y="456234"/>
                    </a:cubicBezTo>
                    <a:cubicBezTo>
                      <a:pt x="165735" y="439089"/>
                      <a:pt x="160020" y="410514"/>
                      <a:pt x="141923" y="391464"/>
                    </a:cubicBezTo>
                    <a:cubicBezTo>
                      <a:pt x="132398" y="381939"/>
                      <a:pt x="136208" y="345744"/>
                      <a:pt x="140970" y="330504"/>
                    </a:cubicBezTo>
                    <a:cubicBezTo>
                      <a:pt x="145733" y="315264"/>
                      <a:pt x="152400" y="300976"/>
                      <a:pt x="145733" y="284784"/>
                    </a:cubicBezTo>
                    <a:cubicBezTo>
                      <a:pt x="137160" y="261924"/>
                      <a:pt x="109537" y="247636"/>
                      <a:pt x="97155" y="226681"/>
                    </a:cubicBezTo>
                    <a:cubicBezTo>
                      <a:pt x="80963" y="200011"/>
                      <a:pt x="75248" y="168579"/>
                      <a:pt x="91440" y="139051"/>
                    </a:cubicBezTo>
                    <a:cubicBezTo>
                      <a:pt x="96202" y="130479"/>
                      <a:pt x="102870" y="123811"/>
                      <a:pt x="109537" y="117144"/>
                    </a:cubicBezTo>
                    <a:cubicBezTo>
                      <a:pt x="127635" y="102856"/>
                      <a:pt x="145733" y="88569"/>
                      <a:pt x="163830" y="74281"/>
                    </a:cubicBezTo>
                    <a:cubicBezTo>
                      <a:pt x="185737" y="56184"/>
                      <a:pt x="206693" y="36181"/>
                      <a:pt x="235268" y="31419"/>
                    </a:cubicBezTo>
                    <a:cubicBezTo>
                      <a:pt x="247650" y="29514"/>
                      <a:pt x="259080" y="31419"/>
                      <a:pt x="270510" y="34276"/>
                    </a:cubicBezTo>
                    <a:cubicBezTo>
                      <a:pt x="297180" y="45706"/>
                      <a:pt x="322898" y="65709"/>
                      <a:pt x="342900" y="78091"/>
                    </a:cubicBezTo>
                    <a:cubicBezTo>
                      <a:pt x="360998" y="89521"/>
                      <a:pt x="377190" y="98094"/>
                      <a:pt x="391478" y="113334"/>
                    </a:cubicBezTo>
                    <a:cubicBezTo>
                      <a:pt x="406718" y="129526"/>
                      <a:pt x="423863" y="152386"/>
                      <a:pt x="444818" y="166674"/>
                    </a:cubicBezTo>
                    <a:cubicBezTo>
                      <a:pt x="426720" y="140956"/>
                      <a:pt x="414338" y="115239"/>
                      <a:pt x="395288" y="97141"/>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6" name="Google Shape;136;p3"/>
              <p:cNvSpPr/>
              <p:nvPr/>
            </p:nvSpPr>
            <p:spPr>
              <a:xfrm>
                <a:off x="359825" y="6248965"/>
                <a:ext cx="389714" cy="350611"/>
              </a:xfrm>
              <a:custGeom>
                <a:avLst/>
                <a:gdLst/>
                <a:ahLst/>
                <a:cxnLst/>
                <a:rect l="l" t="t" r="r" b="b"/>
                <a:pathLst>
                  <a:path w="389714" h="350611" extrusionOk="0">
                    <a:moveTo>
                      <a:pt x="323040" y="77244"/>
                    </a:moveTo>
                    <a:cubicBezTo>
                      <a:pt x="300180" y="45812"/>
                      <a:pt x="256365" y="2949"/>
                      <a:pt x="219218" y="92"/>
                    </a:cubicBezTo>
                    <a:cubicBezTo>
                      <a:pt x="203977" y="-861"/>
                      <a:pt x="189690" y="5807"/>
                      <a:pt x="174450" y="10569"/>
                    </a:cubicBezTo>
                    <a:cubicBezTo>
                      <a:pt x="133492" y="23904"/>
                      <a:pt x="72533" y="58194"/>
                      <a:pt x="41100" y="81054"/>
                    </a:cubicBezTo>
                    <a:cubicBezTo>
                      <a:pt x="12525" y="102962"/>
                      <a:pt x="-4620" y="124869"/>
                      <a:pt x="1095" y="163922"/>
                    </a:cubicBezTo>
                    <a:cubicBezTo>
                      <a:pt x="11572" y="146777"/>
                      <a:pt x="42053" y="151539"/>
                      <a:pt x="39195" y="174399"/>
                    </a:cubicBezTo>
                    <a:cubicBezTo>
                      <a:pt x="32528" y="226787"/>
                      <a:pt x="40147" y="305844"/>
                      <a:pt x="67770" y="350612"/>
                    </a:cubicBezTo>
                    <a:cubicBezTo>
                      <a:pt x="79200" y="299177"/>
                      <a:pt x="53483" y="266792"/>
                      <a:pt x="58245" y="223929"/>
                    </a:cubicBezTo>
                    <a:cubicBezTo>
                      <a:pt x="61103" y="196307"/>
                      <a:pt x="66817" y="160112"/>
                      <a:pt x="78248" y="134394"/>
                    </a:cubicBezTo>
                    <a:cubicBezTo>
                      <a:pt x="90630" y="103914"/>
                      <a:pt x="113490" y="95342"/>
                      <a:pt x="138255" y="80102"/>
                    </a:cubicBezTo>
                    <a:cubicBezTo>
                      <a:pt x="154448" y="70577"/>
                      <a:pt x="170640" y="58194"/>
                      <a:pt x="187785" y="51527"/>
                    </a:cubicBezTo>
                    <a:cubicBezTo>
                      <a:pt x="232552" y="33429"/>
                      <a:pt x="267795" y="48669"/>
                      <a:pt x="302085" y="77244"/>
                    </a:cubicBezTo>
                    <a:cubicBezTo>
                      <a:pt x="335423" y="105819"/>
                      <a:pt x="360187" y="140109"/>
                      <a:pt x="389715" y="172494"/>
                    </a:cubicBezTo>
                    <a:cubicBezTo>
                      <a:pt x="384000" y="136299"/>
                      <a:pt x="345900" y="108677"/>
                      <a:pt x="323040" y="77244"/>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7" name="Google Shape;137;p3"/>
              <p:cNvSpPr/>
              <p:nvPr/>
            </p:nvSpPr>
            <p:spPr>
              <a:xfrm>
                <a:off x="546658" y="6472894"/>
                <a:ext cx="307559" cy="274319"/>
              </a:xfrm>
              <a:custGeom>
                <a:avLst/>
                <a:gdLst/>
                <a:ahLst/>
                <a:cxnLst/>
                <a:rect l="l" t="t" r="r" b="b"/>
                <a:pathLst>
                  <a:path w="307559" h="274319" extrusionOk="0">
                    <a:moveTo>
                      <a:pt x="299085" y="54293"/>
                    </a:moveTo>
                    <a:cubicBezTo>
                      <a:pt x="268605" y="42863"/>
                      <a:pt x="245745" y="38100"/>
                      <a:pt x="232410" y="0"/>
                    </a:cubicBezTo>
                    <a:cubicBezTo>
                      <a:pt x="234315" y="48577"/>
                      <a:pt x="223838" y="56197"/>
                      <a:pt x="213360" y="61913"/>
                    </a:cubicBezTo>
                    <a:cubicBezTo>
                      <a:pt x="187642" y="69532"/>
                      <a:pt x="134302" y="77152"/>
                      <a:pt x="115252" y="87630"/>
                    </a:cubicBezTo>
                    <a:cubicBezTo>
                      <a:pt x="93345" y="100013"/>
                      <a:pt x="100013" y="109538"/>
                      <a:pt x="94298" y="128588"/>
                    </a:cubicBezTo>
                    <a:cubicBezTo>
                      <a:pt x="86677" y="154305"/>
                      <a:pt x="65723" y="185738"/>
                      <a:pt x="41910" y="196215"/>
                    </a:cubicBezTo>
                    <a:cubicBezTo>
                      <a:pt x="15240" y="207645"/>
                      <a:pt x="0" y="234315"/>
                      <a:pt x="0" y="274320"/>
                    </a:cubicBezTo>
                    <a:cubicBezTo>
                      <a:pt x="11430" y="260033"/>
                      <a:pt x="35242" y="237172"/>
                      <a:pt x="65723" y="227647"/>
                    </a:cubicBezTo>
                    <a:cubicBezTo>
                      <a:pt x="97155" y="219075"/>
                      <a:pt x="128588" y="210503"/>
                      <a:pt x="149542" y="196215"/>
                    </a:cubicBezTo>
                    <a:cubicBezTo>
                      <a:pt x="170498" y="181927"/>
                      <a:pt x="195263" y="169545"/>
                      <a:pt x="202882" y="163830"/>
                    </a:cubicBezTo>
                    <a:cubicBezTo>
                      <a:pt x="232410" y="142875"/>
                      <a:pt x="217170" y="119063"/>
                      <a:pt x="220980" y="117157"/>
                    </a:cubicBezTo>
                    <a:cubicBezTo>
                      <a:pt x="247650" y="103822"/>
                      <a:pt x="270510" y="121920"/>
                      <a:pt x="282892" y="100013"/>
                    </a:cubicBezTo>
                    <a:cubicBezTo>
                      <a:pt x="288607" y="90488"/>
                      <a:pt x="301942" y="78105"/>
                      <a:pt x="306705" y="67627"/>
                    </a:cubicBezTo>
                    <a:cubicBezTo>
                      <a:pt x="309563" y="61913"/>
                      <a:pt x="304800" y="55245"/>
                      <a:pt x="299085" y="54293"/>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8" name="Google Shape;138;p3"/>
              <p:cNvSpPr/>
              <p:nvPr/>
            </p:nvSpPr>
            <p:spPr>
              <a:xfrm>
                <a:off x="281862" y="6765312"/>
                <a:ext cx="168613" cy="142967"/>
              </a:xfrm>
              <a:custGeom>
                <a:avLst/>
                <a:gdLst/>
                <a:ahLst/>
                <a:cxnLst/>
                <a:rect l="l" t="t" r="r" b="b"/>
                <a:pathLst>
                  <a:path w="168613" h="142967" extrusionOk="0">
                    <a:moveTo>
                      <a:pt x="122873" y="89535"/>
                    </a:moveTo>
                    <a:cubicBezTo>
                      <a:pt x="102870" y="86677"/>
                      <a:pt x="95250" y="85725"/>
                      <a:pt x="82868" y="69532"/>
                    </a:cubicBezTo>
                    <a:cubicBezTo>
                      <a:pt x="64770" y="47625"/>
                      <a:pt x="54293" y="24765"/>
                      <a:pt x="40005" y="0"/>
                    </a:cubicBezTo>
                    <a:cubicBezTo>
                      <a:pt x="45720" y="54292"/>
                      <a:pt x="58103" y="73342"/>
                      <a:pt x="61913" y="93345"/>
                    </a:cubicBezTo>
                    <a:cubicBezTo>
                      <a:pt x="53340" y="114300"/>
                      <a:pt x="16193" y="129540"/>
                      <a:pt x="0" y="142875"/>
                    </a:cubicBezTo>
                    <a:cubicBezTo>
                      <a:pt x="28575" y="143827"/>
                      <a:pt x="106680" y="137160"/>
                      <a:pt x="112395" y="134302"/>
                    </a:cubicBezTo>
                    <a:cubicBezTo>
                      <a:pt x="139065" y="121920"/>
                      <a:pt x="140018" y="122873"/>
                      <a:pt x="168593" y="120015"/>
                    </a:cubicBezTo>
                    <a:cubicBezTo>
                      <a:pt x="169545" y="92392"/>
                      <a:pt x="137160" y="91440"/>
                      <a:pt x="122873" y="89535"/>
                    </a:cubicBezTo>
                    <a:close/>
                  </a:path>
                </a:pathLst>
              </a:custGeom>
              <a:solidFill>
                <a:srgbClr val="5B57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9" name="Google Shape;139;p3"/>
              <p:cNvSpPr/>
              <p:nvPr/>
            </p:nvSpPr>
            <p:spPr>
              <a:xfrm>
                <a:off x="-57227" y="6681491"/>
                <a:ext cx="154305" cy="204787"/>
              </a:xfrm>
              <a:custGeom>
                <a:avLst/>
                <a:gdLst/>
                <a:ahLst/>
                <a:cxnLst/>
                <a:rect l="l" t="t" r="r" b="b"/>
                <a:pathLst>
                  <a:path w="154305" h="204787" extrusionOk="0">
                    <a:moveTo>
                      <a:pt x="154305" y="204788"/>
                    </a:moveTo>
                    <a:cubicBezTo>
                      <a:pt x="145733" y="183833"/>
                      <a:pt x="92393" y="160973"/>
                      <a:pt x="75248" y="148590"/>
                    </a:cubicBezTo>
                    <a:cubicBezTo>
                      <a:pt x="65723" y="141923"/>
                      <a:pt x="64770" y="116205"/>
                      <a:pt x="34290" y="111443"/>
                    </a:cubicBezTo>
                    <a:cubicBezTo>
                      <a:pt x="26670" y="77152"/>
                      <a:pt x="23813" y="16193"/>
                      <a:pt x="0" y="0"/>
                    </a:cubicBezTo>
                    <a:cubicBezTo>
                      <a:pt x="953" y="35243"/>
                      <a:pt x="2858" y="139065"/>
                      <a:pt x="6668" y="174308"/>
                    </a:cubicBezTo>
                    <a:cubicBezTo>
                      <a:pt x="29528" y="181927"/>
                      <a:pt x="106680" y="194310"/>
                      <a:pt x="154305" y="204788"/>
                    </a:cubicBezTo>
                    <a:close/>
                  </a:path>
                </a:pathLst>
              </a:custGeom>
              <a:solidFill>
                <a:srgbClr val="5B57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140" name="Google Shape;140;p3"/>
            <p:cNvSpPr/>
            <p:nvPr/>
          </p:nvSpPr>
          <p:spPr>
            <a:xfrm>
              <a:off x="10466905" y="2766428"/>
              <a:ext cx="1448131" cy="3087992"/>
            </a:xfrm>
            <a:custGeom>
              <a:avLst/>
              <a:gdLst/>
              <a:ahLst/>
              <a:cxnLst/>
              <a:rect l="l" t="t" r="r" b="b"/>
              <a:pathLst>
                <a:path w="755218" h="1610426" extrusionOk="0">
                  <a:moveTo>
                    <a:pt x="124839" y="867728"/>
                  </a:moveTo>
                  <a:cubicBezTo>
                    <a:pt x="176273" y="796290"/>
                    <a:pt x="243901" y="733425"/>
                    <a:pt x="271523" y="649605"/>
                  </a:cubicBezTo>
                  <a:cubicBezTo>
                    <a:pt x="296289" y="573405"/>
                    <a:pt x="285811" y="488633"/>
                    <a:pt x="316291" y="415290"/>
                  </a:cubicBezTo>
                  <a:cubicBezTo>
                    <a:pt x="349628" y="333375"/>
                    <a:pt x="426781" y="279083"/>
                    <a:pt x="493456" y="221933"/>
                  </a:cubicBezTo>
                  <a:cubicBezTo>
                    <a:pt x="561084" y="164783"/>
                    <a:pt x="625853" y="88583"/>
                    <a:pt x="620139" y="0"/>
                  </a:cubicBezTo>
                  <a:cubicBezTo>
                    <a:pt x="735391" y="220980"/>
                    <a:pt x="775396" y="477203"/>
                    <a:pt x="745868" y="724853"/>
                  </a:cubicBezTo>
                  <a:cubicBezTo>
                    <a:pt x="716341" y="972503"/>
                    <a:pt x="618234" y="1209675"/>
                    <a:pt x="475359" y="1412557"/>
                  </a:cubicBezTo>
                  <a:cubicBezTo>
                    <a:pt x="431543" y="1474470"/>
                    <a:pt x="382014" y="1535430"/>
                    <a:pt x="316291" y="1573530"/>
                  </a:cubicBezTo>
                  <a:cubicBezTo>
                    <a:pt x="250568" y="1611630"/>
                    <a:pt x="165796" y="1624965"/>
                    <a:pt x="98168" y="1590675"/>
                  </a:cubicBezTo>
                  <a:lnTo>
                    <a:pt x="98168" y="1590675"/>
                  </a:lnTo>
                  <a:cubicBezTo>
                    <a:pt x="-7559" y="1536382"/>
                    <a:pt x="2918" y="1370648"/>
                    <a:pt x="61" y="1267778"/>
                  </a:cubicBezTo>
                  <a:cubicBezTo>
                    <a:pt x="-1844" y="1126807"/>
                    <a:pt x="41018" y="982980"/>
                    <a:pt x="124839" y="867728"/>
                  </a:cubicBezTo>
                  <a:close/>
                </a:path>
              </a:pathLst>
            </a:custGeom>
            <a:gradFill>
              <a:gsLst>
                <a:gs pos="0">
                  <a:srgbClr val="2A5B52"/>
                </a:gs>
                <a:gs pos="8000">
                  <a:srgbClr val="2A5B52"/>
                </a:gs>
                <a:gs pos="100000">
                  <a:srgbClr val="1C3B36"/>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141" name="Google Shape;141;p3"/>
            <p:cNvGrpSpPr/>
            <p:nvPr/>
          </p:nvGrpSpPr>
          <p:grpSpPr>
            <a:xfrm>
              <a:off x="7602637" y="2620275"/>
              <a:ext cx="2082258" cy="4773603"/>
              <a:chOff x="6209083" y="1899986"/>
              <a:chExt cx="1085697" cy="2488974"/>
            </a:xfrm>
          </p:grpSpPr>
          <p:sp>
            <p:nvSpPr>
              <p:cNvPr id="142" name="Google Shape;142;p3"/>
              <p:cNvSpPr/>
              <p:nvPr/>
            </p:nvSpPr>
            <p:spPr>
              <a:xfrm>
                <a:off x="6209083" y="1899986"/>
                <a:ext cx="1085697" cy="2325514"/>
              </a:xfrm>
              <a:custGeom>
                <a:avLst/>
                <a:gdLst/>
                <a:ahLst/>
                <a:cxnLst/>
                <a:rect l="l" t="t" r="r" b="b"/>
                <a:pathLst>
                  <a:path w="1085697" h="2325514" extrusionOk="0">
                    <a:moveTo>
                      <a:pt x="140933" y="1965007"/>
                    </a:moveTo>
                    <a:lnTo>
                      <a:pt x="140933" y="1965007"/>
                    </a:lnTo>
                    <a:cubicBezTo>
                      <a:pt x="116169" y="1839278"/>
                      <a:pt x="185701" y="1717357"/>
                      <a:pt x="230469" y="1597343"/>
                    </a:cubicBezTo>
                    <a:cubicBezTo>
                      <a:pt x="275236" y="1477328"/>
                      <a:pt x="286666" y="1318260"/>
                      <a:pt x="182844" y="1243965"/>
                    </a:cubicBezTo>
                    <a:cubicBezTo>
                      <a:pt x="130456" y="1205865"/>
                      <a:pt x="51398" y="1191578"/>
                      <a:pt x="32348" y="1130618"/>
                    </a:cubicBezTo>
                    <a:cubicBezTo>
                      <a:pt x="3773" y="1041082"/>
                      <a:pt x="135219" y="968693"/>
                      <a:pt x="130456" y="875347"/>
                    </a:cubicBezTo>
                    <a:cubicBezTo>
                      <a:pt x="127598" y="809625"/>
                      <a:pt x="60923" y="768668"/>
                      <a:pt x="27586" y="712470"/>
                    </a:cubicBezTo>
                    <a:cubicBezTo>
                      <a:pt x="-16229" y="640080"/>
                      <a:pt x="-1942" y="545783"/>
                      <a:pt x="29491" y="467678"/>
                    </a:cubicBezTo>
                    <a:cubicBezTo>
                      <a:pt x="60923" y="389572"/>
                      <a:pt x="108548" y="317183"/>
                      <a:pt x="131408" y="235267"/>
                    </a:cubicBezTo>
                    <a:cubicBezTo>
                      <a:pt x="154269" y="153353"/>
                      <a:pt x="146648" y="55245"/>
                      <a:pt x="82831" y="0"/>
                    </a:cubicBezTo>
                    <a:cubicBezTo>
                      <a:pt x="219991" y="76200"/>
                      <a:pt x="359056" y="154305"/>
                      <a:pt x="470498" y="263842"/>
                    </a:cubicBezTo>
                    <a:cubicBezTo>
                      <a:pt x="582894" y="373380"/>
                      <a:pt x="666713" y="521017"/>
                      <a:pt x="666713" y="678180"/>
                    </a:cubicBezTo>
                    <a:cubicBezTo>
                      <a:pt x="666713" y="784860"/>
                      <a:pt x="631471" y="904875"/>
                      <a:pt x="696241" y="988695"/>
                    </a:cubicBezTo>
                    <a:cubicBezTo>
                      <a:pt x="736246" y="1041082"/>
                      <a:pt x="803873" y="1062038"/>
                      <a:pt x="864833" y="1087755"/>
                    </a:cubicBezTo>
                    <a:cubicBezTo>
                      <a:pt x="925794" y="1113473"/>
                      <a:pt x="990563" y="1153478"/>
                      <a:pt x="1002946" y="1218248"/>
                    </a:cubicBezTo>
                    <a:cubicBezTo>
                      <a:pt x="1017233" y="1288732"/>
                      <a:pt x="965798" y="1355407"/>
                      <a:pt x="959131" y="1427798"/>
                    </a:cubicBezTo>
                    <a:cubicBezTo>
                      <a:pt x="951511" y="1522095"/>
                      <a:pt x="1021044" y="1602105"/>
                      <a:pt x="1057239" y="1689735"/>
                    </a:cubicBezTo>
                    <a:cubicBezTo>
                      <a:pt x="1117246" y="1834515"/>
                      <a:pt x="1078194" y="2009775"/>
                      <a:pt x="979133" y="2131695"/>
                    </a:cubicBezTo>
                    <a:cubicBezTo>
                      <a:pt x="882931" y="2250758"/>
                      <a:pt x="705766" y="2368868"/>
                      <a:pt x="550508" y="2309813"/>
                    </a:cubicBezTo>
                    <a:cubicBezTo>
                      <a:pt x="394298" y="2248853"/>
                      <a:pt x="176176" y="2145983"/>
                      <a:pt x="140933" y="1965007"/>
                    </a:cubicBezTo>
                    <a:close/>
                  </a:path>
                </a:pathLst>
              </a:custGeom>
              <a:gradFill>
                <a:gsLst>
                  <a:gs pos="0">
                    <a:srgbClr val="2A5B52"/>
                  </a:gs>
                  <a:gs pos="8000">
                    <a:srgbClr val="2A5B52"/>
                  </a:gs>
                  <a:gs pos="100000">
                    <a:srgbClr val="1C3B36"/>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43" name="Google Shape;143;p3"/>
              <p:cNvSpPr/>
              <p:nvPr/>
            </p:nvSpPr>
            <p:spPr>
              <a:xfrm>
                <a:off x="6442316" y="2213685"/>
                <a:ext cx="561812" cy="2175275"/>
              </a:xfrm>
              <a:custGeom>
                <a:avLst/>
                <a:gdLst/>
                <a:ahLst/>
                <a:cxnLst/>
                <a:rect l="l" t="t" r="r" b="b"/>
                <a:pathLst>
                  <a:path w="561812" h="2175275" extrusionOk="0">
                    <a:moveTo>
                      <a:pt x="329658" y="1406516"/>
                    </a:moveTo>
                    <a:cubicBezTo>
                      <a:pt x="365853" y="1257926"/>
                      <a:pt x="422050" y="1114098"/>
                      <a:pt x="495393" y="979796"/>
                    </a:cubicBezTo>
                    <a:cubicBezTo>
                      <a:pt x="498250" y="975033"/>
                      <a:pt x="490630" y="971223"/>
                      <a:pt x="488725" y="975986"/>
                    </a:cubicBezTo>
                    <a:cubicBezTo>
                      <a:pt x="417287" y="1105526"/>
                      <a:pt x="362995" y="1244591"/>
                      <a:pt x="325848" y="1387466"/>
                    </a:cubicBezTo>
                    <a:cubicBezTo>
                      <a:pt x="322990" y="1361748"/>
                      <a:pt x="320133" y="1336031"/>
                      <a:pt x="318228" y="1311266"/>
                    </a:cubicBezTo>
                    <a:cubicBezTo>
                      <a:pt x="290605" y="1018848"/>
                      <a:pt x="282033" y="722621"/>
                      <a:pt x="205833" y="437823"/>
                    </a:cubicBezTo>
                    <a:cubicBezTo>
                      <a:pt x="204880" y="433061"/>
                      <a:pt x="202975" y="428298"/>
                      <a:pt x="202023" y="423536"/>
                    </a:cubicBezTo>
                    <a:cubicBezTo>
                      <a:pt x="202023" y="423536"/>
                      <a:pt x="202023" y="423536"/>
                      <a:pt x="202023" y="422583"/>
                    </a:cubicBezTo>
                    <a:cubicBezTo>
                      <a:pt x="212500" y="353051"/>
                      <a:pt x="222978" y="283518"/>
                      <a:pt x="232503" y="213986"/>
                    </a:cubicBezTo>
                    <a:cubicBezTo>
                      <a:pt x="233455" y="209223"/>
                      <a:pt x="224883" y="209223"/>
                      <a:pt x="224883" y="213986"/>
                    </a:cubicBezTo>
                    <a:cubicBezTo>
                      <a:pt x="215358" y="277803"/>
                      <a:pt x="205833" y="340668"/>
                      <a:pt x="196308" y="404486"/>
                    </a:cubicBezTo>
                    <a:cubicBezTo>
                      <a:pt x="196308" y="404486"/>
                      <a:pt x="196308" y="404486"/>
                      <a:pt x="196308" y="404486"/>
                    </a:cubicBezTo>
                    <a:cubicBezTo>
                      <a:pt x="196308" y="403533"/>
                      <a:pt x="196308" y="401628"/>
                      <a:pt x="195355" y="400676"/>
                    </a:cubicBezTo>
                    <a:cubicBezTo>
                      <a:pt x="153445" y="258753"/>
                      <a:pt x="94390" y="122546"/>
                      <a:pt x="7712" y="1578"/>
                    </a:cubicBezTo>
                    <a:cubicBezTo>
                      <a:pt x="4855" y="-2232"/>
                      <a:pt x="-2765" y="1578"/>
                      <a:pt x="1045" y="5388"/>
                    </a:cubicBezTo>
                    <a:cubicBezTo>
                      <a:pt x="84865" y="123498"/>
                      <a:pt x="142968" y="254943"/>
                      <a:pt x="183925" y="391151"/>
                    </a:cubicBezTo>
                    <a:cubicBezTo>
                      <a:pt x="135348" y="354003"/>
                      <a:pt x="86770" y="317808"/>
                      <a:pt x="38193" y="280661"/>
                    </a:cubicBezTo>
                    <a:cubicBezTo>
                      <a:pt x="34383" y="277803"/>
                      <a:pt x="29620" y="284471"/>
                      <a:pt x="34383" y="287328"/>
                    </a:cubicBezTo>
                    <a:cubicBezTo>
                      <a:pt x="85818" y="326381"/>
                      <a:pt x="136300" y="365433"/>
                      <a:pt x="187735" y="403533"/>
                    </a:cubicBezTo>
                    <a:cubicBezTo>
                      <a:pt x="228693" y="543551"/>
                      <a:pt x="252505" y="689283"/>
                      <a:pt x="268698" y="834063"/>
                    </a:cubicBezTo>
                    <a:cubicBezTo>
                      <a:pt x="282985" y="958841"/>
                      <a:pt x="291558" y="1084571"/>
                      <a:pt x="302035" y="1210301"/>
                    </a:cubicBezTo>
                    <a:cubicBezTo>
                      <a:pt x="233455" y="1045518"/>
                      <a:pt x="139158" y="891213"/>
                      <a:pt x="24858" y="754053"/>
                    </a:cubicBezTo>
                    <a:cubicBezTo>
                      <a:pt x="21048" y="750243"/>
                      <a:pt x="15333" y="755958"/>
                      <a:pt x="19143" y="759768"/>
                    </a:cubicBezTo>
                    <a:cubicBezTo>
                      <a:pt x="137253" y="900738"/>
                      <a:pt x="232503" y="1058853"/>
                      <a:pt x="301083" y="1229351"/>
                    </a:cubicBezTo>
                    <a:cubicBezTo>
                      <a:pt x="302035" y="1230303"/>
                      <a:pt x="302987" y="1231256"/>
                      <a:pt x="303940" y="1231256"/>
                    </a:cubicBezTo>
                    <a:cubicBezTo>
                      <a:pt x="318228" y="1395086"/>
                      <a:pt x="335373" y="1557963"/>
                      <a:pt x="372520" y="1717983"/>
                    </a:cubicBezTo>
                    <a:cubicBezTo>
                      <a:pt x="409668" y="1878003"/>
                      <a:pt x="465865" y="2034213"/>
                      <a:pt x="554448" y="2173278"/>
                    </a:cubicBezTo>
                    <a:cubicBezTo>
                      <a:pt x="557305" y="2178041"/>
                      <a:pt x="563973" y="2173278"/>
                      <a:pt x="561115" y="2169468"/>
                    </a:cubicBezTo>
                    <a:cubicBezTo>
                      <a:pt x="416335" y="1940868"/>
                      <a:pt x="359185" y="1673216"/>
                      <a:pt x="328705" y="1406516"/>
                    </a:cubicBezTo>
                    <a:cubicBezTo>
                      <a:pt x="328705" y="1408421"/>
                      <a:pt x="329658" y="1407468"/>
                      <a:pt x="329658" y="1406516"/>
                    </a:cubicBezTo>
                    <a:close/>
                  </a:path>
                </a:pathLst>
              </a:custGeom>
              <a:solidFill>
                <a:srgbClr val="4493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44" name="Google Shape;144;p3"/>
            <p:cNvGrpSpPr/>
            <p:nvPr/>
          </p:nvGrpSpPr>
          <p:grpSpPr>
            <a:xfrm>
              <a:off x="4448604" y="4260741"/>
              <a:ext cx="1441070" cy="3306949"/>
              <a:chOff x="4564559" y="2755331"/>
              <a:chExt cx="751379" cy="1724255"/>
            </a:xfrm>
          </p:grpSpPr>
          <p:sp>
            <p:nvSpPr>
              <p:cNvPr id="145" name="Google Shape;145;p3"/>
              <p:cNvSpPr/>
              <p:nvPr/>
            </p:nvSpPr>
            <p:spPr>
              <a:xfrm>
                <a:off x="4564559" y="2755331"/>
                <a:ext cx="751379" cy="1607284"/>
              </a:xfrm>
              <a:custGeom>
                <a:avLst/>
                <a:gdLst/>
                <a:ahLst/>
                <a:cxnLst/>
                <a:rect l="l" t="t" r="r" b="b"/>
                <a:pathLst>
                  <a:path w="751379" h="1607284" extrusionOk="0">
                    <a:moveTo>
                      <a:pt x="97627" y="1359218"/>
                    </a:moveTo>
                    <a:lnTo>
                      <a:pt x="97627" y="1359218"/>
                    </a:lnTo>
                    <a:cubicBezTo>
                      <a:pt x="80482" y="1272540"/>
                      <a:pt x="128107" y="1187768"/>
                      <a:pt x="159539" y="1104900"/>
                    </a:cubicBezTo>
                    <a:cubicBezTo>
                      <a:pt x="190972" y="1022033"/>
                      <a:pt x="198592" y="912495"/>
                      <a:pt x="126202" y="860108"/>
                    </a:cubicBezTo>
                    <a:cubicBezTo>
                      <a:pt x="90007" y="834390"/>
                      <a:pt x="35714" y="823912"/>
                      <a:pt x="22379" y="782002"/>
                    </a:cubicBezTo>
                    <a:cubicBezTo>
                      <a:pt x="2377" y="720090"/>
                      <a:pt x="93817" y="670560"/>
                      <a:pt x="90007" y="604837"/>
                    </a:cubicBezTo>
                    <a:cubicBezTo>
                      <a:pt x="88102" y="560070"/>
                      <a:pt x="42382" y="530543"/>
                      <a:pt x="18569" y="492442"/>
                    </a:cubicBezTo>
                    <a:cubicBezTo>
                      <a:pt x="-10958" y="441960"/>
                      <a:pt x="-1433" y="377190"/>
                      <a:pt x="20474" y="322898"/>
                    </a:cubicBezTo>
                    <a:cubicBezTo>
                      <a:pt x="42382" y="268605"/>
                      <a:pt x="74767" y="219075"/>
                      <a:pt x="90959" y="162877"/>
                    </a:cubicBezTo>
                    <a:cubicBezTo>
                      <a:pt x="107152" y="106680"/>
                      <a:pt x="101437" y="38100"/>
                      <a:pt x="57622" y="0"/>
                    </a:cubicBezTo>
                    <a:cubicBezTo>
                      <a:pt x="151919" y="52388"/>
                      <a:pt x="248122" y="106680"/>
                      <a:pt x="326227" y="181927"/>
                    </a:cubicBezTo>
                    <a:cubicBezTo>
                      <a:pt x="403380" y="258127"/>
                      <a:pt x="461482" y="360045"/>
                      <a:pt x="461482" y="467677"/>
                    </a:cubicBezTo>
                    <a:cubicBezTo>
                      <a:pt x="461482" y="541020"/>
                      <a:pt x="436717" y="623887"/>
                      <a:pt x="481484" y="682943"/>
                    </a:cubicBezTo>
                    <a:cubicBezTo>
                      <a:pt x="509107" y="719137"/>
                      <a:pt x="555780" y="734377"/>
                      <a:pt x="598642" y="751523"/>
                    </a:cubicBezTo>
                    <a:cubicBezTo>
                      <a:pt x="641505" y="768668"/>
                      <a:pt x="685319" y="797243"/>
                      <a:pt x="694844" y="842010"/>
                    </a:cubicBezTo>
                    <a:cubicBezTo>
                      <a:pt x="704369" y="890587"/>
                      <a:pt x="669127" y="937260"/>
                      <a:pt x="664364" y="986790"/>
                    </a:cubicBezTo>
                    <a:cubicBezTo>
                      <a:pt x="658649" y="1051560"/>
                      <a:pt x="707227" y="1107758"/>
                      <a:pt x="731992" y="1167765"/>
                    </a:cubicBezTo>
                    <a:cubicBezTo>
                      <a:pt x="772949" y="1267777"/>
                      <a:pt x="746280" y="1388745"/>
                      <a:pt x="677699" y="1473518"/>
                    </a:cubicBezTo>
                    <a:cubicBezTo>
                      <a:pt x="611024" y="1555433"/>
                      <a:pt x="489105" y="1637348"/>
                      <a:pt x="381472" y="1596390"/>
                    </a:cubicBezTo>
                    <a:cubicBezTo>
                      <a:pt x="272887" y="1555433"/>
                      <a:pt x="121439" y="1483995"/>
                      <a:pt x="97627" y="1359218"/>
                    </a:cubicBezTo>
                    <a:close/>
                  </a:path>
                </a:pathLst>
              </a:custGeom>
              <a:solidFill>
                <a:srgbClr val="3D7A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46" name="Google Shape;146;p3"/>
              <p:cNvSpPr/>
              <p:nvPr/>
            </p:nvSpPr>
            <p:spPr>
              <a:xfrm>
                <a:off x="4724610" y="2974174"/>
                <a:ext cx="388550" cy="1505412"/>
              </a:xfrm>
              <a:custGeom>
                <a:avLst/>
                <a:gdLst/>
                <a:ahLst/>
                <a:cxnLst/>
                <a:rect l="l" t="t" r="r" b="b"/>
                <a:pathLst>
                  <a:path w="388550" h="1505412" extrusionOk="0">
                    <a:moveTo>
                      <a:pt x="229042" y="970829"/>
                    </a:moveTo>
                    <a:cubicBezTo>
                      <a:pt x="253806" y="867959"/>
                      <a:pt x="292859" y="768899"/>
                      <a:pt x="343342" y="676506"/>
                    </a:cubicBezTo>
                    <a:cubicBezTo>
                      <a:pt x="345246" y="673649"/>
                      <a:pt x="340484" y="670791"/>
                      <a:pt x="338579" y="673649"/>
                    </a:cubicBezTo>
                    <a:cubicBezTo>
                      <a:pt x="289049" y="763184"/>
                      <a:pt x="251901" y="859386"/>
                      <a:pt x="226184" y="958446"/>
                    </a:cubicBezTo>
                    <a:cubicBezTo>
                      <a:pt x="224279" y="940349"/>
                      <a:pt x="222374" y="923204"/>
                      <a:pt x="220469" y="905106"/>
                    </a:cubicBezTo>
                    <a:cubicBezTo>
                      <a:pt x="201419" y="703176"/>
                      <a:pt x="195704" y="498389"/>
                      <a:pt x="142364" y="301221"/>
                    </a:cubicBezTo>
                    <a:cubicBezTo>
                      <a:pt x="141411" y="297411"/>
                      <a:pt x="140459" y="294554"/>
                      <a:pt x="139506" y="290744"/>
                    </a:cubicBezTo>
                    <a:cubicBezTo>
                      <a:pt x="139506" y="290744"/>
                      <a:pt x="139506" y="290744"/>
                      <a:pt x="139506" y="290744"/>
                    </a:cubicBezTo>
                    <a:cubicBezTo>
                      <a:pt x="146174" y="243119"/>
                      <a:pt x="153794" y="194541"/>
                      <a:pt x="160461" y="146916"/>
                    </a:cubicBezTo>
                    <a:cubicBezTo>
                      <a:pt x="161414" y="143106"/>
                      <a:pt x="155699" y="143106"/>
                      <a:pt x="154746" y="146916"/>
                    </a:cubicBezTo>
                    <a:cubicBezTo>
                      <a:pt x="148079" y="190731"/>
                      <a:pt x="141411" y="234546"/>
                      <a:pt x="135696" y="278361"/>
                    </a:cubicBezTo>
                    <a:cubicBezTo>
                      <a:pt x="135696" y="278361"/>
                      <a:pt x="135696" y="278361"/>
                      <a:pt x="135696" y="278361"/>
                    </a:cubicBezTo>
                    <a:cubicBezTo>
                      <a:pt x="135696" y="277409"/>
                      <a:pt x="135696" y="276456"/>
                      <a:pt x="134744" y="276456"/>
                    </a:cubicBezTo>
                    <a:cubicBezTo>
                      <a:pt x="106169" y="178349"/>
                      <a:pt x="64259" y="84051"/>
                      <a:pt x="5204" y="1184"/>
                    </a:cubicBezTo>
                    <a:cubicBezTo>
                      <a:pt x="3299" y="-1674"/>
                      <a:pt x="-1464" y="1184"/>
                      <a:pt x="441" y="4041"/>
                    </a:cubicBezTo>
                    <a:cubicBezTo>
                      <a:pt x="58544" y="85956"/>
                      <a:pt x="98549" y="176444"/>
                      <a:pt x="127124" y="270741"/>
                    </a:cubicBezTo>
                    <a:cubicBezTo>
                      <a:pt x="93786" y="245024"/>
                      <a:pt x="60449" y="220259"/>
                      <a:pt x="27111" y="194541"/>
                    </a:cubicBezTo>
                    <a:cubicBezTo>
                      <a:pt x="24254" y="192636"/>
                      <a:pt x="21396" y="197399"/>
                      <a:pt x="24254" y="199304"/>
                    </a:cubicBezTo>
                    <a:cubicBezTo>
                      <a:pt x="59496" y="225974"/>
                      <a:pt x="94739" y="252644"/>
                      <a:pt x="129981" y="280266"/>
                    </a:cubicBezTo>
                    <a:cubicBezTo>
                      <a:pt x="158556" y="377421"/>
                      <a:pt x="174749" y="477434"/>
                      <a:pt x="185226" y="577446"/>
                    </a:cubicBezTo>
                    <a:cubicBezTo>
                      <a:pt x="194751" y="664124"/>
                      <a:pt x="200467" y="750801"/>
                      <a:pt x="208086" y="837479"/>
                    </a:cubicBezTo>
                    <a:cubicBezTo>
                      <a:pt x="160461" y="723179"/>
                      <a:pt x="95692" y="616499"/>
                      <a:pt x="16634" y="522201"/>
                    </a:cubicBezTo>
                    <a:cubicBezTo>
                      <a:pt x="14729" y="519344"/>
                      <a:pt x="9966" y="523154"/>
                      <a:pt x="12824" y="526011"/>
                    </a:cubicBezTo>
                    <a:cubicBezTo>
                      <a:pt x="94739" y="623166"/>
                      <a:pt x="160461" y="732704"/>
                      <a:pt x="208086" y="850814"/>
                    </a:cubicBezTo>
                    <a:cubicBezTo>
                      <a:pt x="208086" y="851766"/>
                      <a:pt x="209039" y="851766"/>
                      <a:pt x="209992" y="852719"/>
                    </a:cubicBezTo>
                    <a:cubicBezTo>
                      <a:pt x="219517" y="966066"/>
                      <a:pt x="231899" y="1078461"/>
                      <a:pt x="257617" y="1188951"/>
                    </a:cubicBezTo>
                    <a:cubicBezTo>
                      <a:pt x="283334" y="1299441"/>
                      <a:pt x="322386" y="1408026"/>
                      <a:pt x="383346" y="1504229"/>
                    </a:cubicBezTo>
                    <a:cubicBezTo>
                      <a:pt x="385251" y="1507086"/>
                      <a:pt x="390014" y="1504229"/>
                      <a:pt x="388109" y="1501371"/>
                    </a:cubicBezTo>
                    <a:cubicBezTo>
                      <a:pt x="288096" y="1343256"/>
                      <a:pt x="249044" y="1158471"/>
                      <a:pt x="227136" y="973686"/>
                    </a:cubicBezTo>
                    <a:cubicBezTo>
                      <a:pt x="229042" y="972734"/>
                      <a:pt x="229042" y="971781"/>
                      <a:pt x="229042" y="9708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47" name="Google Shape;147;p3"/>
            <p:cNvGrpSpPr/>
            <p:nvPr/>
          </p:nvGrpSpPr>
          <p:grpSpPr>
            <a:xfrm>
              <a:off x="3811954" y="5773332"/>
              <a:ext cx="1961981" cy="1987556"/>
              <a:chOff x="4232609" y="3544001"/>
              <a:chExt cx="1022984" cy="1036319"/>
            </a:xfrm>
          </p:grpSpPr>
          <p:sp>
            <p:nvSpPr>
              <p:cNvPr id="148" name="Google Shape;148;p3"/>
              <p:cNvSpPr/>
              <p:nvPr/>
            </p:nvSpPr>
            <p:spPr>
              <a:xfrm>
                <a:off x="4232609" y="3544001"/>
                <a:ext cx="1020127" cy="1036319"/>
              </a:xfrm>
              <a:custGeom>
                <a:avLst/>
                <a:gdLst/>
                <a:ahLst/>
                <a:cxnLst/>
                <a:rect l="l" t="t" r="r" b="b"/>
                <a:pathLst>
                  <a:path w="1020127" h="1036319" extrusionOk="0">
                    <a:moveTo>
                      <a:pt x="930593" y="376238"/>
                    </a:moveTo>
                    <a:cubicBezTo>
                      <a:pt x="929640" y="375285"/>
                      <a:pt x="929640" y="375285"/>
                      <a:pt x="928688" y="374332"/>
                    </a:cubicBezTo>
                    <a:cubicBezTo>
                      <a:pt x="923925" y="378142"/>
                      <a:pt x="919163" y="381000"/>
                      <a:pt x="914400" y="383857"/>
                    </a:cubicBezTo>
                    <a:cubicBezTo>
                      <a:pt x="838200" y="429578"/>
                      <a:pt x="744855" y="434340"/>
                      <a:pt x="656272" y="439103"/>
                    </a:cubicBezTo>
                    <a:cubicBezTo>
                      <a:pt x="734378" y="421957"/>
                      <a:pt x="805815" y="375285"/>
                      <a:pt x="854393" y="311467"/>
                    </a:cubicBezTo>
                    <a:cubicBezTo>
                      <a:pt x="792480" y="267653"/>
                      <a:pt x="721995" y="234315"/>
                      <a:pt x="652463" y="203835"/>
                    </a:cubicBezTo>
                    <a:cubicBezTo>
                      <a:pt x="620078" y="189547"/>
                      <a:pt x="587693" y="175260"/>
                      <a:pt x="555307" y="161925"/>
                    </a:cubicBezTo>
                    <a:cubicBezTo>
                      <a:pt x="541972" y="175260"/>
                      <a:pt x="526733" y="186690"/>
                      <a:pt x="509588" y="195263"/>
                    </a:cubicBezTo>
                    <a:cubicBezTo>
                      <a:pt x="467678" y="215265"/>
                      <a:pt x="421005" y="219075"/>
                      <a:pt x="374333" y="218122"/>
                    </a:cubicBezTo>
                    <a:cubicBezTo>
                      <a:pt x="406717" y="191453"/>
                      <a:pt x="440055" y="163830"/>
                      <a:pt x="462915" y="127635"/>
                    </a:cubicBezTo>
                    <a:cubicBezTo>
                      <a:pt x="463867" y="126682"/>
                      <a:pt x="463867" y="125730"/>
                      <a:pt x="464820" y="124778"/>
                    </a:cubicBezTo>
                    <a:cubicBezTo>
                      <a:pt x="357188" y="80963"/>
                      <a:pt x="248603" y="39053"/>
                      <a:pt x="138113" y="0"/>
                    </a:cubicBezTo>
                    <a:cubicBezTo>
                      <a:pt x="138113" y="2857"/>
                      <a:pt x="138113" y="4763"/>
                      <a:pt x="138113" y="7620"/>
                    </a:cubicBezTo>
                    <a:cubicBezTo>
                      <a:pt x="140017" y="87630"/>
                      <a:pt x="103822" y="161925"/>
                      <a:pt x="68580" y="236220"/>
                    </a:cubicBezTo>
                    <a:cubicBezTo>
                      <a:pt x="124778" y="250507"/>
                      <a:pt x="181928" y="260032"/>
                      <a:pt x="240030" y="261938"/>
                    </a:cubicBezTo>
                    <a:cubicBezTo>
                      <a:pt x="189547" y="291465"/>
                      <a:pt x="129540" y="298132"/>
                      <a:pt x="71438" y="303847"/>
                    </a:cubicBezTo>
                    <a:cubicBezTo>
                      <a:pt x="60960" y="304800"/>
                      <a:pt x="49530" y="305753"/>
                      <a:pt x="38100" y="305753"/>
                    </a:cubicBezTo>
                    <a:cubicBezTo>
                      <a:pt x="35242" y="312420"/>
                      <a:pt x="33338" y="318135"/>
                      <a:pt x="30480" y="324803"/>
                    </a:cubicBezTo>
                    <a:cubicBezTo>
                      <a:pt x="12383" y="374332"/>
                      <a:pt x="2858" y="426720"/>
                      <a:pt x="0" y="479107"/>
                    </a:cubicBezTo>
                    <a:cubicBezTo>
                      <a:pt x="93345" y="478155"/>
                      <a:pt x="186690" y="449580"/>
                      <a:pt x="264795" y="398145"/>
                    </a:cubicBezTo>
                    <a:cubicBezTo>
                      <a:pt x="248603" y="454342"/>
                      <a:pt x="195263" y="489585"/>
                      <a:pt x="145733" y="521017"/>
                    </a:cubicBezTo>
                    <a:cubicBezTo>
                      <a:pt x="111442" y="542925"/>
                      <a:pt x="76200" y="563880"/>
                      <a:pt x="41910" y="585788"/>
                    </a:cubicBezTo>
                    <a:cubicBezTo>
                      <a:pt x="31433" y="592455"/>
                      <a:pt x="20003" y="599122"/>
                      <a:pt x="7620" y="603885"/>
                    </a:cubicBezTo>
                    <a:cubicBezTo>
                      <a:pt x="20003" y="677228"/>
                      <a:pt x="45720" y="747713"/>
                      <a:pt x="84772" y="810578"/>
                    </a:cubicBezTo>
                    <a:cubicBezTo>
                      <a:pt x="151447" y="775335"/>
                      <a:pt x="210503" y="723900"/>
                      <a:pt x="266700" y="672465"/>
                    </a:cubicBezTo>
                    <a:cubicBezTo>
                      <a:pt x="252413" y="745807"/>
                      <a:pt x="224790" y="815340"/>
                      <a:pt x="183833" y="878205"/>
                    </a:cubicBezTo>
                    <a:cubicBezTo>
                      <a:pt x="177165" y="888682"/>
                      <a:pt x="169545" y="899160"/>
                      <a:pt x="160020" y="907732"/>
                    </a:cubicBezTo>
                    <a:cubicBezTo>
                      <a:pt x="163830" y="911542"/>
                      <a:pt x="166688" y="914400"/>
                      <a:pt x="170497" y="918210"/>
                    </a:cubicBezTo>
                    <a:cubicBezTo>
                      <a:pt x="230505" y="975360"/>
                      <a:pt x="306705" y="1018222"/>
                      <a:pt x="387667" y="1033463"/>
                    </a:cubicBezTo>
                    <a:cubicBezTo>
                      <a:pt x="417195" y="985838"/>
                      <a:pt x="447675" y="937260"/>
                      <a:pt x="477203" y="889635"/>
                    </a:cubicBezTo>
                    <a:cubicBezTo>
                      <a:pt x="487680" y="921067"/>
                      <a:pt x="496253" y="953453"/>
                      <a:pt x="495300" y="985838"/>
                    </a:cubicBezTo>
                    <a:cubicBezTo>
                      <a:pt x="494347" y="1002982"/>
                      <a:pt x="491490" y="1020128"/>
                      <a:pt x="484822" y="1036320"/>
                    </a:cubicBezTo>
                    <a:cubicBezTo>
                      <a:pt x="486728" y="1036320"/>
                      <a:pt x="489585" y="1035367"/>
                      <a:pt x="491490" y="1035367"/>
                    </a:cubicBezTo>
                    <a:cubicBezTo>
                      <a:pt x="603885" y="1018222"/>
                      <a:pt x="704850" y="922020"/>
                      <a:pt x="709613" y="810578"/>
                    </a:cubicBezTo>
                    <a:cubicBezTo>
                      <a:pt x="714375" y="812482"/>
                      <a:pt x="720090" y="814388"/>
                      <a:pt x="724853" y="816292"/>
                    </a:cubicBezTo>
                    <a:cubicBezTo>
                      <a:pt x="776288" y="833438"/>
                      <a:pt x="835343" y="831532"/>
                      <a:pt x="884872" y="810578"/>
                    </a:cubicBezTo>
                    <a:cubicBezTo>
                      <a:pt x="942022" y="786765"/>
                      <a:pt x="987743" y="738188"/>
                      <a:pt x="1008697" y="680085"/>
                    </a:cubicBezTo>
                    <a:cubicBezTo>
                      <a:pt x="1009650" y="678180"/>
                      <a:pt x="1009650" y="677228"/>
                      <a:pt x="1010603" y="675322"/>
                    </a:cubicBezTo>
                    <a:cubicBezTo>
                      <a:pt x="985838" y="677228"/>
                      <a:pt x="962025" y="671513"/>
                      <a:pt x="938213" y="664845"/>
                    </a:cubicBezTo>
                    <a:cubicBezTo>
                      <a:pt x="891540" y="649605"/>
                      <a:pt x="847725" y="626745"/>
                      <a:pt x="807720" y="597217"/>
                    </a:cubicBezTo>
                    <a:cubicBezTo>
                      <a:pt x="879157" y="609600"/>
                      <a:pt x="954405" y="598170"/>
                      <a:pt x="1020128" y="567690"/>
                    </a:cubicBezTo>
                    <a:cubicBezTo>
                      <a:pt x="1014413" y="496253"/>
                      <a:pt x="979170" y="427672"/>
                      <a:pt x="930593" y="376238"/>
                    </a:cubicBezTo>
                    <a:close/>
                  </a:path>
                </a:pathLst>
              </a:custGeom>
              <a:gradFill>
                <a:gsLst>
                  <a:gs pos="0">
                    <a:srgbClr val="2A5B52"/>
                  </a:gs>
                  <a:gs pos="8000">
                    <a:srgbClr val="2A5B52"/>
                  </a:gs>
                  <a:gs pos="100000">
                    <a:srgbClr val="1C3B36"/>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49" name="Google Shape;149;p3"/>
              <p:cNvSpPr/>
              <p:nvPr/>
            </p:nvSpPr>
            <p:spPr>
              <a:xfrm>
                <a:off x="4370721" y="3544001"/>
                <a:ext cx="884872" cy="825579"/>
              </a:xfrm>
              <a:custGeom>
                <a:avLst/>
                <a:gdLst/>
                <a:ahLst/>
                <a:cxnLst/>
                <a:rect l="l" t="t" r="r" b="b"/>
                <a:pathLst>
                  <a:path w="884872" h="825579" extrusionOk="0">
                    <a:moveTo>
                      <a:pt x="645795" y="824865"/>
                    </a:moveTo>
                    <a:cubicBezTo>
                      <a:pt x="681038" y="827722"/>
                      <a:pt x="716280" y="822007"/>
                      <a:pt x="749618" y="807720"/>
                    </a:cubicBezTo>
                    <a:cubicBezTo>
                      <a:pt x="806768" y="783907"/>
                      <a:pt x="852488" y="735330"/>
                      <a:pt x="873443" y="677228"/>
                    </a:cubicBezTo>
                    <a:cubicBezTo>
                      <a:pt x="874395" y="675322"/>
                      <a:pt x="874395" y="674370"/>
                      <a:pt x="875347" y="672465"/>
                    </a:cubicBezTo>
                    <a:cubicBezTo>
                      <a:pt x="850582" y="674370"/>
                      <a:pt x="826770" y="668655"/>
                      <a:pt x="802957" y="661988"/>
                    </a:cubicBezTo>
                    <a:cubicBezTo>
                      <a:pt x="756285" y="646747"/>
                      <a:pt x="712470" y="623888"/>
                      <a:pt x="672465" y="594360"/>
                    </a:cubicBezTo>
                    <a:cubicBezTo>
                      <a:pt x="743903" y="606742"/>
                      <a:pt x="819150" y="595313"/>
                      <a:pt x="884872" y="564832"/>
                    </a:cubicBezTo>
                    <a:cubicBezTo>
                      <a:pt x="876300" y="495300"/>
                      <a:pt x="841057" y="427672"/>
                      <a:pt x="792480" y="376238"/>
                    </a:cubicBezTo>
                    <a:cubicBezTo>
                      <a:pt x="791528" y="375285"/>
                      <a:pt x="791528" y="375285"/>
                      <a:pt x="790575" y="374332"/>
                    </a:cubicBezTo>
                    <a:cubicBezTo>
                      <a:pt x="785813" y="378142"/>
                      <a:pt x="781050" y="381000"/>
                      <a:pt x="776288" y="383857"/>
                    </a:cubicBezTo>
                    <a:cubicBezTo>
                      <a:pt x="700088" y="429578"/>
                      <a:pt x="606743" y="434340"/>
                      <a:pt x="518160" y="439103"/>
                    </a:cubicBezTo>
                    <a:cubicBezTo>
                      <a:pt x="596265" y="421957"/>
                      <a:pt x="667703" y="375285"/>
                      <a:pt x="716280" y="311467"/>
                    </a:cubicBezTo>
                    <a:cubicBezTo>
                      <a:pt x="654368" y="267653"/>
                      <a:pt x="583882" y="234315"/>
                      <a:pt x="514350" y="203835"/>
                    </a:cubicBezTo>
                    <a:cubicBezTo>
                      <a:pt x="481965" y="189547"/>
                      <a:pt x="449580" y="175260"/>
                      <a:pt x="417195" y="161925"/>
                    </a:cubicBezTo>
                    <a:cubicBezTo>
                      <a:pt x="403860" y="175260"/>
                      <a:pt x="388620" y="186690"/>
                      <a:pt x="371475" y="195263"/>
                    </a:cubicBezTo>
                    <a:cubicBezTo>
                      <a:pt x="329565" y="215265"/>
                      <a:pt x="282892" y="219075"/>
                      <a:pt x="236220" y="218122"/>
                    </a:cubicBezTo>
                    <a:cubicBezTo>
                      <a:pt x="268605" y="191453"/>
                      <a:pt x="301942" y="163830"/>
                      <a:pt x="324803" y="127635"/>
                    </a:cubicBezTo>
                    <a:cubicBezTo>
                      <a:pt x="325755" y="126682"/>
                      <a:pt x="325755" y="125730"/>
                      <a:pt x="326708" y="124778"/>
                    </a:cubicBezTo>
                    <a:cubicBezTo>
                      <a:pt x="219075" y="80963"/>
                      <a:pt x="110490" y="39053"/>
                      <a:pt x="0" y="0"/>
                    </a:cubicBezTo>
                    <a:cubicBezTo>
                      <a:pt x="0" y="2857"/>
                      <a:pt x="0" y="4763"/>
                      <a:pt x="0" y="7620"/>
                    </a:cubicBezTo>
                    <a:cubicBezTo>
                      <a:pt x="14288" y="40957"/>
                      <a:pt x="127635" y="297180"/>
                      <a:pt x="323850" y="471488"/>
                    </a:cubicBezTo>
                    <a:cubicBezTo>
                      <a:pt x="520065" y="645795"/>
                      <a:pt x="571500" y="810578"/>
                      <a:pt x="571500" y="810578"/>
                    </a:cubicBezTo>
                    <a:lnTo>
                      <a:pt x="645795" y="824865"/>
                    </a:lnTo>
                    <a:close/>
                  </a:path>
                </a:pathLst>
              </a:custGeom>
              <a:solidFill>
                <a:srgbClr val="255B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50" name="Google Shape;150;p3"/>
            <p:cNvGrpSpPr/>
            <p:nvPr/>
          </p:nvGrpSpPr>
          <p:grpSpPr>
            <a:xfrm>
              <a:off x="11002690" y="3107504"/>
              <a:ext cx="1968425" cy="3416883"/>
              <a:chOff x="7981884" y="2154029"/>
              <a:chExt cx="1026344" cy="1781575"/>
            </a:xfrm>
          </p:grpSpPr>
          <p:sp>
            <p:nvSpPr>
              <p:cNvPr id="151" name="Google Shape;151;p3"/>
              <p:cNvSpPr/>
              <p:nvPr/>
            </p:nvSpPr>
            <p:spPr>
              <a:xfrm>
                <a:off x="7981884" y="2154029"/>
                <a:ext cx="1026344" cy="1688503"/>
              </a:xfrm>
              <a:custGeom>
                <a:avLst/>
                <a:gdLst/>
                <a:ahLst/>
                <a:cxnLst/>
                <a:rect l="l" t="t" r="r" b="b"/>
                <a:pathLst>
                  <a:path w="1026344" h="1688503" extrusionOk="0">
                    <a:moveTo>
                      <a:pt x="224555" y="1223284"/>
                    </a:moveTo>
                    <a:cubicBezTo>
                      <a:pt x="165500" y="1170897"/>
                      <a:pt x="100730" y="1123272"/>
                      <a:pt x="54057" y="1059454"/>
                    </a:cubicBezTo>
                    <a:cubicBezTo>
                      <a:pt x="7385" y="995637"/>
                      <a:pt x="-17380" y="908959"/>
                      <a:pt x="14052" y="836569"/>
                    </a:cubicBezTo>
                    <a:cubicBezTo>
                      <a:pt x="45485" y="764179"/>
                      <a:pt x="149307" y="725127"/>
                      <a:pt x="209315" y="776562"/>
                    </a:cubicBezTo>
                    <a:cubicBezTo>
                      <a:pt x="234080" y="797517"/>
                      <a:pt x="258845" y="831807"/>
                      <a:pt x="288373" y="819424"/>
                    </a:cubicBezTo>
                    <a:cubicBezTo>
                      <a:pt x="315995" y="807994"/>
                      <a:pt x="312185" y="766084"/>
                      <a:pt x="296945" y="740367"/>
                    </a:cubicBezTo>
                    <a:cubicBezTo>
                      <a:pt x="271227" y="698457"/>
                      <a:pt x="230270" y="667977"/>
                      <a:pt x="193123" y="635592"/>
                    </a:cubicBezTo>
                    <a:cubicBezTo>
                      <a:pt x="155975" y="603207"/>
                      <a:pt x="119780" y="565107"/>
                      <a:pt x="110255" y="516529"/>
                    </a:cubicBezTo>
                    <a:cubicBezTo>
                      <a:pt x="100730" y="467952"/>
                      <a:pt x="129305" y="409849"/>
                      <a:pt x="177882" y="403182"/>
                    </a:cubicBezTo>
                    <a:cubicBezTo>
                      <a:pt x="195980" y="401277"/>
                      <a:pt x="215030" y="406039"/>
                      <a:pt x="232175" y="399372"/>
                    </a:cubicBezTo>
                    <a:cubicBezTo>
                      <a:pt x="260750" y="388894"/>
                      <a:pt x="270275" y="350794"/>
                      <a:pt x="263607" y="320314"/>
                    </a:cubicBezTo>
                    <a:cubicBezTo>
                      <a:pt x="256940" y="289834"/>
                      <a:pt x="237890" y="264117"/>
                      <a:pt x="227412" y="235542"/>
                    </a:cubicBezTo>
                    <a:cubicBezTo>
                      <a:pt x="189312" y="133624"/>
                      <a:pt x="271227" y="6942"/>
                      <a:pt x="379812" y="274"/>
                    </a:cubicBezTo>
                    <a:cubicBezTo>
                      <a:pt x="488398" y="-6393"/>
                      <a:pt x="585552" y="109812"/>
                      <a:pt x="560787" y="215539"/>
                    </a:cubicBezTo>
                    <a:cubicBezTo>
                      <a:pt x="553167" y="247924"/>
                      <a:pt x="536023" y="279357"/>
                      <a:pt x="533165" y="312694"/>
                    </a:cubicBezTo>
                    <a:cubicBezTo>
                      <a:pt x="531260" y="346032"/>
                      <a:pt x="552215" y="386037"/>
                      <a:pt x="585552" y="385084"/>
                    </a:cubicBezTo>
                    <a:cubicBezTo>
                      <a:pt x="619842" y="384132"/>
                      <a:pt x="638892" y="346032"/>
                      <a:pt x="667467" y="327934"/>
                    </a:cubicBezTo>
                    <a:cubicBezTo>
                      <a:pt x="715092" y="297454"/>
                      <a:pt x="783673" y="331744"/>
                      <a:pt x="805580" y="384132"/>
                    </a:cubicBezTo>
                    <a:cubicBezTo>
                      <a:pt x="827487" y="436519"/>
                      <a:pt x="813200" y="497479"/>
                      <a:pt x="790340" y="548914"/>
                    </a:cubicBezTo>
                    <a:cubicBezTo>
                      <a:pt x="767480" y="600349"/>
                      <a:pt x="735095" y="648927"/>
                      <a:pt x="718902" y="703219"/>
                    </a:cubicBezTo>
                    <a:cubicBezTo>
                      <a:pt x="713187" y="722269"/>
                      <a:pt x="710330" y="746082"/>
                      <a:pt x="726523" y="758464"/>
                    </a:cubicBezTo>
                    <a:cubicBezTo>
                      <a:pt x="751287" y="778467"/>
                      <a:pt x="783673" y="747987"/>
                      <a:pt x="809390" y="729889"/>
                    </a:cubicBezTo>
                    <a:cubicBezTo>
                      <a:pt x="872255" y="687027"/>
                      <a:pt x="965600" y="726079"/>
                      <a:pt x="1001795" y="792754"/>
                    </a:cubicBezTo>
                    <a:cubicBezTo>
                      <a:pt x="1037990" y="860382"/>
                      <a:pt x="1029417" y="942297"/>
                      <a:pt x="1006557" y="1015639"/>
                    </a:cubicBezTo>
                    <a:lnTo>
                      <a:pt x="1006557" y="1015639"/>
                    </a:lnTo>
                    <a:cubicBezTo>
                      <a:pt x="970362" y="1133749"/>
                      <a:pt x="903687" y="1237572"/>
                      <a:pt x="835107" y="1338537"/>
                    </a:cubicBezTo>
                    <a:cubicBezTo>
                      <a:pt x="768432" y="1436644"/>
                      <a:pt x="715092" y="1549992"/>
                      <a:pt x="645560" y="1643337"/>
                    </a:cubicBezTo>
                    <a:cubicBezTo>
                      <a:pt x="547452" y="1775734"/>
                      <a:pt x="504590" y="1582377"/>
                      <a:pt x="457917" y="1506177"/>
                    </a:cubicBezTo>
                    <a:cubicBezTo>
                      <a:pt x="396005" y="1401402"/>
                      <a:pt x="316948" y="1305199"/>
                      <a:pt x="224555" y="1223284"/>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52" name="Google Shape;152;p3"/>
              <p:cNvSpPr/>
              <p:nvPr/>
            </p:nvSpPr>
            <p:spPr>
              <a:xfrm>
                <a:off x="8212802" y="2446819"/>
                <a:ext cx="551152" cy="1488785"/>
              </a:xfrm>
              <a:custGeom>
                <a:avLst/>
                <a:gdLst/>
                <a:ahLst/>
                <a:cxnLst/>
                <a:rect l="l" t="t" r="r" b="b"/>
                <a:pathLst>
                  <a:path w="551152" h="1488785" extrusionOk="0">
                    <a:moveTo>
                      <a:pt x="550849" y="615216"/>
                    </a:moveTo>
                    <a:cubicBezTo>
                      <a:pt x="552754" y="610454"/>
                      <a:pt x="545134" y="608549"/>
                      <a:pt x="543229" y="613311"/>
                    </a:cubicBezTo>
                    <a:cubicBezTo>
                      <a:pt x="447026" y="844769"/>
                      <a:pt x="381304" y="1084799"/>
                      <a:pt x="356539" y="1333401"/>
                    </a:cubicBezTo>
                    <a:cubicBezTo>
                      <a:pt x="339394" y="1060034"/>
                      <a:pt x="306057" y="786666"/>
                      <a:pt x="257479" y="517109"/>
                    </a:cubicBezTo>
                    <a:cubicBezTo>
                      <a:pt x="257479" y="517109"/>
                      <a:pt x="257479" y="517109"/>
                      <a:pt x="257479" y="517109"/>
                    </a:cubicBezTo>
                    <a:cubicBezTo>
                      <a:pt x="286054" y="420906"/>
                      <a:pt x="324154" y="328514"/>
                      <a:pt x="372732" y="239931"/>
                    </a:cubicBezTo>
                    <a:cubicBezTo>
                      <a:pt x="375589" y="235169"/>
                      <a:pt x="368921" y="231359"/>
                      <a:pt x="366064" y="236121"/>
                    </a:cubicBezTo>
                    <a:cubicBezTo>
                      <a:pt x="319392" y="319941"/>
                      <a:pt x="282244" y="408524"/>
                      <a:pt x="253669" y="500916"/>
                    </a:cubicBezTo>
                    <a:cubicBezTo>
                      <a:pt x="243192" y="441861"/>
                      <a:pt x="231762" y="383759"/>
                      <a:pt x="219379" y="325656"/>
                    </a:cubicBezTo>
                    <a:cubicBezTo>
                      <a:pt x="197471" y="217071"/>
                      <a:pt x="171754" y="109439"/>
                      <a:pt x="145084" y="2759"/>
                    </a:cubicBezTo>
                    <a:cubicBezTo>
                      <a:pt x="144132" y="-2004"/>
                      <a:pt x="136512" y="-99"/>
                      <a:pt x="137464" y="4664"/>
                    </a:cubicBezTo>
                    <a:cubicBezTo>
                      <a:pt x="166039" y="116106"/>
                      <a:pt x="191757" y="228501"/>
                      <a:pt x="214617" y="341849"/>
                    </a:cubicBezTo>
                    <a:cubicBezTo>
                      <a:pt x="172707" y="301844"/>
                      <a:pt x="130796" y="262791"/>
                      <a:pt x="89839" y="222786"/>
                    </a:cubicBezTo>
                    <a:cubicBezTo>
                      <a:pt x="86029" y="218976"/>
                      <a:pt x="80314" y="224691"/>
                      <a:pt x="84124" y="228501"/>
                    </a:cubicBezTo>
                    <a:cubicBezTo>
                      <a:pt x="127939" y="270411"/>
                      <a:pt x="172707" y="312321"/>
                      <a:pt x="216521" y="354231"/>
                    </a:cubicBezTo>
                    <a:cubicBezTo>
                      <a:pt x="216521" y="354231"/>
                      <a:pt x="217474" y="355184"/>
                      <a:pt x="217474" y="355184"/>
                    </a:cubicBezTo>
                    <a:cubicBezTo>
                      <a:pt x="258432" y="555209"/>
                      <a:pt x="289864" y="757139"/>
                      <a:pt x="313676" y="959069"/>
                    </a:cubicBezTo>
                    <a:cubicBezTo>
                      <a:pt x="222237" y="839054"/>
                      <a:pt x="119367" y="727611"/>
                      <a:pt x="6971" y="626646"/>
                    </a:cubicBezTo>
                    <a:cubicBezTo>
                      <a:pt x="3162" y="622836"/>
                      <a:pt x="-2554" y="628551"/>
                      <a:pt x="1257" y="632361"/>
                    </a:cubicBezTo>
                    <a:cubicBezTo>
                      <a:pt x="116509" y="736184"/>
                      <a:pt x="222237" y="850484"/>
                      <a:pt x="314629" y="974309"/>
                    </a:cubicBezTo>
                    <a:cubicBezTo>
                      <a:pt x="321296" y="1035269"/>
                      <a:pt x="327964" y="1096229"/>
                      <a:pt x="333679" y="1157189"/>
                    </a:cubicBezTo>
                    <a:cubicBezTo>
                      <a:pt x="343204" y="1265774"/>
                      <a:pt x="350824" y="1375311"/>
                      <a:pt x="355587" y="1484849"/>
                    </a:cubicBezTo>
                    <a:cubicBezTo>
                      <a:pt x="355587" y="1489611"/>
                      <a:pt x="363207" y="1490564"/>
                      <a:pt x="363207" y="1484849"/>
                    </a:cubicBezTo>
                    <a:cubicBezTo>
                      <a:pt x="361301" y="1450559"/>
                      <a:pt x="360349" y="1417221"/>
                      <a:pt x="357492" y="1382931"/>
                    </a:cubicBezTo>
                    <a:cubicBezTo>
                      <a:pt x="357492" y="1381979"/>
                      <a:pt x="358444" y="1381979"/>
                      <a:pt x="358444" y="1381026"/>
                    </a:cubicBezTo>
                    <a:cubicBezTo>
                      <a:pt x="382257" y="1115279"/>
                      <a:pt x="449884" y="860009"/>
                      <a:pt x="550849" y="615216"/>
                    </a:cubicBezTo>
                    <a:close/>
                  </a:path>
                </a:pathLst>
              </a:custGeom>
              <a:solidFill>
                <a:srgbClr val="192B3E"/>
              </a:solidFill>
              <a:ln w="9525" cap="flat" cmpd="sng">
                <a:solidFill>
                  <a:srgbClr val="317A6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53" name="Google Shape;153;p3"/>
            <p:cNvGrpSpPr/>
            <p:nvPr/>
          </p:nvGrpSpPr>
          <p:grpSpPr>
            <a:xfrm>
              <a:off x="-430066" y="4887681"/>
              <a:ext cx="2375470" cy="2361002"/>
              <a:chOff x="2327129" y="3221103"/>
              <a:chExt cx="1159671" cy="1202017"/>
            </a:xfrm>
          </p:grpSpPr>
          <p:sp>
            <p:nvSpPr>
              <p:cNvPr id="154" name="Google Shape;154;p3"/>
              <p:cNvSpPr/>
              <p:nvPr/>
            </p:nvSpPr>
            <p:spPr>
              <a:xfrm>
                <a:off x="2943611" y="3343976"/>
                <a:ext cx="543189" cy="1006792"/>
              </a:xfrm>
              <a:custGeom>
                <a:avLst/>
                <a:gdLst/>
                <a:ahLst/>
                <a:cxnLst/>
                <a:rect l="l" t="t" r="r" b="b"/>
                <a:pathLst>
                  <a:path w="543189" h="1006792" extrusionOk="0">
                    <a:moveTo>
                      <a:pt x="42175" y="986790"/>
                    </a:moveTo>
                    <a:cubicBezTo>
                      <a:pt x="12647" y="913447"/>
                      <a:pt x="10742" y="897255"/>
                      <a:pt x="2170" y="818197"/>
                    </a:cubicBezTo>
                    <a:cubicBezTo>
                      <a:pt x="-6403" y="739140"/>
                      <a:pt x="9790" y="655320"/>
                      <a:pt x="62177" y="596265"/>
                    </a:cubicBezTo>
                    <a:cubicBezTo>
                      <a:pt x="99325" y="554355"/>
                      <a:pt x="152665" y="527685"/>
                      <a:pt x="182192" y="480060"/>
                    </a:cubicBezTo>
                    <a:cubicBezTo>
                      <a:pt x="207910" y="439103"/>
                      <a:pt x="212672" y="387667"/>
                      <a:pt x="230770" y="342900"/>
                    </a:cubicBezTo>
                    <a:cubicBezTo>
                      <a:pt x="288872" y="198120"/>
                      <a:pt x="471752" y="139065"/>
                      <a:pt x="543190" y="0"/>
                    </a:cubicBezTo>
                    <a:cubicBezTo>
                      <a:pt x="516520" y="165735"/>
                      <a:pt x="486040" y="340042"/>
                      <a:pt x="376502" y="467678"/>
                    </a:cubicBezTo>
                    <a:cubicBezTo>
                      <a:pt x="345070" y="503872"/>
                      <a:pt x="307922" y="535305"/>
                      <a:pt x="280300" y="574357"/>
                    </a:cubicBezTo>
                    <a:cubicBezTo>
                      <a:pt x="232675" y="641032"/>
                      <a:pt x="216482" y="722947"/>
                      <a:pt x="194575" y="801053"/>
                    </a:cubicBezTo>
                    <a:cubicBezTo>
                      <a:pt x="172667" y="879157"/>
                      <a:pt x="139330" y="960120"/>
                      <a:pt x="72655" y="1006792"/>
                    </a:cubicBezTo>
                    <a:lnTo>
                      <a:pt x="42175" y="986790"/>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155" name="Google Shape;155;p3"/>
              <p:cNvGrpSpPr/>
              <p:nvPr/>
            </p:nvGrpSpPr>
            <p:grpSpPr>
              <a:xfrm>
                <a:off x="2970533" y="3650680"/>
                <a:ext cx="488180" cy="772440"/>
                <a:chOff x="2970533" y="3650680"/>
                <a:chExt cx="488180" cy="772440"/>
              </a:xfrm>
            </p:grpSpPr>
            <p:sp>
              <p:nvSpPr>
                <p:cNvPr id="156" name="Google Shape;156;p3"/>
                <p:cNvSpPr/>
                <p:nvPr/>
              </p:nvSpPr>
              <p:spPr>
                <a:xfrm>
                  <a:off x="2970533" y="3650680"/>
                  <a:ext cx="488180" cy="772440"/>
                </a:xfrm>
                <a:custGeom>
                  <a:avLst/>
                  <a:gdLst/>
                  <a:ahLst/>
                  <a:cxnLst/>
                  <a:rect l="l" t="t" r="r" b="b"/>
                  <a:pathLst>
                    <a:path w="488180" h="772440" extrusionOk="0">
                      <a:moveTo>
                        <a:pt x="344818" y="164783"/>
                      </a:moveTo>
                      <a:lnTo>
                        <a:pt x="344818" y="164783"/>
                      </a:lnTo>
                      <a:cubicBezTo>
                        <a:pt x="406730" y="125730"/>
                        <a:pt x="472453" y="73343"/>
                        <a:pt x="481025" y="0"/>
                      </a:cubicBezTo>
                      <a:cubicBezTo>
                        <a:pt x="503885" y="180975"/>
                        <a:pt x="471500" y="368618"/>
                        <a:pt x="390538" y="532448"/>
                      </a:cubicBezTo>
                      <a:cubicBezTo>
                        <a:pt x="336245" y="641985"/>
                        <a:pt x="248615" y="748665"/>
                        <a:pt x="127648" y="769620"/>
                      </a:cubicBezTo>
                      <a:cubicBezTo>
                        <a:pt x="86690" y="777240"/>
                        <a:pt x="37160" y="770573"/>
                        <a:pt x="13348" y="735330"/>
                      </a:cubicBezTo>
                      <a:cubicBezTo>
                        <a:pt x="-5702" y="706755"/>
                        <a:pt x="-940" y="669608"/>
                        <a:pt x="6680" y="636270"/>
                      </a:cubicBezTo>
                      <a:cubicBezTo>
                        <a:pt x="30493" y="533400"/>
                        <a:pt x="79070" y="437198"/>
                        <a:pt x="147650" y="357188"/>
                      </a:cubicBezTo>
                      <a:cubicBezTo>
                        <a:pt x="176225" y="323850"/>
                        <a:pt x="193370" y="282893"/>
                        <a:pt x="223850" y="251460"/>
                      </a:cubicBezTo>
                      <a:cubicBezTo>
                        <a:pt x="259093" y="216218"/>
                        <a:pt x="303860" y="191453"/>
                        <a:pt x="344818" y="164783"/>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57" name="Google Shape;157;p3"/>
                <p:cNvSpPr/>
                <p:nvPr/>
              </p:nvSpPr>
              <p:spPr>
                <a:xfrm>
                  <a:off x="3026042" y="3780379"/>
                  <a:ext cx="390274" cy="639594"/>
                </a:xfrm>
                <a:custGeom>
                  <a:avLst/>
                  <a:gdLst/>
                  <a:ahLst/>
                  <a:cxnLst/>
                  <a:rect l="l" t="t" r="r" b="b"/>
                  <a:pathLst>
                    <a:path w="390274" h="639594" extrusionOk="0">
                      <a:moveTo>
                        <a:pt x="382654" y="2699"/>
                      </a:moveTo>
                      <a:cubicBezTo>
                        <a:pt x="359794" y="93187"/>
                        <a:pt x="306454" y="173197"/>
                        <a:pt x="257877" y="251302"/>
                      </a:cubicBezTo>
                      <a:cubicBezTo>
                        <a:pt x="205489" y="334169"/>
                        <a:pt x="151197" y="417037"/>
                        <a:pt x="95952" y="497999"/>
                      </a:cubicBezTo>
                      <a:cubicBezTo>
                        <a:pt x="64519" y="543719"/>
                        <a:pt x="33087" y="588487"/>
                        <a:pt x="702" y="634207"/>
                      </a:cubicBezTo>
                      <a:cubicBezTo>
                        <a:pt x="-2156" y="638017"/>
                        <a:pt x="4512" y="641827"/>
                        <a:pt x="6417" y="638017"/>
                      </a:cubicBezTo>
                      <a:cubicBezTo>
                        <a:pt x="64519" y="557054"/>
                        <a:pt x="121669" y="474187"/>
                        <a:pt x="176914" y="391319"/>
                      </a:cubicBezTo>
                      <a:cubicBezTo>
                        <a:pt x="230254" y="310357"/>
                        <a:pt x="284547" y="229394"/>
                        <a:pt x="332172" y="144622"/>
                      </a:cubicBezTo>
                      <a:cubicBezTo>
                        <a:pt x="356937" y="100807"/>
                        <a:pt x="378844" y="55087"/>
                        <a:pt x="390274" y="5557"/>
                      </a:cubicBezTo>
                      <a:cubicBezTo>
                        <a:pt x="390274" y="-158"/>
                        <a:pt x="383607" y="-2063"/>
                        <a:pt x="382654" y="2699"/>
                      </a:cubicBezTo>
                      <a:lnTo>
                        <a:pt x="382654" y="26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58" name="Google Shape;158;p3"/>
              <p:cNvGrpSpPr/>
              <p:nvPr/>
            </p:nvGrpSpPr>
            <p:grpSpPr>
              <a:xfrm>
                <a:off x="2327129" y="3565908"/>
                <a:ext cx="479314" cy="778311"/>
                <a:chOff x="2327129" y="3565908"/>
                <a:chExt cx="479314" cy="778311"/>
              </a:xfrm>
            </p:grpSpPr>
            <p:sp>
              <p:nvSpPr>
                <p:cNvPr id="159" name="Google Shape;159;p3"/>
                <p:cNvSpPr/>
                <p:nvPr/>
              </p:nvSpPr>
              <p:spPr>
                <a:xfrm>
                  <a:off x="2327129" y="3565908"/>
                  <a:ext cx="479314" cy="778311"/>
                </a:xfrm>
                <a:custGeom>
                  <a:avLst/>
                  <a:gdLst/>
                  <a:ahLst/>
                  <a:cxnLst/>
                  <a:rect l="l" t="t" r="r" b="b"/>
                  <a:pathLst>
                    <a:path w="479314" h="778311" extrusionOk="0">
                      <a:moveTo>
                        <a:pt x="143355" y="166688"/>
                      </a:moveTo>
                      <a:lnTo>
                        <a:pt x="143355" y="166688"/>
                      </a:lnTo>
                      <a:cubicBezTo>
                        <a:pt x="81442" y="126683"/>
                        <a:pt x="17625" y="73343"/>
                        <a:pt x="9052" y="0"/>
                      </a:cubicBezTo>
                      <a:cubicBezTo>
                        <a:pt x="-16665" y="180975"/>
                        <a:pt x="12862" y="369570"/>
                        <a:pt x="91920" y="534353"/>
                      </a:cubicBezTo>
                      <a:cubicBezTo>
                        <a:pt x="144307" y="644843"/>
                        <a:pt x="230985" y="752475"/>
                        <a:pt x="351000" y="775335"/>
                      </a:cubicBezTo>
                      <a:cubicBezTo>
                        <a:pt x="391957" y="782955"/>
                        <a:pt x="441487" y="777240"/>
                        <a:pt x="465300" y="742950"/>
                      </a:cubicBezTo>
                      <a:cubicBezTo>
                        <a:pt x="484350" y="715328"/>
                        <a:pt x="480540" y="677228"/>
                        <a:pt x="473872" y="643890"/>
                      </a:cubicBezTo>
                      <a:cubicBezTo>
                        <a:pt x="451965" y="541020"/>
                        <a:pt x="404340" y="443865"/>
                        <a:pt x="336712" y="362903"/>
                      </a:cubicBezTo>
                      <a:cubicBezTo>
                        <a:pt x="308137" y="328613"/>
                        <a:pt x="291945" y="288608"/>
                        <a:pt x="261465" y="256222"/>
                      </a:cubicBezTo>
                      <a:cubicBezTo>
                        <a:pt x="228127" y="219075"/>
                        <a:pt x="184312" y="193358"/>
                        <a:pt x="143355" y="166688"/>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60" name="Google Shape;160;p3"/>
                <p:cNvSpPr/>
                <p:nvPr/>
              </p:nvSpPr>
              <p:spPr>
                <a:xfrm>
                  <a:off x="2371330" y="3695326"/>
                  <a:ext cx="379966" cy="644637"/>
                </a:xfrm>
                <a:custGeom>
                  <a:avLst/>
                  <a:gdLst/>
                  <a:ahLst/>
                  <a:cxnLst/>
                  <a:rect l="l" t="t" r="r" b="b"/>
                  <a:pathLst>
                    <a:path w="379966" h="644637" extrusionOk="0">
                      <a:moveTo>
                        <a:pt x="93" y="4884"/>
                      </a:moveTo>
                      <a:cubicBezTo>
                        <a:pt x="21048" y="95372"/>
                        <a:pt x="73436" y="176334"/>
                        <a:pt x="121061" y="254439"/>
                      </a:cubicBezTo>
                      <a:cubicBezTo>
                        <a:pt x="172496" y="338259"/>
                        <a:pt x="224883" y="422079"/>
                        <a:pt x="279176" y="503994"/>
                      </a:cubicBezTo>
                      <a:cubicBezTo>
                        <a:pt x="310608" y="550667"/>
                        <a:pt x="342041" y="597339"/>
                        <a:pt x="373473" y="643059"/>
                      </a:cubicBezTo>
                      <a:cubicBezTo>
                        <a:pt x="376331" y="646869"/>
                        <a:pt x="382046" y="643059"/>
                        <a:pt x="379188" y="639249"/>
                      </a:cubicBezTo>
                      <a:cubicBezTo>
                        <a:pt x="322991" y="559239"/>
                        <a:pt x="268698" y="478277"/>
                        <a:pt x="216311" y="395409"/>
                      </a:cubicBezTo>
                      <a:cubicBezTo>
                        <a:pt x="164876" y="314447"/>
                        <a:pt x="112488" y="232532"/>
                        <a:pt x="65816" y="148712"/>
                      </a:cubicBezTo>
                      <a:cubicBezTo>
                        <a:pt x="40098" y="102039"/>
                        <a:pt x="17238" y="54414"/>
                        <a:pt x="5808" y="2027"/>
                      </a:cubicBezTo>
                      <a:cubicBezTo>
                        <a:pt x="5808" y="-1783"/>
                        <a:pt x="-859" y="122"/>
                        <a:pt x="93" y="4884"/>
                      </a:cubicBezTo>
                      <a:lnTo>
                        <a:pt x="93" y="488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61" name="Google Shape;161;p3"/>
              <p:cNvGrpSpPr/>
              <p:nvPr/>
            </p:nvGrpSpPr>
            <p:grpSpPr>
              <a:xfrm>
                <a:off x="2774303" y="3274443"/>
                <a:ext cx="455089" cy="1142346"/>
                <a:chOff x="2774303" y="3274443"/>
                <a:chExt cx="455089" cy="1142346"/>
              </a:xfrm>
            </p:grpSpPr>
            <p:sp>
              <p:nvSpPr>
                <p:cNvPr id="162" name="Google Shape;162;p3"/>
                <p:cNvSpPr/>
                <p:nvPr/>
              </p:nvSpPr>
              <p:spPr>
                <a:xfrm>
                  <a:off x="2774303" y="3274443"/>
                  <a:ext cx="455089" cy="1142346"/>
                </a:xfrm>
                <a:custGeom>
                  <a:avLst/>
                  <a:gdLst/>
                  <a:ahLst/>
                  <a:cxnLst/>
                  <a:rect l="l" t="t" r="r" b="b"/>
                  <a:pathLst>
                    <a:path w="455089" h="1142346" extrusionOk="0">
                      <a:moveTo>
                        <a:pt x="47654" y="642938"/>
                      </a:moveTo>
                      <a:cubicBezTo>
                        <a:pt x="75276" y="588645"/>
                        <a:pt x="114329" y="539115"/>
                        <a:pt x="123854" y="479108"/>
                      </a:cubicBezTo>
                      <a:cubicBezTo>
                        <a:pt x="132426" y="424815"/>
                        <a:pt x="116233" y="368618"/>
                        <a:pt x="128616" y="315278"/>
                      </a:cubicBezTo>
                      <a:cubicBezTo>
                        <a:pt x="141951" y="256223"/>
                        <a:pt x="188623" y="211455"/>
                        <a:pt x="227676" y="164783"/>
                      </a:cubicBezTo>
                      <a:cubicBezTo>
                        <a:pt x="266729" y="118110"/>
                        <a:pt x="302923" y="60008"/>
                        <a:pt x="289589" y="0"/>
                      </a:cubicBezTo>
                      <a:cubicBezTo>
                        <a:pt x="391506" y="137160"/>
                        <a:pt x="447704" y="307658"/>
                        <a:pt x="454371" y="478155"/>
                      </a:cubicBezTo>
                      <a:cubicBezTo>
                        <a:pt x="461039" y="649605"/>
                        <a:pt x="421033" y="821055"/>
                        <a:pt x="345786" y="974408"/>
                      </a:cubicBezTo>
                      <a:cubicBezTo>
                        <a:pt x="322926" y="1021080"/>
                        <a:pt x="296256" y="1067753"/>
                        <a:pt x="255298" y="1101090"/>
                      </a:cubicBezTo>
                      <a:cubicBezTo>
                        <a:pt x="215294" y="1134428"/>
                        <a:pt x="159096" y="1152525"/>
                        <a:pt x="109566" y="1136333"/>
                      </a:cubicBezTo>
                      <a:cubicBezTo>
                        <a:pt x="109566" y="1136333"/>
                        <a:pt x="109566" y="1136333"/>
                        <a:pt x="109566" y="1136333"/>
                      </a:cubicBezTo>
                      <a:cubicBezTo>
                        <a:pt x="31461" y="1110615"/>
                        <a:pt x="20983" y="997268"/>
                        <a:pt x="7649" y="927735"/>
                      </a:cubicBezTo>
                      <a:cubicBezTo>
                        <a:pt x="-10449" y="831533"/>
                        <a:pt x="3838" y="729615"/>
                        <a:pt x="47654" y="642938"/>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63" name="Google Shape;163;p3"/>
                <p:cNvSpPr/>
                <p:nvPr/>
              </p:nvSpPr>
              <p:spPr>
                <a:xfrm>
                  <a:off x="2908872" y="3416604"/>
                  <a:ext cx="171475" cy="997883"/>
                </a:xfrm>
                <a:custGeom>
                  <a:avLst/>
                  <a:gdLst/>
                  <a:ahLst/>
                  <a:cxnLst/>
                  <a:rect l="l" t="t" r="r" b="b"/>
                  <a:pathLst>
                    <a:path w="171475" h="997883" extrusionOk="0">
                      <a:moveTo>
                        <a:pt x="15002" y="993219"/>
                      </a:moveTo>
                      <a:cubicBezTo>
                        <a:pt x="-25003" y="727472"/>
                        <a:pt x="99774" y="474107"/>
                        <a:pt x="150257" y="218837"/>
                      </a:cubicBezTo>
                      <a:cubicBezTo>
                        <a:pt x="164544" y="147399"/>
                        <a:pt x="173117" y="75962"/>
                        <a:pt x="171212" y="3572"/>
                      </a:cubicBezTo>
                      <a:cubicBezTo>
                        <a:pt x="171212" y="-1191"/>
                        <a:pt x="163592" y="-1191"/>
                        <a:pt x="163592" y="3572"/>
                      </a:cubicBezTo>
                      <a:cubicBezTo>
                        <a:pt x="168354" y="271224"/>
                        <a:pt x="40719" y="516017"/>
                        <a:pt x="7382" y="777954"/>
                      </a:cubicBezTo>
                      <a:cubicBezTo>
                        <a:pt x="-2143" y="850344"/>
                        <a:pt x="-3096" y="923687"/>
                        <a:pt x="8334" y="995124"/>
                      </a:cubicBezTo>
                      <a:cubicBezTo>
                        <a:pt x="9287" y="999887"/>
                        <a:pt x="15954" y="997982"/>
                        <a:pt x="15002" y="993219"/>
                      </a:cubicBezTo>
                      <a:lnTo>
                        <a:pt x="15002" y="99321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164" name="Google Shape;164;p3"/>
              <p:cNvSpPr/>
              <p:nvPr/>
            </p:nvSpPr>
            <p:spPr>
              <a:xfrm>
                <a:off x="2620449" y="3221103"/>
                <a:ext cx="262493" cy="1166812"/>
              </a:xfrm>
              <a:custGeom>
                <a:avLst/>
                <a:gdLst/>
                <a:ahLst/>
                <a:cxnLst/>
                <a:rect l="l" t="t" r="r" b="b"/>
                <a:pathLst>
                  <a:path w="262493" h="1166812" extrusionOk="0">
                    <a:moveTo>
                      <a:pt x="202459" y="1166813"/>
                    </a:moveTo>
                    <a:cubicBezTo>
                      <a:pt x="134832" y="1117282"/>
                      <a:pt x="124354" y="1103948"/>
                      <a:pt x="72919" y="1037272"/>
                    </a:cubicBezTo>
                    <a:cubicBezTo>
                      <a:pt x="21484" y="971550"/>
                      <a:pt x="-10901" y="886777"/>
                      <a:pt x="3387" y="803910"/>
                    </a:cubicBezTo>
                    <a:cubicBezTo>
                      <a:pt x="13864" y="745807"/>
                      <a:pt x="46249" y="691515"/>
                      <a:pt x="47202" y="632460"/>
                    </a:cubicBezTo>
                    <a:cubicBezTo>
                      <a:pt x="47202" y="581025"/>
                      <a:pt x="23389" y="532447"/>
                      <a:pt x="13864" y="481965"/>
                    </a:cubicBezTo>
                    <a:cubicBezTo>
                      <a:pt x="-14711" y="319088"/>
                      <a:pt x="116734" y="163830"/>
                      <a:pt x="103399" y="0"/>
                    </a:cubicBezTo>
                    <a:cubicBezTo>
                      <a:pt x="171979" y="163830"/>
                      <a:pt x="242464" y="338138"/>
                      <a:pt x="214842" y="512445"/>
                    </a:cubicBezTo>
                    <a:cubicBezTo>
                      <a:pt x="207222" y="561975"/>
                      <a:pt x="191029" y="611505"/>
                      <a:pt x="188172" y="661988"/>
                    </a:cubicBezTo>
                    <a:cubicBezTo>
                      <a:pt x="182457" y="747713"/>
                      <a:pt x="213889" y="831532"/>
                      <a:pt x="237702" y="913447"/>
                    </a:cubicBezTo>
                    <a:cubicBezTo>
                      <a:pt x="261514" y="996315"/>
                      <a:pt x="276754" y="1087755"/>
                      <a:pt x="242464" y="1165860"/>
                    </a:cubicBezTo>
                    <a:lnTo>
                      <a:pt x="202459" y="1166813"/>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165" name="Google Shape;165;p3"/>
            <p:cNvSpPr/>
            <p:nvPr/>
          </p:nvSpPr>
          <p:spPr>
            <a:xfrm>
              <a:off x="6079038" y="3280388"/>
              <a:ext cx="2127777" cy="3044242"/>
            </a:xfrm>
            <a:custGeom>
              <a:avLst/>
              <a:gdLst/>
              <a:ahLst/>
              <a:cxnLst/>
              <a:rect l="l" t="t" r="r" b="b"/>
              <a:pathLst>
                <a:path w="1109662" h="1587610" extrusionOk="0">
                  <a:moveTo>
                    <a:pt x="828675" y="1237922"/>
                  </a:moveTo>
                  <a:cubicBezTo>
                    <a:pt x="626745" y="1089332"/>
                    <a:pt x="549592" y="938837"/>
                    <a:pt x="404813" y="799772"/>
                  </a:cubicBezTo>
                  <a:cubicBezTo>
                    <a:pt x="650557" y="878829"/>
                    <a:pt x="809625" y="1168389"/>
                    <a:pt x="828675" y="1230302"/>
                  </a:cubicBezTo>
                  <a:cubicBezTo>
                    <a:pt x="828675" y="1131242"/>
                    <a:pt x="818197" y="1031229"/>
                    <a:pt x="796290" y="934074"/>
                  </a:cubicBezTo>
                  <a:cubicBezTo>
                    <a:pt x="678180" y="833109"/>
                    <a:pt x="554355" y="775959"/>
                    <a:pt x="458153" y="632132"/>
                  </a:cubicBezTo>
                  <a:cubicBezTo>
                    <a:pt x="611505" y="670232"/>
                    <a:pt x="753428" y="850254"/>
                    <a:pt x="792480" y="919787"/>
                  </a:cubicBezTo>
                  <a:cubicBezTo>
                    <a:pt x="771525" y="834062"/>
                    <a:pt x="742950" y="749289"/>
                    <a:pt x="704850" y="669279"/>
                  </a:cubicBezTo>
                  <a:cubicBezTo>
                    <a:pt x="588645" y="611177"/>
                    <a:pt x="485775" y="535929"/>
                    <a:pt x="399097" y="446394"/>
                  </a:cubicBezTo>
                  <a:cubicBezTo>
                    <a:pt x="509588" y="476874"/>
                    <a:pt x="610553" y="541644"/>
                    <a:pt x="684847" y="628322"/>
                  </a:cubicBezTo>
                  <a:cubicBezTo>
                    <a:pt x="652463" y="566409"/>
                    <a:pt x="615315" y="506402"/>
                    <a:pt x="573405" y="449252"/>
                  </a:cubicBezTo>
                  <a:cubicBezTo>
                    <a:pt x="568642" y="450204"/>
                    <a:pt x="564832" y="452109"/>
                    <a:pt x="560070" y="453062"/>
                  </a:cubicBezTo>
                  <a:cubicBezTo>
                    <a:pt x="461010" y="429249"/>
                    <a:pt x="371475" y="376862"/>
                    <a:pt x="305753" y="304472"/>
                  </a:cubicBezTo>
                  <a:cubicBezTo>
                    <a:pt x="390525" y="318759"/>
                    <a:pt x="471488" y="354002"/>
                    <a:pt x="539115" y="405437"/>
                  </a:cubicBezTo>
                  <a:cubicBezTo>
                    <a:pt x="512445" y="373052"/>
                    <a:pt x="483870" y="341619"/>
                    <a:pt x="454342" y="311139"/>
                  </a:cubicBezTo>
                  <a:cubicBezTo>
                    <a:pt x="439103" y="310187"/>
                    <a:pt x="387667" y="300662"/>
                    <a:pt x="387667" y="300662"/>
                  </a:cubicBezTo>
                  <a:cubicBezTo>
                    <a:pt x="303847" y="278754"/>
                    <a:pt x="229553" y="241607"/>
                    <a:pt x="156210" y="198744"/>
                  </a:cubicBezTo>
                  <a:cubicBezTo>
                    <a:pt x="224790" y="199697"/>
                    <a:pt x="398145" y="273039"/>
                    <a:pt x="445770" y="301614"/>
                  </a:cubicBezTo>
                  <a:cubicBezTo>
                    <a:pt x="404813" y="260657"/>
                    <a:pt x="360997" y="222557"/>
                    <a:pt x="315278" y="188267"/>
                  </a:cubicBezTo>
                  <a:cubicBezTo>
                    <a:pt x="313372" y="188267"/>
                    <a:pt x="311467" y="188267"/>
                    <a:pt x="310515" y="189219"/>
                  </a:cubicBezTo>
                  <a:cubicBezTo>
                    <a:pt x="247650" y="183504"/>
                    <a:pt x="188595" y="155882"/>
                    <a:pt x="138113" y="120639"/>
                  </a:cubicBezTo>
                  <a:cubicBezTo>
                    <a:pt x="87630" y="85397"/>
                    <a:pt x="44767" y="42534"/>
                    <a:pt x="0" y="1577"/>
                  </a:cubicBezTo>
                  <a:cubicBezTo>
                    <a:pt x="151447" y="-15568"/>
                    <a:pt x="236220" y="111114"/>
                    <a:pt x="326707" y="187314"/>
                  </a:cubicBezTo>
                  <a:cubicBezTo>
                    <a:pt x="326707" y="187314"/>
                    <a:pt x="325755" y="187314"/>
                    <a:pt x="325755" y="187314"/>
                  </a:cubicBezTo>
                  <a:cubicBezTo>
                    <a:pt x="367665" y="218747"/>
                    <a:pt x="407670" y="252084"/>
                    <a:pt x="444817" y="288279"/>
                  </a:cubicBezTo>
                  <a:cubicBezTo>
                    <a:pt x="416242" y="201602"/>
                    <a:pt x="375285" y="117782"/>
                    <a:pt x="331470" y="34914"/>
                  </a:cubicBezTo>
                  <a:cubicBezTo>
                    <a:pt x="404813" y="97779"/>
                    <a:pt x="452438" y="185409"/>
                    <a:pt x="461963" y="275897"/>
                  </a:cubicBezTo>
                  <a:cubicBezTo>
                    <a:pt x="461963" y="275897"/>
                    <a:pt x="459105" y="292089"/>
                    <a:pt x="454342" y="297804"/>
                  </a:cubicBezTo>
                  <a:cubicBezTo>
                    <a:pt x="501967" y="344477"/>
                    <a:pt x="546735" y="394007"/>
                    <a:pt x="585788" y="446394"/>
                  </a:cubicBezTo>
                  <a:lnTo>
                    <a:pt x="585788" y="446394"/>
                  </a:lnTo>
                  <a:lnTo>
                    <a:pt x="585788" y="446394"/>
                  </a:lnTo>
                  <a:cubicBezTo>
                    <a:pt x="591503" y="454014"/>
                    <a:pt x="598170" y="462587"/>
                    <a:pt x="603885" y="471159"/>
                  </a:cubicBezTo>
                  <a:cubicBezTo>
                    <a:pt x="594360" y="431154"/>
                    <a:pt x="528638" y="234939"/>
                    <a:pt x="581025" y="83492"/>
                  </a:cubicBezTo>
                  <a:cubicBezTo>
                    <a:pt x="629603" y="205412"/>
                    <a:pt x="635317" y="354954"/>
                    <a:pt x="606742" y="474969"/>
                  </a:cubicBezTo>
                  <a:cubicBezTo>
                    <a:pt x="651510" y="537834"/>
                    <a:pt x="691515" y="604509"/>
                    <a:pt x="723900" y="674042"/>
                  </a:cubicBezTo>
                  <a:cubicBezTo>
                    <a:pt x="724853" y="606414"/>
                    <a:pt x="702945" y="365432"/>
                    <a:pt x="762000" y="214937"/>
                  </a:cubicBezTo>
                  <a:cubicBezTo>
                    <a:pt x="764857" y="292089"/>
                    <a:pt x="797242" y="386387"/>
                    <a:pt x="799147" y="463539"/>
                  </a:cubicBezTo>
                  <a:cubicBezTo>
                    <a:pt x="801053" y="537834"/>
                    <a:pt x="768667" y="622607"/>
                    <a:pt x="729615" y="685472"/>
                  </a:cubicBezTo>
                  <a:cubicBezTo>
                    <a:pt x="765810" y="763577"/>
                    <a:pt x="794385" y="845492"/>
                    <a:pt x="814388" y="929312"/>
                  </a:cubicBezTo>
                  <a:cubicBezTo>
                    <a:pt x="842010" y="747384"/>
                    <a:pt x="871538" y="546407"/>
                    <a:pt x="981075" y="363527"/>
                  </a:cubicBezTo>
                  <a:cubicBezTo>
                    <a:pt x="1020128" y="553074"/>
                    <a:pt x="855345" y="886449"/>
                    <a:pt x="816292" y="941694"/>
                  </a:cubicBezTo>
                  <a:cubicBezTo>
                    <a:pt x="838200" y="1036944"/>
                    <a:pt x="849630" y="1135052"/>
                    <a:pt x="849630" y="1234112"/>
                  </a:cubicBezTo>
                  <a:cubicBezTo>
                    <a:pt x="864870" y="1177914"/>
                    <a:pt x="899160" y="1000749"/>
                    <a:pt x="937260" y="915977"/>
                  </a:cubicBezTo>
                  <a:cubicBezTo>
                    <a:pt x="984885" y="815964"/>
                    <a:pt x="1023938" y="725477"/>
                    <a:pt x="1109663" y="642609"/>
                  </a:cubicBezTo>
                  <a:cubicBezTo>
                    <a:pt x="1106805" y="909309"/>
                    <a:pt x="998220" y="1096952"/>
                    <a:pt x="849630" y="1247447"/>
                  </a:cubicBezTo>
                  <a:cubicBezTo>
                    <a:pt x="848678" y="1357937"/>
                    <a:pt x="834390" y="1469379"/>
                    <a:pt x="807720" y="1577012"/>
                  </a:cubicBezTo>
                  <a:cubicBezTo>
                    <a:pt x="807720" y="1577012"/>
                    <a:pt x="807720" y="1577012"/>
                    <a:pt x="807720" y="1577012"/>
                  </a:cubicBezTo>
                  <a:cubicBezTo>
                    <a:pt x="805815" y="1583679"/>
                    <a:pt x="799147" y="1588442"/>
                    <a:pt x="792480" y="1587489"/>
                  </a:cubicBezTo>
                  <a:cubicBezTo>
                    <a:pt x="785813" y="1586537"/>
                    <a:pt x="782003" y="1579869"/>
                    <a:pt x="783907" y="1573202"/>
                  </a:cubicBezTo>
                  <a:cubicBezTo>
                    <a:pt x="812482" y="1463664"/>
                    <a:pt x="827722" y="1351269"/>
                    <a:pt x="828675" y="1237922"/>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66" name="Google Shape;166;p3"/>
            <p:cNvSpPr/>
            <p:nvPr/>
          </p:nvSpPr>
          <p:spPr>
            <a:xfrm>
              <a:off x="9120668" y="2987605"/>
              <a:ext cx="2036456" cy="2893145"/>
            </a:xfrm>
            <a:custGeom>
              <a:avLst/>
              <a:gdLst/>
              <a:ahLst/>
              <a:cxnLst/>
              <a:rect l="l" t="t" r="r" b="b"/>
              <a:pathLst>
                <a:path w="1062037" h="1508811" extrusionOk="0">
                  <a:moveTo>
                    <a:pt x="381953" y="1176267"/>
                  </a:moveTo>
                  <a:cubicBezTo>
                    <a:pt x="569595" y="1036250"/>
                    <a:pt x="628650" y="893375"/>
                    <a:pt x="758190" y="761930"/>
                  </a:cubicBezTo>
                  <a:cubicBezTo>
                    <a:pt x="514350" y="834320"/>
                    <a:pt x="391478" y="1110545"/>
                    <a:pt x="380047" y="1168647"/>
                  </a:cubicBezTo>
                  <a:cubicBezTo>
                    <a:pt x="364808" y="1073397"/>
                    <a:pt x="360997" y="978147"/>
                    <a:pt x="369570" y="885755"/>
                  </a:cubicBezTo>
                  <a:cubicBezTo>
                    <a:pt x="478155" y="790505"/>
                    <a:pt x="597217" y="737165"/>
                    <a:pt x="676275" y="600957"/>
                  </a:cubicBezTo>
                  <a:cubicBezTo>
                    <a:pt x="521970" y="635247"/>
                    <a:pt x="401003" y="805745"/>
                    <a:pt x="370522" y="871467"/>
                  </a:cubicBezTo>
                  <a:cubicBezTo>
                    <a:pt x="379095" y="789552"/>
                    <a:pt x="397192" y="709542"/>
                    <a:pt x="424815" y="632390"/>
                  </a:cubicBezTo>
                  <a:cubicBezTo>
                    <a:pt x="537210" y="579050"/>
                    <a:pt x="633412" y="507612"/>
                    <a:pt x="709612" y="422840"/>
                  </a:cubicBezTo>
                  <a:cubicBezTo>
                    <a:pt x="599122" y="451415"/>
                    <a:pt x="503872" y="511422"/>
                    <a:pt x="440055" y="594290"/>
                  </a:cubicBezTo>
                  <a:cubicBezTo>
                    <a:pt x="463867" y="535235"/>
                    <a:pt x="494347" y="478085"/>
                    <a:pt x="529590" y="423792"/>
                  </a:cubicBezTo>
                  <a:cubicBezTo>
                    <a:pt x="534353" y="424745"/>
                    <a:pt x="539115" y="426650"/>
                    <a:pt x="543878" y="427602"/>
                  </a:cubicBezTo>
                  <a:cubicBezTo>
                    <a:pt x="642937" y="405695"/>
                    <a:pt x="728662" y="357117"/>
                    <a:pt x="786765" y="288537"/>
                  </a:cubicBezTo>
                  <a:cubicBezTo>
                    <a:pt x="701040" y="301872"/>
                    <a:pt x="621983" y="334257"/>
                    <a:pt x="559117" y="382835"/>
                  </a:cubicBezTo>
                  <a:cubicBezTo>
                    <a:pt x="581978" y="351402"/>
                    <a:pt x="606742" y="321875"/>
                    <a:pt x="633412" y="293300"/>
                  </a:cubicBezTo>
                  <a:cubicBezTo>
                    <a:pt x="649605" y="292347"/>
                    <a:pt x="701040" y="284727"/>
                    <a:pt x="701040" y="284727"/>
                  </a:cubicBezTo>
                  <a:cubicBezTo>
                    <a:pt x="784860" y="264725"/>
                    <a:pt x="857250" y="229482"/>
                    <a:pt x="926783" y="190430"/>
                  </a:cubicBezTo>
                  <a:cubicBezTo>
                    <a:pt x="855345" y="190430"/>
                    <a:pt x="686753" y="259010"/>
                    <a:pt x="641033" y="284727"/>
                  </a:cubicBezTo>
                  <a:cubicBezTo>
                    <a:pt x="677228" y="246627"/>
                    <a:pt x="717233" y="210432"/>
                    <a:pt x="760095" y="177095"/>
                  </a:cubicBezTo>
                  <a:cubicBezTo>
                    <a:pt x="762000" y="177095"/>
                    <a:pt x="763905" y="177095"/>
                    <a:pt x="765810" y="178047"/>
                  </a:cubicBezTo>
                  <a:cubicBezTo>
                    <a:pt x="830580" y="173285"/>
                    <a:pt x="887730" y="147567"/>
                    <a:pt x="935355" y="114230"/>
                  </a:cubicBezTo>
                  <a:cubicBezTo>
                    <a:pt x="982028" y="80892"/>
                    <a:pt x="1021080" y="40887"/>
                    <a:pt x="1062037" y="1835"/>
                  </a:cubicBezTo>
                  <a:cubicBezTo>
                    <a:pt x="902970" y="-16263"/>
                    <a:pt x="832485" y="103752"/>
                    <a:pt x="750570" y="175190"/>
                  </a:cubicBezTo>
                  <a:cubicBezTo>
                    <a:pt x="750570" y="175190"/>
                    <a:pt x="751522" y="175190"/>
                    <a:pt x="751522" y="175190"/>
                  </a:cubicBezTo>
                  <a:cubicBezTo>
                    <a:pt x="712470" y="204717"/>
                    <a:pt x="676275" y="236150"/>
                    <a:pt x="641985" y="270440"/>
                  </a:cubicBezTo>
                  <a:cubicBezTo>
                    <a:pt x="659130" y="187572"/>
                    <a:pt x="689610" y="108515"/>
                    <a:pt x="722947" y="29457"/>
                  </a:cubicBezTo>
                  <a:cubicBezTo>
                    <a:pt x="655320" y="88512"/>
                    <a:pt x="620078" y="172332"/>
                    <a:pt x="622935" y="258057"/>
                  </a:cubicBezTo>
                  <a:cubicBezTo>
                    <a:pt x="622935" y="258057"/>
                    <a:pt x="628650" y="274250"/>
                    <a:pt x="633412" y="279012"/>
                  </a:cubicBezTo>
                  <a:cubicBezTo>
                    <a:pt x="590550" y="322827"/>
                    <a:pt x="551497" y="369500"/>
                    <a:pt x="518160" y="419982"/>
                  </a:cubicBezTo>
                  <a:lnTo>
                    <a:pt x="518160" y="419982"/>
                  </a:lnTo>
                  <a:lnTo>
                    <a:pt x="518160" y="419982"/>
                  </a:lnTo>
                  <a:cubicBezTo>
                    <a:pt x="513397" y="427602"/>
                    <a:pt x="507683" y="435222"/>
                    <a:pt x="502920" y="442842"/>
                  </a:cubicBezTo>
                  <a:cubicBezTo>
                    <a:pt x="506730" y="404742"/>
                    <a:pt x="546735" y="218052"/>
                    <a:pt x="469583" y="71367"/>
                  </a:cubicBezTo>
                  <a:cubicBezTo>
                    <a:pt x="437197" y="187572"/>
                    <a:pt x="453390" y="330447"/>
                    <a:pt x="500062" y="446652"/>
                  </a:cubicBezTo>
                  <a:cubicBezTo>
                    <a:pt x="461962" y="506660"/>
                    <a:pt x="431483" y="569525"/>
                    <a:pt x="406717" y="636200"/>
                  </a:cubicBezTo>
                  <a:cubicBezTo>
                    <a:pt x="396240" y="571430"/>
                    <a:pt x="383858" y="340925"/>
                    <a:pt x="300037" y="196145"/>
                  </a:cubicBezTo>
                  <a:cubicBezTo>
                    <a:pt x="308610" y="269487"/>
                    <a:pt x="288608" y="359975"/>
                    <a:pt x="298133" y="433317"/>
                  </a:cubicBezTo>
                  <a:cubicBezTo>
                    <a:pt x="306705" y="503802"/>
                    <a:pt x="353378" y="586670"/>
                    <a:pt x="402908" y="646677"/>
                  </a:cubicBezTo>
                  <a:cubicBezTo>
                    <a:pt x="376237" y="720972"/>
                    <a:pt x="359092" y="799077"/>
                    <a:pt x="350520" y="879087"/>
                  </a:cubicBezTo>
                  <a:cubicBezTo>
                    <a:pt x="295275" y="704780"/>
                    <a:pt x="235267" y="511422"/>
                    <a:pt x="94297" y="334257"/>
                  </a:cubicBezTo>
                  <a:cubicBezTo>
                    <a:pt x="81915" y="515232"/>
                    <a:pt x="300990" y="836225"/>
                    <a:pt x="349567" y="889565"/>
                  </a:cubicBezTo>
                  <a:cubicBezTo>
                    <a:pt x="340995" y="981005"/>
                    <a:pt x="343853" y="1074350"/>
                    <a:pt x="357187" y="1168647"/>
                  </a:cubicBezTo>
                  <a:cubicBezTo>
                    <a:pt x="333375" y="1115308"/>
                    <a:pt x="271462" y="944810"/>
                    <a:pt x="220028" y="862895"/>
                  </a:cubicBezTo>
                  <a:cubicBezTo>
                    <a:pt x="155257" y="765740"/>
                    <a:pt x="101917" y="679062"/>
                    <a:pt x="0" y="599052"/>
                  </a:cubicBezTo>
                  <a:cubicBezTo>
                    <a:pt x="41910" y="854322"/>
                    <a:pt x="181928" y="1036250"/>
                    <a:pt x="359092" y="1181983"/>
                  </a:cubicBezTo>
                  <a:cubicBezTo>
                    <a:pt x="376237" y="1288662"/>
                    <a:pt x="406717" y="1394390"/>
                    <a:pt x="451485" y="1498212"/>
                  </a:cubicBezTo>
                  <a:cubicBezTo>
                    <a:pt x="451485" y="1498212"/>
                    <a:pt x="451485" y="1498212"/>
                    <a:pt x="451485" y="1498212"/>
                  </a:cubicBezTo>
                  <a:cubicBezTo>
                    <a:pt x="454342" y="1504880"/>
                    <a:pt x="461962" y="1509642"/>
                    <a:pt x="468630" y="1508690"/>
                  </a:cubicBezTo>
                  <a:cubicBezTo>
                    <a:pt x="475297" y="1507737"/>
                    <a:pt x="478155" y="1502022"/>
                    <a:pt x="475297" y="1495355"/>
                  </a:cubicBezTo>
                  <a:cubicBezTo>
                    <a:pt x="432435" y="1391533"/>
                    <a:pt x="400050" y="1283900"/>
                    <a:pt x="381953" y="1176267"/>
                  </a:cubicBezTo>
                  <a:close/>
                </a:path>
              </a:pathLst>
            </a:custGeom>
            <a:solidFill>
              <a:srgbClr val="1C3B3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67" name="Google Shape;167;p3"/>
            <p:cNvSpPr/>
            <p:nvPr/>
          </p:nvSpPr>
          <p:spPr>
            <a:xfrm>
              <a:off x="11269534" y="4584098"/>
              <a:ext cx="642848" cy="2430962"/>
            </a:xfrm>
            <a:custGeom>
              <a:avLst/>
              <a:gdLst/>
              <a:ahLst/>
              <a:cxnLst/>
              <a:rect l="l" t="t" r="r" b="b"/>
              <a:pathLst>
                <a:path w="335253" h="1267777" extrusionOk="0">
                  <a:moveTo>
                    <a:pt x="281655" y="1267778"/>
                  </a:moveTo>
                  <a:cubicBezTo>
                    <a:pt x="203550" y="1220153"/>
                    <a:pt x="190215" y="1205865"/>
                    <a:pt x="127350" y="1138238"/>
                  </a:cubicBezTo>
                  <a:cubicBezTo>
                    <a:pt x="65438" y="1070610"/>
                    <a:pt x="21623" y="981075"/>
                    <a:pt x="29243" y="889635"/>
                  </a:cubicBezTo>
                  <a:cubicBezTo>
                    <a:pt x="34958" y="824865"/>
                    <a:pt x="66390" y="762953"/>
                    <a:pt x="60675" y="698182"/>
                  </a:cubicBezTo>
                  <a:cubicBezTo>
                    <a:pt x="55913" y="641985"/>
                    <a:pt x="25433" y="591503"/>
                    <a:pt x="10193" y="536257"/>
                  </a:cubicBezTo>
                  <a:cubicBezTo>
                    <a:pt x="-36479" y="360997"/>
                    <a:pt x="94013" y="179070"/>
                    <a:pt x="63533" y="0"/>
                  </a:cubicBezTo>
                  <a:cubicBezTo>
                    <a:pt x="154021" y="172403"/>
                    <a:pt x="246413" y="357188"/>
                    <a:pt x="232125" y="551497"/>
                  </a:cubicBezTo>
                  <a:cubicBezTo>
                    <a:pt x="228315" y="606743"/>
                    <a:pt x="214980" y="661988"/>
                    <a:pt x="215933" y="717232"/>
                  </a:cubicBezTo>
                  <a:cubicBezTo>
                    <a:pt x="217838" y="811530"/>
                    <a:pt x="259748" y="900113"/>
                    <a:pt x="293085" y="988695"/>
                  </a:cubicBezTo>
                  <a:cubicBezTo>
                    <a:pt x="326423" y="1077278"/>
                    <a:pt x="352140" y="1175385"/>
                    <a:pt x="321660" y="1264920"/>
                  </a:cubicBezTo>
                  <a:lnTo>
                    <a:pt x="281655" y="1267778"/>
                  </a:lnTo>
                  <a:close/>
                </a:path>
              </a:pathLst>
            </a:custGeom>
            <a:gradFill>
              <a:gsLst>
                <a:gs pos="0">
                  <a:srgbClr val="367023"/>
                </a:gs>
                <a:gs pos="52999">
                  <a:srgbClr val="367023"/>
                </a:gs>
                <a:gs pos="100000">
                  <a:srgbClr val="2A5B5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68" name="Google Shape;168;p3"/>
            <p:cNvSpPr/>
            <p:nvPr/>
          </p:nvSpPr>
          <p:spPr>
            <a:xfrm>
              <a:off x="6009539" y="3709059"/>
              <a:ext cx="626000" cy="2765196"/>
            </a:xfrm>
            <a:custGeom>
              <a:avLst/>
              <a:gdLst/>
              <a:ahLst/>
              <a:cxnLst/>
              <a:rect l="l" t="t" r="r" b="b"/>
              <a:pathLst>
                <a:path w="326467" h="1442084" extrusionOk="0">
                  <a:moveTo>
                    <a:pt x="255312" y="1442085"/>
                  </a:moveTo>
                  <a:cubicBezTo>
                    <a:pt x="171492" y="1382078"/>
                    <a:pt x="157204" y="1364932"/>
                    <a:pt x="93387" y="1283970"/>
                  </a:cubicBezTo>
                  <a:cubicBezTo>
                    <a:pt x="28617" y="1203007"/>
                    <a:pt x="-13293" y="1098232"/>
                    <a:pt x="3852" y="996315"/>
                  </a:cubicBezTo>
                  <a:cubicBezTo>
                    <a:pt x="15282" y="923925"/>
                    <a:pt x="55287" y="857250"/>
                    <a:pt x="55287" y="783907"/>
                  </a:cubicBezTo>
                  <a:cubicBezTo>
                    <a:pt x="55287" y="720090"/>
                    <a:pt x="23854" y="661035"/>
                    <a:pt x="12425" y="598170"/>
                  </a:cubicBezTo>
                  <a:cubicBezTo>
                    <a:pt x="-25675" y="397192"/>
                    <a:pt x="135297" y="203835"/>
                    <a:pt x="115294" y="0"/>
                  </a:cubicBezTo>
                  <a:cubicBezTo>
                    <a:pt x="202925" y="200977"/>
                    <a:pt x="291507" y="415290"/>
                    <a:pt x="260075" y="632460"/>
                  </a:cubicBezTo>
                  <a:cubicBezTo>
                    <a:pt x="251502" y="694372"/>
                    <a:pt x="232452" y="754380"/>
                    <a:pt x="228642" y="817245"/>
                  </a:cubicBezTo>
                  <a:cubicBezTo>
                    <a:pt x="222927" y="923925"/>
                    <a:pt x="262932" y="1025842"/>
                    <a:pt x="293412" y="1127760"/>
                  </a:cubicBezTo>
                  <a:cubicBezTo>
                    <a:pt x="323892" y="1229678"/>
                    <a:pt x="344847" y="1342073"/>
                    <a:pt x="302937" y="1440180"/>
                  </a:cubicBezTo>
                  <a:lnTo>
                    <a:pt x="255312" y="1442085"/>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69" name="Google Shape;169;p3"/>
            <p:cNvSpPr/>
            <p:nvPr/>
          </p:nvSpPr>
          <p:spPr>
            <a:xfrm>
              <a:off x="5218614" y="4132878"/>
              <a:ext cx="1526886" cy="2370692"/>
            </a:xfrm>
            <a:custGeom>
              <a:avLst/>
              <a:gdLst/>
              <a:ahLst/>
              <a:cxnLst/>
              <a:rect l="l" t="t" r="r" b="b"/>
              <a:pathLst>
                <a:path w="796290" h="1236345" extrusionOk="0">
                  <a:moveTo>
                    <a:pt x="755332" y="1236345"/>
                  </a:moveTo>
                  <a:cubicBezTo>
                    <a:pt x="653415" y="1219200"/>
                    <a:pt x="633413" y="1209675"/>
                    <a:pt x="540068" y="1164908"/>
                  </a:cubicBezTo>
                  <a:cubicBezTo>
                    <a:pt x="446722" y="1120140"/>
                    <a:pt x="363855" y="1043940"/>
                    <a:pt x="334328" y="944880"/>
                  </a:cubicBezTo>
                  <a:cubicBezTo>
                    <a:pt x="313372" y="874395"/>
                    <a:pt x="320040" y="797243"/>
                    <a:pt x="287655" y="731520"/>
                  </a:cubicBezTo>
                  <a:cubicBezTo>
                    <a:pt x="260032" y="674370"/>
                    <a:pt x="205740" y="634365"/>
                    <a:pt x="167640" y="582930"/>
                  </a:cubicBezTo>
                  <a:cubicBezTo>
                    <a:pt x="45720" y="419100"/>
                    <a:pt x="106680" y="174308"/>
                    <a:pt x="0" y="0"/>
                  </a:cubicBezTo>
                  <a:cubicBezTo>
                    <a:pt x="165735" y="142875"/>
                    <a:pt x="340043" y="297180"/>
                    <a:pt x="405765" y="506730"/>
                  </a:cubicBezTo>
                  <a:cubicBezTo>
                    <a:pt x="424815" y="566737"/>
                    <a:pt x="434340" y="628650"/>
                    <a:pt x="458153" y="686752"/>
                  </a:cubicBezTo>
                  <a:cubicBezTo>
                    <a:pt x="499110" y="784860"/>
                    <a:pt x="580072" y="860108"/>
                    <a:pt x="651510" y="938212"/>
                  </a:cubicBezTo>
                  <a:cubicBezTo>
                    <a:pt x="722947" y="1016318"/>
                    <a:pt x="790575" y="1108710"/>
                    <a:pt x="796290" y="1215390"/>
                  </a:cubicBezTo>
                  <a:lnTo>
                    <a:pt x="755332" y="1236345"/>
                  </a:ln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170" name="Google Shape;170;p3"/>
            <p:cNvGrpSpPr/>
            <p:nvPr/>
          </p:nvGrpSpPr>
          <p:grpSpPr>
            <a:xfrm>
              <a:off x="11404734" y="4642541"/>
              <a:ext cx="1304019" cy="2569194"/>
              <a:chOff x="8191513" y="2954403"/>
              <a:chExt cx="679920" cy="1339587"/>
            </a:xfrm>
          </p:grpSpPr>
          <p:sp>
            <p:nvSpPr>
              <p:cNvPr id="171" name="Google Shape;171;p3"/>
              <p:cNvSpPr/>
              <p:nvPr/>
            </p:nvSpPr>
            <p:spPr>
              <a:xfrm>
                <a:off x="8191513" y="2954403"/>
                <a:ext cx="679920" cy="1339587"/>
              </a:xfrm>
              <a:custGeom>
                <a:avLst/>
                <a:gdLst/>
                <a:ahLst/>
                <a:cxnLst/>
                <a:rect l="l" t="t" r="r" b="b"/>
                <a:pathLst>
                  <a:path w="679920" h="1339587" extrusionOk="0">
                    <a:moveTo>
                      <a:pt x="129226" y="707707"/>
                    </a:moveTo>
                    <a:cubicBezTo>
                      <a:pt x="176851" y="650557"/>
                      <a:pt x="236858" y="600075"/>
                      <a:pt x="264481" y="531495"/>
                    </a:cubicBezTo>
                    <a:cubicBezTo>
                      <a:pt x="289246" y="468630"/>
                      <a:pt x="285435" y="396240"/>
                      <a:pt x="314963" y="335280"/>
                    </a:cubicBezTo>
                    <a:cubicBezTo>
                      <a:pt x="347348" y="267652"/>
                      <a:pt x="414976" y="226695"/>
                      <a:pt x="474983" y="180975"/>
                    </a:cubicBezTo>
                    <a:cubicBezTo>
                      <a:pt x="534990" y="136207"/>
                      <a:pt x="594046" y="75247"/>
                      <a:pt x="593093" y="0"/>
                    </a:cubicBezTo>
                    <a:cubicBezTo>
                      <a:pt x="678818" y="192405"/>
                      <a:pt x="699773" y="411480"/>
                      <a:pt x="661673" y="619125"/>
                    </a:cubicBezTo>
                    <a:cubicBezTo>
                      <a:pt x="623573" y="826770"/>
                      <a:pt x="528323" y="1022032"/>
                      <a:pt x="396878" y="1186815"/>
                    </a:cubicBezTo>
                    <a:cubicBezTo>
                      <a:pt x="356873" y="1237298"/>
                      <a:pt x="311153" y="1285875"/>
                      <a:pt x="254003" y="1314450"/>
                    </a:cubicBezTo>
                    <a:cubicBezTo>
                      <a:pt x="196853" y="1343977"/>
                      <a:pt x="124463" y="1350645"/>
                      <a:pt x="69218" y="1317307"/>
                    </a:cubicBezTo>
                    <a:lnTo>
                      <a:pt x="69218" y="1317307"/>
                    </a:lnTo>
                    <a:cubicBezTo>
                      <a:pt x="-17460" y="1265873"/>
                      <a:pt x="638" y="1126807"/>
                      <a:pt x="3496" y="1039177"/>
                    </a:cubicBezTo>
                    <a:cubicBezTo>
                      <a:pt x="8258" y="919163"/>
                      <a:pt x="52073" y="800100"/>
                      <a:pt x="129226" y="707707"/>
                    </a:cubicBezTo>
                    <a:close/>
                  </a:path>
                </a:pathLst>
              </a:custGeom>
              <a:gradFill>
                <a:gsLst>
                  <a:gs pos="0">
                    <a:srgbClr val="367023"/>
                  </a:gs>
                  <a:gs pos="52999">
                    <a:srgbClr val="367023"/>
                  </a:gs>
                  <a:gs pos="100000">
                    <a:srgbClr val="2A5B5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72" name="Google Shape;172;p3"/>
              <p:cNvSpPr/>
              <p:nvPr/>
            </p:nvSpPr>
            <p:spPr>
              <a:xfrm>
                <a:off x="8301689" y="3128809"/>
                <a:ext cx="462055" cy="1157079"/>
              </a:xfrm>
              <a:custGeom>
                <a:avLst/>
                <a:gdLst/>
                <a:ahLst/>
                <a:cxnLst/>
                <a:rect l="l" t="t" r="r" b="b"/>
                <a:pathLst>
                  <a:path w="462055" h="1157079" extrusionOk="0">
                    <a:moveTo>
                      <a:pt x="7620" y="1153379"/>
                    </a:moveTo>
                    <a:cubicBezTo>
                      <a:pt x="19050" y="990501"/>
                      <a:pt x="80963" y="838101"/>
                      <a:pt x="153352" y="694274"/>
                    </a:cubicBezTo>
                    <a:cubicBezTo>
                      <a:pt x="226695" y="548541"/>
                      <a:pt x="312420" y="408524"/>
                      <a:pt x="378143" y="258981"/>
                    </a:cubicBezTo>
                    <a:cubicBezTo>
                      <a:pt x="414338" y="177066"/>
                      <a:pt x="443865" y="92294"/>
                      <a:pt x="461963" y="4664"/>
                    </a:cubicBezTo>
                    <a:cubicBezTo>
                      <a:pt x="462915" y="-99"/>
                      <a:pt x="456247" y="-2004"/>
                      <a:pt x="455295" y="2759"/>
                    </a:cubicBezTo>
                    <a:cubicBezTo>
                      <a:pt x="421957" y="164684"/>
                      <a:pt x="348615" y="313274"/>
                      <a:pt x="271463" y="458054"/>
                    </a:cubicBezTo>
                    <a:cubicBezTo>
                      <a:pt x="195263" y="599976"/>
                      <a:pt x="113347" y="739994"/>
                      <a:pt x="58102" y="892394"/>
                    </a:cubicBezTo>
                    <a:cubicBezTo>
                      <a:pt x="27622" y="977166"/>
                      <a:pt x="6668" y="1063844"/>
                      <a:pt x="0" y="1154331"/>
                    </a:cubicBezTo>
                    <a:cubicBezTo>
                      <a:pt x="0" y="1158141"/>
                      <a:pt x="6668" y="1158141"/>
                      <a:pt x="7620" y="1153379"/>
                    </a:cubicBezTo>
                    <a:lnTo>
                      <a:pt x="7620" y="115337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73" name="Google Shape;173;p3"/>
            <p:cNvGrpSpPr/>
            <p:nvPr/>
          </p:nvGrpSpPr>
          <p:grpSpPr>
            <a:xfrm>
              <a:off x="10640815" y="5002421"/>
              <a:ext cx="1033990" cy="2271444"/>
              <a:chOff x="7793199" y="3142045"/>
              <a:chExt cx="539126" cy="1184339"/>
            </a:xfrm>
          </p:grpSpPr>
          <p:sp>
            <p:nvSpPr>
              <p:cNvPr id="174" name="Google Shape;174;p3"/>
              <p:cNvSpPr/>
              <p:nvPr/>
            </p:nvSpPr>
            <p:spPr>
              <a:xfrm>
                <a:off x="7793199" y="3142045"/>
                <a:ext cx="539126" cy="1184339"/>
              </a:xfrm>
              <a:custGeom>
                <a:avLst/>
                <a:gdLst/>
                <a:ahLst/>
                <a:cxnLst/>
                <a:rect l="l" t="t" r="r" b="b"/>
                <a:pathLst>
                  <a:path w="539126" h="1184339" extrusionOk="0">
                    <a:moveTo>
                      <a:pt x="89390" y="737235"/>
                    </a:moveTo>
                    <a:cubicBezTo>
                      <a:pt x="89390" y="671513"/>
                      <a:pt x="101772" y="604838"/>
                      <a:pt x="81770" y="541972"/>
                    </a:cubicBezTo>
                    <a:cubicBezTo>
                      <a:pt x="63672" y="485775"/>
                      <a:pt x="19857" y="439103"/>
                      <a:pt x="5570" y="381953"/>
                    </a:cubicBezTo>
                    <a:cubicBezTo>
                      <a:pt x="-10623" y="318135"/>
                      <a:pt x="12237" y="252413"/>
                      <a:pt x="26524" y="188595"/>
                    </a:cubicBezTo>
                    <a:cubicBezTo>
                      <a:pt x="41765" y="124778"/>
                      <a:pt x="46527" y="50483"/>
                      <a:pt x="4617" y="0"/>
                    </a:cubicBezTo>
                    <a:cubicBezTo>
                      <a:pt x="170352" y="81915"/>
                      <a:pt x="307512" y="217170"/>
                      <a:pt x="398952" y="379095"/>
                    </a:cubicBezTo>
                    <a:cubicBezTo>
                      <a:pt x="490392" y="540068"/>
                      <a:pt x="536112" y="724853"/>
                      <a:pt x="538970" y="910590"/>
                    </a:cubicBezTo>
                    <a:cubicBezTo>
                      <a:pt x="539922" y="966788"/>
                      <a:pt x="537065" y="1024890"/>
                      <a:pt x="515157" y="1077278"/>
                    </a:cubicBezTo>
                    <a:cubicBezTo>
                      <a:pt x="493249" y="1128713"/>
                      <a:pt x="447529" y="1174433"/>
                      <a:pt x="392285" y="1183005"/>
                    </a:cubicBezTo>
                    <a:lnTo>
                      <a:pt x="392285" y="1183005"/>
                    </a:lnTo>
                    <a:cubicBezTo>
                      <a:pt x="304654" y="1197293"/>
                      <a:pt x="238932" y="1093470"/>
                      <a:pt x="192260" y="1032510"/>
                    </a:cubicBezTo>
                    <a:cubicBezTo>
                      <a:pt x="126537" y="947738"/>
                      <a:pt x="89390" y="842963"/>
                      <a:pt x="89390" y="737235"/>
                    </a:cubicBez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75" name="Google Shape;175;p3"/>
              <p:cNvSpPr/>
              <p:nvPr/>
            </p:nvSpPr>
            <p:spPr>
              <a:xfrm>
                <a:off x="7878077" y="3272865"/>
                <a:ext cx="346292" cy="1036599"/>
              </a:xfrm>
              <a:custGeom>
                <a:avLst/>
                <a:gdLst/>
                <a:ahLst/>
                <a:cxnLst/>
                <a:rect l="l" t="t" r="r" b="b"/>
                <a:pathLst>
                  <a:path w="346292" h="1036599" extrusionOk="0">
                    <a:moveTo>
                      <a:pt x="345507" y="1031231"/>
                    </a:moveTo>
                    <a:cubicBezTo>
                      <a:pt x="262639" y="915978"/>
                      <a:pt x="217872" y="778818"/>
                      <a:pt x="186439" y="641658"/>
                    </a:cubicBezTo>
                    <a:cubicBezTo>
                      <a:pt x="154055" y="501641"/>
                      <a:pt x="133099" y="358766"/>
                      <a:pt x="93094" y="220653"/>
                    </a:cubicBezTo>
                    <a:cubicBezTo>
                      <a:pt x="71187" y="144453"/>
                      <a:pt x="43564" y="71111"/>
                      <a:pt x="6417" y="1578"/>
                    </a:cubicBezTo>
                    <a:cubicBezTo>
                      <a:pt x="4512" y="-2232"/>
                      <a:pt x="-2156" y="1578"/>
                      <a:pt x="702" y="5388"/>
                    </a:cubicBezTo>
                    <a:cubicBezTo>
                      <a:pt x="69282" y="132071"/>
                      <a:pt x="102619" y="273041"/>
                      <a:pt x="132147" y="413058"/>
                    </a:cubicBezTo>
                    <a:cubicBezTo>
                      <a:pt x="160722" y="553076"/>
                      <a:pt x="184534" y="694998"/>
                      <a:pt x="234064" y="829301"/>
                    </a:cubicBezTo>
                    <a:cubicBezTo>
                      <a:pt x="260734" y="902643"/>
                      <a:pt x="295024" y="972176"/>
                      <a:pt x="340744" y="1035993"/>
                    </a:cubicBezTo>
                    <a:cubicBezTo>
                      <a:pt x="342649" y="1037898"/>
                      <a:pt x="348364" y="1035041"/>
                      <a:pt x="345507" y="1031231"/>
                    </a:cubicBezTo>
                    <a:lnTo>
                      <a:pt x="345507" y="103123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76" name="Google Shape;176;p3"/>
            <p:cNvGrpSpPr/>
            <p:nvPr/>
          </p:nvGrpSpPr>
          <p:grpSpPr>
            <a:xfrm>
              <a:off x="9051215" y="4945790"/>
              <a:ext cx="2217512" cy="2543594"/>
              <a:chOff x="6964378" y="3112518"/>
              <a:chExt cx="1156219" cy="1326239"/>
            </a:xfrm>
          </p:grpSpPr>
          <p:sp>
            <p:nvSpPr>
              <p:cNvPr id="177" name="Google Shape;177;p3"/>
              <p:cNvSpPr/>
              <p:nvPr/>
            </p:nvSpPr>
            <p:spPr>
              <a:xfrm>
                <a:off x="6964378" y="3113470"/>
                <a:ext cx="1156219" cy="1325287"/>
              </a:xfrm>
              <a:custGeom>
                <a:avLst/>
                <a:gdLst/>
                <a:ahLst/>
                <a:cxnLst/>
                <a:rect l="l" t="t" r="r" b="b"/>
                <a:pathLst>
                  <a:path w="1156219" h="1325287" extrusionOk="0">
                    <a:moveTo>
                      <a:pt x="1148715" y="907733"/>
                    </a:moveTo>
                    <a:cubicBezTo>
                      <a:pt x="1148715" y="906780"/>
                      <a:pt x="1148715" y="905828"/>
                      <a:pt x="1147763" y="904875"/>
                    </a:cubicBezTo>
                    <a:cubicBezTo>
                      <a:pt x="1141095" y="905828"/>
                      <a:pt x="1134428" y="905828"/>
                      <a:pt x="1127760" y="905828"/>
                    </a:cubicBezTo>
                    <a:cubicBezTo>
                      <a:pt x="1020128" y="902018"/>
                      <a:pt x="921068" y="845820"/>
                      <a:pt x="827723" y="791528"/>
                    </a:cubicBezTo>
                    <a:cubicBezTo>
                      <a:pt x="919163" y="825818"/>
                      <a:pt x="1022985" y="824865"/>
                      <a:pt x="1114425" y="792480"/>
                    </a:cubicBezTo>
                    <a:cubicBezTo>
                      <a:pt x="1080135" y="706755"/>
                      <a:pt x="1030605" y="626745"/>
                      <a:pt x="980123" y="548640"/>
                    </a:cubicBezTo>
                    <a:cubicBezTo>
                      <a:pt x="956310" y="512445"/>
                      <a:pt x="932498" y="477203"/>
                      <a:pt x="908685" y="441008"/>
                    </a:cubicBezTo>
                    <a:cubicBezTo>
                      <a:pt x="886778" y="446722"/>
                      <a:pt x="862965" y="447675"/>
                      <a:pt x="840105" y="444818"/>
                    </a:cubicBezTo>
                    <a:cubicBezTo>
                      <a:pt x="784860" y="438150"/>
                      <a:pt x="733425" y="410528"/>
                      <a:pt x="686753" y="379095"/>
                    </a:cubicBezTo>
                    <a:cubicBezTo>
                      <a:pt x="738188" y="373380"/>
                      <a:pt x="790575" y="366713"/>
                      <a:pt x="837248" y="344805"/>
                    </a:cubicBezTo>
                    <a:cubicBezTo>
                      <a:pt x="838200" y="343853"/>
                      <a:pt x="840105" y="343853"/>
                      <a:pt x="841057" y="342900"/>
                    </a:cubicBezTo>
                    <a:cubicBezTo>
                      <a:pt x="760095" y="226695"/>
                      <a:pt x="677228" y="112395"/>
                      <a:pt x="590550" y="0"/>
                    </a:cubicBezTo>
                    <a:cubicBezTo>
                      <a:pt x="588645" y="2858"/>
                      <a:pt x="587693" y="4763"/>
                      <a:pt x="585788" y="7620"/>
                    </a:cubicBezTo>
                    <a:cubicBezTo>
                      <a:pt x="534353" y="90488"/>
                      <a:pt x="448628" y="142875"/>
                      <a:pt x="363855" y="195263"/>
                    </a:cubicBezTo>
                    <a:cubicBezTo>
                      <a:pt x="411480" y="246697"/>
                      <a:pt x="463868" y="294322"/>
                      <a:pt x="521018" y="334328"/>
                    </a:cubicBezTo>
                    <a:cubicBezTo>
                      <a:pt x="449580" y="331470"/>
                      <a:pt x="383857" y="298133"/>
                      <a:pt x="320993" y="265747"/>
                    </a:cubicBezTo>
                    <a:cubicBezTo>
                      <a:pt x="309563" y="260033"/>
                      <a:pt x="297180" y="253365"/>
                      <a:pt x="285750" y="245745"/>
                    </a:cubicBezTo>
                    <a:cubicBezTo>
                      <a:pt x="279082" y="250508"/>
                      <a:pt x="272415" y="255270"/>
                      <a:pt x="265748" y="260033"/>
                    </a:cubicBezTo>
                    <a:cubicBezTo>
                      <a:pt x="214313" y="299085"/>
                      <a:pt x="170498" y="345758"/>
                      <a:pt x="133350" y="397193"/>
                    </a:cubicBezTo>
                    <a:cubicBezTo>
                      <a:pt x="229553" y="457200"/>
                      <a:pt x="342900" y="490538"/>
                      <a:pt x="456248" y="489585"/>
                    </a:cubicBezTo>
                    <a:cubicBezTo>
                      <a:pt x="402907" y="536258"/>
                      <a:pt x="324803" y="537210"/>
                      <a:pt x="253365" y="535305"/>
                    </a:cubicBezTo>
                    <a:cubicBezTo>
                      <a:pt x="203835" y="534353"/>
                      <a:pt x="154305" y="533400"/>
                      <a:pt x="104775" y="532447"/>
                    </a:cubicBezTo>
                    <a:cubicBezTo>
                      <a:pt x="89535" y="532447"/>
                      <a:pt x="73343" y="531495"/>
                      <a:pt x="58103" y="528638"/>
                    </a:cubicBezTo>
                    <a:cubicBezTo>
                      <a:pt x="22860" y="611505"/>
                      <a:pt x="2858" y="700088"/>
                      <a:pt x="0" y="790575"/>
                    </a:cubicBezTo>
                    <a:cubicBezTo>
                      <a:pt x="91440" y="799147"/>
                      <a:pt x="185738" y="784860"/>
                      <a:pt x="277178" y="770572"/>
                    </a:cubicBezTo>
                    <a:cubicBezTo>
                      <a:pt x="215265" y="836295"/>
                      <a:pt x="140018" y="888683"/>
                      <a:pt x="57150" y="925830"/>
                    </a:cubicBezTo>
                    <a:cubicBezTo>
                      <a:pt x="42863" y="931545"/>
                      <a:pt x="28575" y="938213"/>
                      <a:pt x="13335" y="940118"/>
                    </a:cubicBezTo>
                    <a:cubicBezTo>
                      <a:pt x="14288" y="945833"/>
                      <a:pt x="16193" y="951547"/>
                      <a:pt x="17145" y="958215"/>
                    </a:cubicBezTo>
                    <a:cubicBezTo>
                      <a:pt x="40958" y="1056323"/>
                      <a:pt x="89535" y="1150620"/>
                      <a:pt x="161925" y="1219200"/>
                    </a:cubicBezTo>
                    <a:cubicBezTo>
                      <a:pt x="223838" y="1190625"/>
                      <a:pt x="286703" y="1161098"/>
                      <a:pt x="348615" y="1132523"/>
                    </a:cubicBezTo>
                    <a:cubicBezTo>
                      <a:pt x="338138" y="1171575"/>
                      <a:pt x="325755" y="1209675"/>
                      <a:pt x="302895" y="1243013"/>
                    </a:cubicBezTo>
                    <a:cubicBezTo>
                      <a:pt x="291465" y="1260158"/>
                      <a:pt x="276225" y="1275398"/>
                      <a:pt x="259080" y="1286828"/>
                    </a:cubicBezTo>
                    <a:cubicBezTo>
                      <a:pt x="261938" y="1287780"/>
                      <a:pt x="263843" y="1289685"/>
                      <a:pt x="266700" y="1290638"/>
                    </a:cubicBezTo>
                    <a:cubicBezTo>
                      <a:pt x="392430" y="1346835"/>
                      <a:pt x="559118" y="1316355"/>
                      <a:pt x="637223" y="1204913"/>
                    </a:cubicBezTo>
                    <a:cubicBezTo>
                      <a:pt x="641032" y="1210628"/>
                      <a:pt x="644843" y="1215390"/>
                      <a:pt x="648653" y="1221105"/>
                    </a:cubicBezTo>
                    <a:cubicBezTo>
                      <a:pt x="689610" y="1273493"/>
                      <a:pt x="750570" y="1309688"/>
                      <a:pt x="816293" y="1321118"/>
                    </a:cubicBezTo>
                    <a:cubicBezTo>
                      <a:pt x="890588" y="1334453"/>
                      <a:pt x="969645" y="1315403"/>
                      <a:pt x="1029653" y="1269683"/>
                    </a:cubicBezTo>
                    <a:cubicBezTo>
                      <a:pt x="1031557" y="1268730"/>
                      <a:pt x="1032510" y="1266825"/>
                      <a:pt x="1034415" y="1265873"/>
                    </a:cubicBezTo>
                    <a:cubicBezTo>
                      <a:pt x="1007745" y="1251585"/>
                      <a:pt x="986790" y="1230630"/>
                      <a:pt x="967740" y="1206818"/>
                    </a:cubicBezTo>
                    <a:cubicBezTo>
                      <a:pt x="929640" y="1161098"/>
                      <a:pt x="900113" y="1107758"/>
                      <a:pt x="879157" y="1052513"/>
                    </a:cubicBezTo>
                    <a:cubicBezTo>
                      <a:pt x="943928" y="1112520"/>
                      <a:pt x="1027748" y="1150620"/>
                      <a:pt x="1115378" y="1162050"/>
                    </a:cubicBezTo>
                    <a:cubicBezTo>
                      <a:pt x="1155382" y="1084898"/>
                      <a:pt x="1164907" y="992505"/>
                      <a:pt x="1148715" y="907733"/>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78" name="Google Shape;178;p3"/>
              <p:cNvSpPr/>
              <p:nvPr/>
            </p:nvSpPr>
            <p:spPr>
              <a:xfrm>
                <a:off x="7527095" y="3112518"/>
                <a:ext cx="593165" cy="1325287"/>
              </a:xfrm>
              <a:custGeom>
                <a:avLst/>
                <a:gdLst/>
                <a:ahLst/>
                <a:cxnLst/>
                <a:rect l="l" t="t" r="r" b="b"/>
                <a:pathLst>
                  <a:path w="593165" h="1325287" extrusionOk="0">
                    <a:moveTo>
                      <a:pt x="140229" y="1269683"/>
                    </a:moveTo>
                    <a:cubicBezTo>
                      <a:pt x="174519" y="1295400"/>
                      <a:pt x="214524" y="1313498"/>
                      <a:pt x="256434" y="1321118"/>
                    </a:cubicBezTo>
                    <a:cubicBezTo>
                      <a:pt x="330729" y="1334453"/>
                      <a:pt x="409787" y="1315403"/>
                      <a:pt x="469794" y="1269683"/>
                    </a:cubicBezTo>
                    <a:cubicBezTo>
                      <a:pt x="471699" y="1268730"/>
                      <a:pt x="472651" y="1266825"/>
                      <a:pt x="474557" y="1265873"/>
                    </a:cubicBezTo>
                    <a:cubicBezTo>
                      <a:pt x="447887" y="1251585"/>
                      <a:pt x="426932" y="1230630"/>
                      <a:pt x="407882" y="1206818"/>
                    </a:cubicBezTo>
                    <a:cubicBezTo>
                      <a:pt x="369782" y="1161098"/>
                      <a:pt x="340254" y="1107758"/>
                      <a:pt x="319299" y="1052513"/>
                    </a:cubicBezTo>
                    <a:cubicBezTo>
                      <a:pt x="384069" y="1112520"/>
                      <a:pt x="467889" y="1150620"/>
                      <a:pt x="555519" y="1162050"/>
                    </a:cubicBezTo>
                    <a:cubicBezTo>
                      <a:pt x="592666" y="1085850"/>
                      <a:pt x="601239" y="992505"/>
                      <a:pt x="585999" y="907733"/>
                    </a:cubicBezTo>
                    <a:cubicBezTo>
                      <a:pt x="585999" y="906780"/>
                      <a:pt x="585999" y="905828"/>
                      <a:pt x="585046" y="904875"/>
                    </a:cubicBezTo>
                    <a:cubicBezTo>
                      <a:pt x="578379" y="905828"/>
                      <a:pt x="571712" y="905828"/>
                      <a:pt x="565044" y="905828"/>
                    </a:cubicBezTo>
                    <a:cubicBezTo>
                      <a:pt x="457412" y="902018"/>
                      <a:pt x="358351" y="845820"/>
                      <a:pt x="265007" y="791528"/>
                    </a:cubicBezTo>
                    <a:cubicBezTo>
                      <a:pt x="356446" y="825818"/>
                      <a:pt x="460269" y="824865"/>
                      <a:pt x="551709" y="792480"/>
                    </a:cubicBezTo>
                    <a:cubicBezTo>
                      <a:pt x="517419" y="706755"/>
                      <a:pt x="467889" y="626745"/>
                      <a:pt x="417407" y="548640"/>
                    </a:cubicBezTo>
                    <a:cubicBezTo>
                      <a:pt x="393594" y="512445"/>
                      <a:pt x="369782" y="477203"/>
                      <a:pt x="345969" y="441008"/>
                    </a:cubicBezTo>
                    <a:cubicBezTo>
                      <a:pt x="324062" y="446723"/>
                      <a:pt x="300249" y="447675"/>
                      <a:pt x="277389" y="444818"/>
                    </a:cubicBezTo>
                    <a:cubicBezTo>
                      <a:pt x="222144" y="438150"/>
                      <a:pt x="170709" y="410528"/>
                      <a:pt x="124037" y="379095"/>
                    </a:cubicBezTo>
                    <a:cubicBezTo>
                      <a:pt x="175471" y="373380"/>
                      <a:pt x="227859" y="366713"/>
                      <a:pt x="274532" y="344805"/>
                    </a:cubicBezTo>
                    <a:cubicBezTo>
                      <a:pt x="275484" y="343853"/>
                      <a:pt x="277389" y="343853"/>
                      <a:pt x="278341" y="342900"/>
                    </a:cubicBezTo>
                    <a:cubicBezTo>
                      <a:pt x="197379" y="226695"/>
                      <a:pt x="114512" y="112395"/>
                      <a:pt x="27834" y="0"/>
                    </a:cubicBezTo>
                    <a:cubicBezTo>
                      <a:pt x="25929" y="2858"/>
                      <a:pt x="24976" y="4763"/>
                      <a:pt x="23071" y="7620"/>
                    </a:cubicBezTo>
                    <a:cubicBezTo>
                      <a:pt x="16404" y="51435"/>
                      <a:pt x="-37888" y="387668"/>
                      <a:pt x="47837" y="694373"/>
                    </a:cubicBezTo>
                    <a:cubicBezTo>
                      <a:pt x="133562" y="1001078"/>
                      <a:pt x="76412" y="1203960"/>
                      <a:pt x="76412" y="1203960"/>
                    </a:cubicBezTo>
                    <a:lnTo>
                      <a:pt x="140229" y="1269683"/>
                    </a:ln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79" name="Google Shape;179;p3"/>
            <p:cNvGrpSpPr/>
            <p:nvPr/>
          </p:nvGrpSpPr>
          <p:grpSpPr>
            <a:xfrm>
              <a:off x="6598047" y="4468995"/>
              <a:ext cx="1740716" cy="3777822"/>
              <a:chOff x="5685287" y="2863915"/>
              <a:chExt cx="907616" cy="1969770"/>
            </a:xfrm>
          </p:grpSpPr>
          <p:sp>
            <p:nvSpPr>
              <p:cNvPr id="180" name="Google Shape;180;p3"/>
              <p:cNvSpPr/>
              <p:nvPr/>
            </p:nvSpPr>
            <p:spPr>
              <a:xfrm>
                <a:off x="5685287" y="2863915"/>
                <a:ext cx="707590" cy="1853707"/>
              </a:xfrm>
              <a:custGeom>
                <a:avLst/>
                <a:gdLst/>
                <a:ahLst/>
                <a:cxnLst/>
                <a:rect l="l" t="t" r="r" b="b"/>
                <a:pathLst>
                  <a:path w="707590" h="1853707" extrusionOk="0">
                    <a:moveTo>
                      <a:pt x="136091" y="0"/>
                    </a:moveTo>
                    <a:cubicBezTo>
                      <a:pt x="81799" y="124777"/>
                      <a:pt x="43699" y="251460"/>
                      <a:pt x="21791" y="379095"/>
                    </a:cubicBezTo>
                    <a:cubicBezTo>
                      <a:pt x="76084" y="394335"/>
                      <a:pt x="131328" y="406717"/>
                      <a:pt x="167524" y="407670"/>
                    </a:cubicBezTo>
                    <a:cubicBezTo>
                      <a:pt x="167524" y="407670"/>
                      <a:pt x="89419" y="435292"/>
                      <a:pt x="11314" y="450533"/>
                    </a:cubicBezTo>
                    <a:cubicBezTo>
                      <a:pt x="-3926" y="575310"/>
                      <a:pt x="-3926" y="700088"/>
                      <a:pt x="12266" y="822960"/>
                    </a:cubicBezTo>
                    <a:cubicBezTo>
                      <a:pt x="97991" y="830580"/>
                      <a:pt x="189431" y="836295"/>
                      <a:pt x="239914" y="833438"/>
                    </a:cubicBezTo>
                    <a:cubicBezTo>
                      <a:pt x="310399" y="829627"/>
                      <a:pt x="161809" y="883920"/>
                      <a:pt x="28459" y="920115"/>
                    </a:cubicBezTo>
                    <a:cubicBezTo>
                      <a:pt x="37031" y="962025"/>
                      <a:pt x="47509" y="1002983"/>
                      <a:pt x="59891" y="1043940"/>
                    </a:cubicBezTo>
                    <a:cubicBezTo>
                      <a:pt x="84656" y="1125855"/>
                      <a:pt x="117041" y="1204913"/>
                      <a:pt x="156094" y="1282065"/>
                    </a:cubicBezTo>
                    <a:cubicBezTo>
                      <a:pt x="255153" y="1266825"/>
                      <a:pt x="354214" y="1250633"/>
                      <a:pt x="375169" y="1241108"/>
                    </a:cubicBezTo>
                    <a:cubicBezTo>
                      <a:pt x="401839" y="1228725"/>
                      <a:pt x="300874" y="1303020"/>
                      <a:pt x="199909" y="1361123"/>
                    </a:cubicBezTo>
                    <a:cubicBezTo>
                      <a:pt x="221816" y="1399223"/>
                      <a:pt x="246581" y="1436370"/>
                      <a:pt x="272299" y="1472565"/>
                    </a:cubicBezTo>
                    <a:cubicBezTo>
                      <a:pt x="314209" y="1531620"/>
                      <a:pt x="359928" y="1589723"/>
                      <a:pt x="411364" y="1644968"/>
                    </a:cubicBezTo>
                    <a:cubicBezTo>
                      <a:pt x="440891" y="1629727"/>
                      <a:pt x="468514" y="1615440"/>
                      <a:pt x="478039" y="1607820"/>
                    </a:cubicBezTo>
                    <a:cubicBezTo>
                      <a:pt x="493278" y="1595438"/>
                      <a:pt x="484706" y="1652588"/>
                      <a:pt x="460894" y="1695450"/>
                    </a:cubicBezTo>
                    <a:cubicBezTo>
                      <a:pt x="497089" y="1730693"/>
                      <a:pt x="535189" y="1764983"/>
                      <a:pt x="575194" y="1796415"/>
                    </a:cubicBezTo>
                    <a:cubicBezTo>
                      <a:pt x="628534" y="1838325"/>
                      <a:pt x="671396" y="1855470"/>
                      <a:pt x="707591" y="1853565"/>
                    </a:cubicBezTo>
                    <a:cubicBezTo>
                      <a:pt x="493278" y="1256348"/>
                      <a:pt x="288491" y="611505"/>
                      <a:pt x="136091" y="0"/>
                    </a:cubicBezTo>
                    <a:cubicBezTo>
                      <a:pt x="137044" y="953"/>
                      <a:pt x="137044" y="953"/>
                      <a:pt x="136091" y="0"/>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81" name="Google Shape;181;p3"/>
              <p:cNvSpPr/>
              <p:nvPr/>
            </p:nvSpPr>
            <p:spPr>
              <a:xfrm>
                <a:off x="5823284" y="2865820"/>
                <a:ext cx="769619" cy="1854517"/>
              </a:xfrm>
              <a:custGeom>
                <a:avLst/>
                <a:gdLst/>
                <a:ahLst/>
                <a:cxnLst/>
                <a:rect l="l" t="t" r="r" b="b"/>
                <a:pathLst>
                  <a:path w="769619" h="1854517" extrusionOk="0">
                    <a:moveTo>
                      <a:pt x="564832" y="1217295"/>
                    </a:moveTo>
                    <a:cubicBezTo>
                      <a:pt x="608647" y="1220153"/>
                      <a:pt x="691515" y="1210628"/>
                      <a:pt x="769620" y="1199198"/>
                    </a:cubicBezTo>
                    <a:cubicBezTo>
                      <a:pt x="764857" y="1080135"/>
                      <a:pt x="743903" y="963930"/>
                      <a:pt x="707707" y="850583"/>
                    </a:cubicBezTo>
                    <a:cubicBezTo>
                      <a:pt x="701993" y="833438"/>
                      <a:pt x="696278" y="816293"/>
                      <a:pt x="689610" y="799147"/>
                    </a:cubicBezTo>
                    <a:cubicBezTo>
                      <a:pt x="604838" y="837247"/>
                      <a:pt x="496253" y="877253"/>
                      <a:pt x="532447" y="850583"/>
                    </a:cubicBezTo>
                    <a:cubicBezTo>
                      <a:pt x="558165" y="831533"/>
                      <a:pt x="616268" y="782003"/>
                      <a:pt x="665797" y="739140"/>
                    </a:cubicBezTo>
                    <a:cubicBezTo>
                      <a:pt x="609600" y="606743"/>
                      <a:pt x="531495" y="481013"/>
                      <a:pt x="435293" y="366713"/>
                    </a:cubicBezTo>
                    <a:cubicBezTo>
                      <a:pt x="358140" y="411480"/>
                      <a:pt x="255270" y="455295"/>
                      <a:pt x="290513" y="433388"/>
                    </a:cubicBezTo>
                    <a:cubicBezTo>
                      <a:pt x="317182" y="416243"/>
                      <a:pt x="352425" y="357188"/>
                      <a:pt x="380047" y="304800"/>
                    </a:cubicBezTo>
                    <a:cubicBezTo>
                      <a:pt x="272415" y="189547"/>
                      <a:pt x="144780" y="86678"/>
                      <a:pt x="0" y="0"/>
                    </a:cubicBezTo>
                    <a:cubicBezTo>
                      <a:pt x="151447" y="610553"/>
                      <a:pt x="355282" y="1255395"/>
                      <a:pt x="569595" y="1854518"/>
                    </a:cubicBezTo>
                    <a:cubicBezTo>
                      <a:pt x="635318" y="1851660"/>
                      <a:pt x="675322" y="1785938"/>
                      <a:pt x="704850" y="1691640"/>
                    </a:cubicBezTo>
                    <a:cubicBezTo>
                      <a:pt x="712470" y="1667828"/>
                      <a:pt x="719138" y="1644015"/>
                      <a:pt x="724853" y="1620203"/>
                    </a:cubicBezTo>
                    <a:cubicBezTo>
                      <a:pt x="665797" y="1597343"/>
                      <a:pt x="585788" y="1527810"/>
                      <a:pt x="616268" y="1533525"/>
                    </a:cubicBezTo>
                    <a:cubicBezTo>
                      <a:pt x="634365" y="1536383"/>
                      <a:pt x="689610" y="1542098"/>
                      <a:pt x="741045" y="1545908"/>
                    </a:cubicBezTo>
                    <a:cubicBezTo>
                      <a:pt x="759143" y="1458278"/>
                      <a:pt x="768668" y="1370648"/>
                      <a:pt x="769620" y="1283970"/>
                    </a:cubicBezTo>
                    <a:cubicBezTo>
                      <a:pt x="643890" y="1263968"/>
                      <a:pt x="500063" y="1213485"/>
                      <a:pt x="564832" y="1217295"/>
                    </a:cubicBezTo>
                    <a:close/>
                  </a:path>
                </a:pathLst>
              </a:custGeom>
              <a:gradFill>
                <a:gsLst>
                  <a:gs pos="0">
                    <a:srgbClr val="3D760D"/>
                  </a:gs>
                  <a:gs pos="8000">
                    <a:srgbClr val="3D760D"/>
                  </a:gs>
                  <a:gs pos="100000">
                    <a:srgbClr val="35650E"/>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82" name="Google Shape;182;p3"/>
              <p:cNvSpPr/>
              <p:nvPr/>
            </p:nvSpPr>
            <p:spPr>
              <a:xfrm>
                <a:off x="5839476" y="2930591"/>
                <a:ext cx="600075" cy="1903094"/>
              </a:xfrm>
              <a:custGeom>
                <a:avLst/>
                <a:gdLst/>
                <a:ahLst/>
                <a:cxnLst/>
                <a:rect l="l" t="t" r="r" b="b"/>
                <a:pathLst>
                  <a:path w="600075" h="1903094" extrusionOk="0">
                    <a:moveTo>
                      <a:pt x="6667" y="0"/>
                    </a:moveTo>
                    <a:cubicBezTo>
                      <a:pt x="84772" y="321945"/>
                      <a:pt x="175260" y="641032"/>
                      <a:pt x="275272" y="957263"/>
                    </a:cubicBezTo>
                    <a:cubicBezTo>
                      <a:pt x="375285" y="1273492"/>
                      <a:pt x="485775" y="1586865"/>
                      <a:pt x="600075" y="1899285"/>
                    </a:cubicBezTo>
                    <a:lnTo>
                      <a:pt x="587692" y="1903095"/>
                    </a:lnTo>
                    <a:cubicBezTo>
                      <a:pt x="474345" y="1590675"/>
                      <a:pt x="364807" y="1276350"/>
                      <a:pt x="265747" y="960120"/>
                    </a:cubicBezTo>
                    <a:cubicBezTo>
                      <a:pt x="166688" y="643890"/>
                      <a:pt x="77152" y="323850"/>
                      <a:pt x="0" y="1905"/>
                    </a:cubicBezTo>
                    <a:lnTo>
                      <a:pt x="6667" y="0"/>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83" name="Google Shape;183;p3"/>
            <p:cNvGrpSpPr/>
            <p:nvPr/>
          </p:nvGrpSpPr>
          <p:grpSpPr>
            <a:xfrm>
              <a:off x="7914676" y="4476304"/>
              <a:ext cx="1660410" cy="3655423"/>
              <a:chOff x="6371781" y="2867726"/>
              <a:chExt cx="865744" cy="1905951"/>
            </a:xfrm>
          </p:grpSpPr>
          <p:sp>
            <p:nvSpPr>
              <p:cNvPr id="184" name="Google Shape;184;p3"/>
              <p:cNvSpPr/>
              <p:nvPr/>
            </p:nvSpPr>
            <p:spPr>
              <a:xfrm>
                <a:off x="6371781" y="2867726"/>
                <a:ext cx="736425" cy="1790700"/>
              </a:xfrm>
              <a:custGeom>
                <a:avLst/>
                <a:gdLst/>
                <a:ahLst/>
                <a:cxnLst/>
                <a:rect l="l" t="t" r="r" b="b"/>
                <a:pathLst>
                  <a:path w="736425" h="1790700" extrusionOk="0">
                    <a:moveTo>
                      <a:pt x="736425" y="0"/>
                    </a:moveTo>
                    <a:cubicBezTo>
                      <a:pt x="622125" y="66675"/>
                      <a:pt x="519255" y="145732"/>
                      <a:pt x="428768" y="234315"/>
                    </a:cubicBezTo>
                    <a:cubicBezTo>
                      <a:pt x="463058" y="277178"/>
                      <a:pt x="499253" y="318135"/>
                      <a:pt x="526875" y="340042"/>
                    </a:cubicBezTo>
                    <a:cubicBezTo>
                      <a:pt x="526875" y="340042"/>
                      <a:pt x="449723" y="317182"/>
                      <a:pt x="379238" y="284797"/>
                    </a:cubicBezTo>
                    <a:cubicBezTo>
                      <a:pt x="295418" y="374332"/>
                      <a:pt x="223980" y="473392"/>
                      <a:pt x="166830" y="579120"/>
                    </a:cubicBezTo>
                    <a:cubicBezTo>
                      <a:pt x="229695" y="633413"/>
                      <a:pt x="299228" y="690563"/>
                      <a:pt x="341138" y="718185"/>
                    </a:cubicBezTo>
                    <a:cubicBezTo>
                      <a:pt x="399240" y="755332"/>
                      <a:pt x="250650" y="713422"/>
                      <a:pt x="123968" y="665797"/>
                    </a:cubicBezTo>
                    <a:cubicBezTo>
                      <a:pt x="106823" y="703897"/>
                      <a:pt x="91583" y="741997"/>
                      <a:pt x="78248" y="782003"/>
                    </a:cubicBezTo>
                    <a:cubicBezTo>
                      <a:pt x="50625" y="860107"/>
                      <a:pt x="30623" y="942022"/>
                      <a:pt x="18240" y="1024890"/>
                    </a:cubicBezTo>
                    <a:cubicBezTo>
                      <a:pt x="104918" y="1069657"/>
                      <a:pt x="193500" y="1113473"/>
                      <a:pt x="214455" y="1117282"/>
                    </a:cubicBezTo>
                    <a:cubicBezTo>
                      <a:pt x="242078" y="1122998"/>
                      <a:pt x="120158" y="1123950"/>
                      <a:pt x="6810" y="1111567"/>
                    </a:cubicBezTo>
                    <a:cubicBezTo>
                      <a:pt x="3000" y="1154430"/>
                      <a:pt x="143" y="1197292"/>
                      <a:pt x="143" y="1241107"/>
                    </a:cubicBezTo>
                    <a:cubicBezTo>
                      <a:pt x="-810" y="1311592"/>
                      <a:pt x="3000" y="1383982"/>
                      <a:pt x="11573" y="1456373"/>
                    </a:cubicBezTo>
                    <a:cubicBezTo>
                      <a:pt x="43958" y="1461135"/>
                      <a:pt x="73485" y="1465898"/>
                      <a:pt x="84915" y="1464945"/>
                    </a:cubicBezTo>
                    <a:cubicBezTo>
                      <a:pt x="103965" y="1463992"/>
                      <a:pt x="64913" y="1504950"/>
                      <a:pt x="21098" y="1524953"/>
                    </a:cubicBezTo>
                    <a:cubicBezTo>
                      <a:pt x="28718" y="1573530"/>
                      <a:pt x="40148" y="1622107"/>
                      <a:pt x="53483" y="1669732"/>
                    </a:cubicBezTo>
                    <a:cubicBezTo>
                      <a:pt x="71580" y="1733550"/>
                      <a:pt x="96345" y="1771650"/>
                      <a:pt x="124920" y="1790700"/>
                    </a:cubicBezTo>
                    <a:cubicBezTo>
                      <a:pt x="299228" y="1196340"/>
                      <a:pt x="506873" y="569595"/>
                      <a:pt x="736425" y="0"/>
                    </a:cubicBezTo>
                    <a:cubicBezTo>
                      <a:pt x="736425" y="952"/>
                      <a:pt x="736425" y="0"/>
                      <a:pt x="736425" y="0"/>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85" name="Google Shape;185;p3"/>
              <p:cNvSpPr/>
              <p:nvPr/>
            </p:nvSpPr>
            <p:spPr>
              <a:xfrm>
                <a:off x="6488181" y="2872788"/>
                <a:ext cx="749344" cy="1806113"/>
              </a:xfrm>
              <a:custGeom>
                <a:avLst/>
                <a:gdLst/>
                <a:ahLst/>
                <a:cxnLst/>
                <a:rect l="l" t="t" r="r" b="b"/>
                <a:pathLst>
                  <a:path w="749344" h="1806113" extrusionOk="0">
                    <a:moveTo>
                      <a:pt x="360998" y="1284923"/>
                    </a:moveTo>
                    <a:cubicBezTo>
                      <a:pt x="394335" y="1312545"/>
                      <a:pt x="464820" y="1352550"/>
                      <a:pt x="532448" y="1387793"/>
                    </a:cubicBezTo>
                    <a:cubicBezTo>
                      <a:pt x="596265" y="1290637"/>
                      <a:pt x="646748" y="1186815"/>
                      <a:pt x="682943" y="1077277"/>
                    </a:cubicBezTo>
                    <a:cubicBezTo>
                      <a:pt x="688658" y="1060133"/>
                      <a:pt x="693420" y="1043940"/>
                      <a:pt x="698183" y="1026795"/>
                    </a:cubicBezTo>
                    <a:cubicBezTo>
                      <a:pt x="609600" y="1008698"/>
                      <a:pt x="501015" y="978218"/>
                      <a:pt x="544830" y="977265"/>
                    </a:cubicBezTo>
                    <a:cubicBezTo>
                      <a:pt x="576263" y="977265"/>
                      <a:pt x="649605" y="970598"/>
                      <a:pt x="714375" y="964883"/>
                    </a:cubicBezTo>
                    <a:cubicBezTo>
                      <a:pt x="745807" y="827723"/>
                      <a:pt x="756285" y="684848"/>
                      <a:pt x="744855" y="539115"/>
                    </a:cubicBezTo>
                    <a:cubicBezTo>
                      <a:pt x="658178" y="530543"/>
                      <a:pt x="552450" y="505777"/>
                      <a:pt x="591503" y="508635"/>
                    </a:cubicBezTo>
                    <a:cubicBezTo>
                      <a:pt x="621983" y="510540"/>
                      <a:pt x="683895" y="483870"/>
                      <a:pt x="736282" y="458152"/>
                    </a:cubicBezTo>
                    <a:cubicBezTo>
                      <a:pt x="717232" y="305752"/>
                      <a:pt x="675323" y="151448"/>
                      <a:pt x="610553" y="0"/>
                    </a:cubicBezTo>
                    <a:cubicBezTo>
                      <a:pt x="381000" y="568643"/>
                      <a:pt x="173355" y="1195387"/>
                      <a:pt x="0" y="1790700"/>
                    </a:cubicBezTo>
                    <a:cubicBezTo>
                      <a:pt x="53340" y="1825943"/>
                      <a:pt x="122873" y="1797368"/>
                      <a:pt x="200025" y="1739265"/>
                    </a:cubicBezTo>
                    <a:cubicBezTo>
                      <a:pt x="219075" y="1724977"/>
                      <a:pt x="238125" y="1709737"/>
                      <a:pt x="256223" y="1694498"/>
                    </a:cubicBezTo>
                    <a:cubicBezTo>
                      <a:pt x="222885" y="1642110"/>
                      <a:pt x="199073" y="1542098"/>
                      <a:pt x="220028" y="1564005"/>
                    </a:cubicBezTo>
                    <a:cubicBezTo>
                      <a:pt x="232410" y="1577340"/>
                      <a:pt x="273368" y="1612583"/>
                      <a:pt x="311468" y="1645920"/>
                    </a:cubicBezTo>
                    <a:cubicBezTo>
                      <a:pt x="375285" y="1586865"/>
                      <a:pt x="433388" y="1523048"/>
                      <a:pt x="483870" y="1455420"/>
                    </a:cubicBezTo>
                    <a:cubicBezTo>
                      <a:pt x="397193" y="1366837"/>
                      <a:pt x="312420" y="1243965"/>
                      <a:pt x="360998" y="1284923"/>
                    </a:cubicBezTo>
                    <a:close/>
                  </a:path>
                </a:pathLst>
              </a:custGeom>
              <a:solidFill>
                <a:srgbClr val="2F5B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86" name="Google Shape;186;p3"/>
              <p:cNvSpPr/>
              <p:nvPr/>
            </p:nvSpPr>
            <p:spPr>
              <a:xfrm>
                <a:off x="6459553" y="2932495"/>
                <a:ext cx="629602" cy="1841182"/>
              </a:xfrm>
              <a:custGeom>
                <a:avLst/>
                <a:gdLst/>
                <a:ahLst/>
                <a:cxnLst/>
                <a:rect l="l" t="t" r="r" b="b"/>
                <a:pathLst>
                  <a:path w="629602" h="1841182" extrusionOk="0">
                    <a:moveTo>
                      <a:pt x="629603" y="1905"/>
                    </a:moveTo>
                    <a:cubicBezTo>
                      <a:pt x="507683" y="300990"/>
                      <a:pt x="396240" y="603885"/>
                      <a:pt x="294323" y="911543"/>
                    </a:cubicBezTo>
                    <a:cubicBezTo>
                      <a:pt x="192405" y="1218248"/>
                      <a:pt x="100013" y="1529715"/>
                      <a:pt x="11430" y="1841183"/>
                    </a:cubicBezTo>
                    <a:lnTo>
                      <a:pt x="0" y="1837373"/>
                    </a:lnTo>
                    <a:cubicBezTo>
                      <a:pt x="89535" y="1525905"/>
                      <a:pt x="182880" y="1215390"/>
                      <a:pt x="284798" y="908685"/>
                    </a:cubicBezTo>
                    <a:cubicBezTo>
                      <a:pt x="387668" y="601980"/>
                      <a:pt x="499110" y="298133"/>
                      <a:pt x="621983" y="0"/>
                    </a:cubicBezTo>
                    <a:lnTo>
                      <a:pt x="629603" y="1905"/>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87" name="Google Shape;187;p3"/>
            <p:cNvGrpSpPr/>
            <p:nvPr/>
          </p:nvGrpSpPr>
          <p:grpSpPr>
            <a:xfrm>
              <a:off x="5279419" y="4979956"/>
              <a:ext cx="2126832" cy="2971527"/>
              <a:chOff x="4997749" y="3130332"/>
              <a:chExt cx="1108938" cy="1549365"/>
            </a:xfrm>
          </p:grpSpPr>
          <p:sp>
            <p:nvSpPr>
              <p:cNvPr id="188" name="Google Shape;188;p3"/>
              <p:cNvSpPr/>
              <p:nvPr/>
            </p:nvSpPr>
            <p:spPr>
              <a:xfrm>
                <a:off x="4997749" y="3130332"/>
                <a:ext cx="1108938" cy="1471784"/>
              </a:xfrm>
              <a:custGeom>
                <a:avLst/>
                <a:gdLst/>
                <a:ahLst/>
                <a:cxnLst/>
                <a:rect l="l" t="t" r="r" b="b"/>
                <a:pathLst>
                  <a:path w="1108938" h="1471784" extrusionOk="0">
                    <a:moveTo>
                      <a:pt x="476920" y="1201386"/>
                    </a:moveTo>
                    <a:cubicBezTo>
                      <a:pt x="399767" y="1179478"/>
                      <a:pt x="320710" y="1164238"/>
                      <a:pt x="250225" y="1126138"/>
                    </a:cubicBezTo>
                    <a:cubicBezTo>
                      <a:pt x="179740" y="1088038"/>
                      <a:pt x="119732" y="1020411"/>
                      <a:pt x="116875" y="940401"/>
                    </a:cubicBezTo>
                    <a:cubicBezTo>
                      <a:pt x="114017" y="860391"/>
                      <a:pt x="191170" y="780381"/>
                      <a:pt x="268322" y="800384"/>
                    </a:cubicBezTo>
                    <a:cubicBezTo>
                      <a:pt x="299755" y="808956"/>
                      <a:pt x="337855" y="828959"/>
                      <a:pt x="358810" y="805146"/>
                    </a:cubicBezTo>
                    <a:cubicBezTo>
                      <a:pt x="378812" y="782286"/>
                      <a:pt x="356905" y="746091"/>
                      <a:pt x="332140" y="729898"/>
                    </a:cubicBezTo>
                    <a:cubicBezTo>
                      <a:pt x="290230" y="702276"/>
                      <a:pt x="240700" y="692751"/>
                      <a:pt x="192122" y="680368"/>
                    </a:cubicBezTo>
                    <a:cubicBezTo>
                      <a:pt x="144497" y="667034"/>
                      <a:pt x="94967" y="647984"/>
                      <a:pt x="64487" y="607978"/>
                    </a:cubicBezTo>
                    <a:cubicBezTo>
                      <a:pt x="34960" y="567973"/>
                      <a:pt x="34960" y="502251"/>
                      <a:pt x="76870" y="475581"/>
                    </a:cubicBezTo>
                    <a:cubicBezTo>
                      <a:pt x="92110" y="465103"/>
                      <a:pt x="112112" y="461293"/>
                      <a:pt x="125447" y="447958"/>
                    </a:cubicBezTo>
                    <a:cubicBezTo>
                      <a:pt x="147355" y="425098"/>
                      <a:pt x="138782" y="386998"/>
                      <a:pt x="119732" y="362233"/>
                    </a:cubicBezTo>
                    <a:cubicBezTo>
                      <a:pt x="99730" y="337468"/>
                      <a:pt x="72107" y="322228"/>
                      <a:pt x="49247" y="300321"/>
                    </a:cubicBezTo>
                    <a:cubicBezTo>
                      <a:pt x="-29810" y="224121"/>
                      <a:pt x="-10760" y="72673"/>
                      <a:pt x="85442" y="19333"/>
                    </a:cubicBezTo>
                    <a:cubicBezTo>
                      <a:pt x="181645" y="-34007"/>
                      <a:pt x="320710" y="28858"/>
                      <a:pt x="343570" y="136491"/>
                    </a:cubicBezTo>
                    <a:cubicBezTo>
                      <a:pt x="350237" y="169828"/>
                      <a:pt x="348332" y="205071"/>
                      <a:pt x="360715" y="236503"/>
                    </a:cubicBezTo>
                    <a:cubicBezTo>
                      <a:pt x="373097" y="267936"/>
                      <a:pt x="410245" y="294606"/>
                      <a:pt x="440725" y="279366"/>
                    </a:cubicBezTo>
                    <a:cubicBezTo>
                      <a:pt x="471205" y="264126"/>
                      <a:pt x="472157" y="220311"/>
                      <a:pt x="491207" y="191736"/>
                    </a:cubicBezTo>
                    <a:cubicBezTo>
                      <a:pt x="521687" y="143158"/>
                      <a:pt x="598840" y="145063"/>
                      <a:pt x="641703" y="183163"/>
                    </a:cubicBezTo>
                    <a:cubicBezTo>
                      <a:pt x="684565" y="221263"/>
                      <a:pt x="697900" y="282223"/>
                      <a:pt x="699805" y="339373"/>
                    </a:cubicBezTo>
                    <a:cubicBezTo>
                      <a:pt x="701710" y="396523"/>
                      <a:pt x="693137" y="454626"/>
                      <a:pt x="701710" y="510823"/>
                    </a:cubicBezTo>
                    <a:cubicBezTo>
                      <a:pt x="704567" y="530826"/>
                      <a:pt x="713140" y="553686"/>
                      <a:pt x="732190" y="558448"/>
                    </a:cubicBezTo>
                    <a:cubicBezTo>
                      <a:pt x="763622" y="566068"/>
                      <a:pt x="779815" y="524158"/>
                      <a:pt x="796007" y="496536"/>
                    </a:cubicBezTo>
                    <a:cubicBezTo>
                      <a:pt x="834107" y="429861"/>
                      <a:pt x="936978" y="425098"/>
                      <a:pt x="998890" y="469866"/>
                    </a:cubicBezTo>
                    <a:cubicBezTo>
                      <a:pt x="1060803" y="515586"/>
                      <a:pt x="1089378" y="594643"/>
                      <a:pt x="1100807" y="670843"/>
                    </a:cubicBezTo>
                    <a:cubicBezTo>
                      <a:pt x="1100807" y="670843"/>
                      <a:pt x="1100807" y="670843"/>
                      <a:pt x="1100807" y="670843"/>
                    </a:cubicBezTo>
                    <a:cubicBezTo>
                      <a:pt x="1118905" y="793716"/>
                      <a:pt x="1103665" y="917541"/>
                      <a:pt x="1085567" y="1039461"/>
                    </a:cubicBezTo>
                    <a:cubicBezTo>
                      <a:pt x="1067470" y="1157571"/>
                      <a:pt x="1068422" y="1284253"/>
                      <a:pt x="1046515" y="1399506"/>
                    </a:cubicBezTo>
                    <a:cubicBezTo>
                      <a:pt x="1015082" y="1562384"/>
                      <a:pt x="892210" y="1406173"/>
                      <a:pt x="816010" y="1355691"/>
                    </a:cubicBezTo>
                    <a:cubicBezTo>
                      <a:pt x="710282" y="1289016"/>
                      <a:pt x="595982" y="1235676"/>
                      <a:pt x="476920" y="1201386"/>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89" name="Google Shape;189;p3"/>
              <p:cNvSpPr/>
              <p:nvPr/>
            </p:nvSpPr>
            <p:spPr>
              <a:xfrm>
                <a:off x="5203012" y="3417822"/>
                <a:ext cx="850127" cy="1261875"/>
              </a:xfrm>
              <a:custGeom>
                <a:avLst/>
                <a:gdLst/>
                <a:ahLst/>
                <a:cxnLst/>
                <a:rect l="l" t="t" r="r" b="b"/>
                <a:pathLst>
                  <a:path w="850127" h="1261875" extrusionOk="0">
                    <a:moveTo>
                      <a:pt x="642179" y="384306"/>
                    </a:moveTo>
                    <a:cubicBezTo>
                      <a:pt x="642179" y="379543"/>
                      <a:pt x="634559" y="380496"/>
                      <a:pt x="634559" y="385258"/>
                    </a:cubicBezTo>
                    <a:cubicBezTo>
                      <a:pt x="647894" y="637671"/>
                      <a:pt x="692662" y="885321"/>
                      <a:pt x="778387" y="1122493"/>
                    </a:cubicBezTo>
                    <a:cubicBezTo>
                      <a:pt x="643132" y="880558"/>
                      <a:pt x="494541" y="647196"/>
                      <a:pt x="332616" y="422406"/>
                    </a:cubicBezTo>
                    <a:cubicBezTo>
                      <a:pt x="332616" y="422406"/>
                      <a:pt x="332616" y="422406"/>
                      <a:pt x="332616" y="421453"/>
                    </a:cubicBezTo>
                    <a:cubicBezTo>
                      <a:pt x="316424" y="321441"/>
                      <a:pt x="311662" y="220476"/>
                      <a:pt x="317377" y="119511"/>
                    </a:cubicBezTo>
                    <a:cubicBezTo>
                      <a:pt x="317377" y="114748"/>
                      <a:pt x="309757" y="113796"/>
                      <a:pt x="309757" y="118558"/>
                    </a:cubicBezTo>
                    <a:cubicBezTo>
                      <a:pt x="304041" y="215713"/>
                      <a:pt x="308804" y="312868"/>
                      <a:pt x="323091" y="408118"/>
                    </a:cubicBezTo>
                    <a:cubicBezTo>
                      <a:pt x="287849" y="359541"/>
                      <a:pt x="251654" y="310963"/>
                      <a:pt x="215459" y="263338"/>
                    </a:cubicBezTo>
                    <a:cubicBezTo>
                      <a:pt x="147832" y="174756"/>
                      <a:pt x="78299" y="87126"/>
                      <a:pt x="6862" y="1401"/>
                    </a:cubicBezTo>
                    <a:cubicBezTo>
                      <a:pt x="4004" y="-2409"/>
                      <a:pt x="-2663" y="2353"/>
                      <a:pt x="1147" y="6163"/>
                    </a:cubicBezTo>
                    <a:cubicBezTo>
                      <a:pt x="75441" y="95698"/>
                      <a:pt x="147832" y="187138"/>
                      <a:pt x="218316" y="279531"/>
                    </a:cubicBezTo>
                    <a:cubicBezTo>
                      <a:pt x="163072" y="261433"/>
                      <a:pt x="107827" y="243336"/>
                      <a:pt x="52582" y="226191"/>
                    </a:cubicBezTo>
                    <a:cubicBezTo>
                      <a:pt x="47819" y="224286"/>
                      <a:pt x="44962" y="231906"/>
                      <a:pt x="49724" y="233811"/>
                    </a:cubicBezTo>
                    <a:cubicBezTo>
                      <a:pt x="107827" y="252861"/>
                      <a:pt x="166882" y="271911"/>
                      <a:pt x="224984" y="290961"/>
                    </a:cubicBezTo>
                    <a:cubicBezTo>
                      <a:pt x="224984" y="290961"/>
                      <a:pt x="225937" y="290961"/>
                      <a:pt x="225937" y="290961"/>
                    </a:cubicBezTo>
                    <a:cubicBezTo>
                      <a:pt x="349762" y="455743"/>
                      <a:pt x="466919" y="625288"/>
                      <a:pt x="576457" y="799596"/>
                    </a:cubicBezTo>
                    <a:cubicBezTo>
                      <a:pt x="441202" y="730063"/>
                      <a:pt x="299279" y="672913"/>
                      <a:pt x="152594" y="630051"/>
                    </a:cubicBezTo>
                    <a:cubicBezTo>
                      <a:pt x="147832" y="629098"/>
                      <a:pt x="144974" y="635766"/>
                      <a:pt x="149737" y="637671"/>
                    </a:cubicBezTo>
                    <a:cubicBezTo>
                      <a:pt x="300232" y="681486"/>
                      <a:pt x="445964" y="740541"/>
                      <a:pt x="584077" y="812931"/>
                    </a:cubicBezTo>
                    <a:cubicBezTo>
                      <a:pt x="616462" y="865318"/>
                      <a:pt x="648847" y="917706"/>
                      <a:pt x="680279" y="971046"/>
                    </a:cubicBezTo>
                    <a:cubicBezTo>
                      <a:pt x="736477" y="1066296"/>
                      <a:pt x="790769" y="1162498"/>
                      <a:pt x="842204" y="1259653"/>
                    </a:cubicBezTo>
                    <a:cubicBezTo>
                      <a:pt x="844109" y="1264416"/>
                      <a:pt x="851729" y="1260606"/>
                      <a:pt x="849824" y="1256796"/>
                    </a:cubicBezTo>
                    <a:cubicBezTo>
                      <a:pt x="833632" y="1226316"/>
                      <a:pt x="817439" y="1196788"/>
                      <a:pt x="800294" y="1166308"/>
                    </a:cubicBezTo>
                    <a:cubicBezTo>
                      <a:pt x="800294" y="1165356"/>
                      <a:pt x="800294" y="1165356"/>
                      <a:pt x="800294" y="1164403"/>
                    </a:cubicBezTo>
                    <a:cubicBezTo>
                      <a:pt x="705044" y="912943"/>
                      <a:pt x="655514" y="651958"/>
                      <a:pt x="642179" y="384306"/>
                    </a:cubicBezTo>
                    <a:close/>
                  </a:path>
                </a:pathLst>
              </a:custGeom>
              <a:solidFill>
                <a:srgbClr val="317A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190" name="Google Shape;190;p3"/>
            <p:cNvSpPr/>
            <p:nvPr/>
          </p:nvSpPr>
          <p:spPr>
            <a:xfrm>
              <a:off x="9040289" y="3256012"/>
              <a:ext cx="175334" cy="175334"/>
            </a:xfrm>
            <a:custGeom>
              <a:avLst/>
              <a:gdLst/>
              <a:ahLst/>
              <a:cxnLst/>
              <a:rect l="l" t="t" r="r" b="b"/>
              <a:pathLst>
                <a:path w="91439" h="91439" extrusionOk="0">
                  <a:moveTo>
                    <a:pt x="91440" y="45720"/>
                  </a:moveTo>
                  <a:cubicBezTo>
                    <a:pt x="91440" y="70485"/>
                    <a:pt x="71438" y="91440"/>
                    <a:pt x="45720" y="91440"/>
                  </a:cubicBezTo>
                  <a:cubicBezTo>
                    <a:pt x="20955" y="91440"/>
                    <a:pt x="0" y="71438"/>
                    <a:pt x="0" y="45720"/>
                  </a:cubicBezTo>
                  <a:cubicBezTo>
                    <a:pt x="0" y="20955"/>
                    <a:pt x="20002" y="0"/>
                    <a:pt x="45720" y="0"/>
                  </a:cubicBezTo>
                  <a:cubicBezTo>
                    <a:pt x="71438" y="0"/>
                    <a:pt x="91440" y="20002"/>
                    <a:pt x="91440" y="45720"/>
                  </a:cubicBezTo>
                  <a:close/>
                </a:path>
              </a:pathLst>
            </a:custGeom>
            <a:solidFill>
              <a:srgbClr val="112B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91" name="Google Shape;191;p3"/>
            <p:cNvSpPr/>
            <p:nvPr/>
          </p:nvSpPr>
          <p:spPr>
            <a:xfrm>
              <a:off x="9771010" y="2876037"/>
              <a:ext cx="164378" cy="164378"/>
            </a:xfrm>
            <a:custGeom>
              <a:avLst/>
              <a:gdLst/>
              <a:ahLst/>
              <a:cxnLst/>
              <a:rect l="l" t="t" r="r" b="b"/>
              <a:pathLst>
                <a:path w="85725" h="85725" extrusionOk="0">
                  <a:moveTo>
                    <a:pt x="85725" y="42863"/>
                  </a:moveTo>
                  <a:cubicBezTo>
                    <a:pt x="85725" y="66675"/>
                    <a:pt x="66675" y="85725"/>
                    <a:pt x="42863" y="85725"/>
                  </a:cubicBezTo>
                  <a:cubicBezTo>
                    <a:pt x="19050" y="85725"/>
                    <a:pt x="0" y="66675"/>
                    <a:pt x="0" y="42863"/>
                  </a:cubicBezTo>
                  <a:cubicBezTo>
                    <a:pt x="0" y="19050"/>
                    <a:pt x="19050" y="0"/>
                    <a:pt x="42863" y="0"/>
                  </a:cubicBezTo>
                  <a:cubicBezTo>
                    <a:pt x="66675" y="0"/>
                    <a:pt x="85725" y="19050"/>
                    <a:pt x="85725" y="42863"/>
                  </a:cubicBezTo>
                  <a:close/>
                </a:path>
              </a:pathLst>
            </a:custGeom>
            <a:solidFill>
              <a:srgbClr val="C7DC5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92" name="Google Shape;192;p3"/>
            <p:cNvSpPr/>
            <p:nvPr/>
          </p:nvSpPr>
          <p:spPr>
            <a:xfrm>
              <a:off x="7301171" y="3089772"/>
              <a:ext cx="186295" cy="186293"/>
            </a:xfrm>
            <a:custGeom>
              <a:avLst/>
              <a:gdLst/>
              <a:ahLst/>
              <a:cxnLst/>
              <a:rect l="l" t="t" r="r" b="b"/>
              <a:pathLst>
                <a:path w="97155" h="97154" extrusionOk="0">
                  <a:moveTo>
                    <a:pt x="97155" y="48578"/>
                  </a:moveTo>
                  <a:cubicBezTo>
                    <a:pt x="97155" y="75248"/>
                    <a:pt x="75247" y="97155"/>
                    <a:pt x="48578" y="97155"/>
                  </a:cubicBezTo>
                  <a:cubicBezTo>
                    <a:pt x="21907" y="97155"/>
                    <a:pt x="0" y="75248"/>
                    <a:pt x="0" y="48578"/>
                  </a:cubicBezTo>
                  <a:cubicBezTo>
                    <a:pt x="0" y="21908"/>
                    <a:pt x="21907" y="0"/>
                    <a:pt x="48578" y="0"/>
                  </a:cubicBezTo>
                  <a:cubicBezTo>
                    <a:pt x="75247" y="953"/>
                    <a:pt x="97155" y="22860"/>
                    <a:pt x="97155" y="48578"/>
                  </a:cubicBezTo>
                  <a:close/>
                </a:path>
              </a:pathLst>
            </a:custGeom>
            <a:solidFill>
              <a:srgbClr val="C7DC5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93" name="Google Shape;193;p3"/>
            <p:cNvSpPr/>
            <p:nvPr/>
          </p:nvSpPr>
          <p:spPr>
            <a:xfrm>
              <a:off x="10664317" y="3944716"/>
              <a:ext cx="84015" cy="84015"/>
            </a:xfrm>
            <a:custGeom>
              <a:avLst/>
              <a:gdLst/>
              <a:ahLst/>
              <a:cxnLst/>
              <a:rect l="l" t="t" r="r" b="b"/>
              <a:pathLst>
                <a:path w="43815" h="43815" extrusionOk="0">
                  <a:moveTo>
                    <a:pt x="43815" y="21908"/>
                  </a:moveTo>
                  <a:cubicBezTo>
                    <a:pt x="43815" y="33338"/>
                    <a:pt x="34290" y="43815"/>
                    <a:pt x="21908" y="43815"/>
                  </a:cubicBezTo>
                  <a:cubicBezTo>
                    <a:pt x="10478" y="43815"/>
                    <a:pt x="0" y="34290"/>
                    <a:pt x="0" y="21908"/>
                  </a:cubicBezTo>
                  <a:cubicBezTo>
                    <a:pt x="0" y="9525"/>
                    <a:pt x="9525" y="0"/>
                    <a:pt x="21908" y="0"/>
                  </a:cubicBezTo>
                  <a:cubicBezTo>
                    <a:pt x="34290" y="0"/>
                    <a:pt x="43815" y="9525"/>
                    <a:pt x="43815" y="21908"/>
                  </a:cubicBezTo>
                  <a:close/>
                </a:path>
              </a:pathLst>
            </a:custGeom>
            <a:solidFill>
              <a:srgbClr val="C7DC5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94" name="Google Shape;194;p3"/>
            <p:cNvSpPr/>
            <p:nvPr/>
          </p:nvSpPr>
          <p:spPr>
            <a:xfrm>
              <a:off x="11367635" y="2547139"/>
              <a:ext cx="142461" cy="142532"/>
            </a:xfrm>
            <a:custGeom>
              <a:avLst/>
              <a:gdLst/>
              <a:ahLst/>
              <a:cxnLst/>
              <a:rect l="l" t="t" r="r" b="b"/>
              <a:pathLst>
                <a:path w="74295" h="74332" extrusionOk="0">
                  <a:moveTo>
                    <a:pt x="74295" y="37185"/>
                  </a:moveTo>
                  <a:cubicBezTo>
                    <a:pt x="74295" y="58140"/>
                    <a:pt x="57150" y="74333"/>
                    <a:pt x="37148" y="74333"/>
                  </a:cubicBezTo>
                  <a:cubicBezTo>
                    <a:pt x="16193" y="74333"/>
                    <a:pt x="0" y="57188"/>
                    <a:pt x="0" y="37185"/>
                  </a:cubicBezTo>
                  <a:cubicBezTo>
                    <a:pt x="0" y="16230"/>
                    <a:pt x="17145" y="38"/>
                    <a:pt x="37148" y="38"/>
                  </a:cubicBezTo>
                  <a:cubicBezTo>
                    <a:pt x="57150" y="-915"/>
                    <a:pt x="74295" y="16230"/>
                    <a:pt x="74295" y="37185"/>
                  </a:cubicBezTo>
                  <a:close/>
                </a:path>
              </a:pathLst>
            </a:custGeom>
            <a:solidFill>
              <a:srgbClr val="C7DC5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95" name="Google Shape;195;p3"/>
            <p:cNvSpPr/>
            <p:nvPr/>
          </p:nvSpPr>
          <p:spPr>
            <a:xfrm>
              <a:off x="12005191" y="2834019"/>
              <a:ext cx="204559" cy="204557"/>
            </a:xfrm>
            <a:custGeom>
              <a:avLst/>
              <a:gdLst/>
              <a:ahLst/>
              <a:cxnLst/>
              <a:rect l="l" t="t" r="r" b="b"/>
              <a:pathLst>
                <a:path w="106680" h="106679" extrusionOk="0">
                  <a:moveTo>
                    <a:pt x="106680" y="53340"/>
                  </a:moveTo>
                  <a:cubicBezTo>
                    <a:pt x="106680" y="82799"/>
                    <a:pt x="82799" y="106680"/>
                    <a:pt x="53340" y="106680"/>
                  </a:cubicBezTo>
                  <a:cubicBezTo>
                    <a:pt x="23882" y="106680"/>
                    <a:pt x="1" y="82799"/>
                    <a:pt x="1" y="53340"/>
                  </a:cubicBezTo>
                  <a:cubicBezTo>
                    <a:pt x="1" y="23881"/>
                    <a:pt x="23882" y="0"/>
                    <a:pt x="53340" y="0"/>
                  </a:cubicBezTo>
                  <a:cubicBezTo>
                    <a:pt x="82799" y="0"/>
                    <a:pt x="106680" y="23881"/>
                    <a:pt x="106680" y="53340"/>
                  </a:cubicBezTo>
                  <a:close/>
                </a:path>
              </a:pathLst>
            </a:custGeom>
            <a:solidFill>
              <a:srgbClr val="112B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96" name="Google Shape;196;p3"/>
            <p:cNvSpPr/>
            <p:nvPr/>
          </p:nvSpPr>
          <p:spPr>
            <a:xfrm>
              <a:off x="8906931" y="2678742"/>
              <a:ext cx="73057" cy="73057"/>
            </a:xfrm>
            <a:custGeom>
              <a:avLst/>
              <a:gdLst/>
              <a:ahLst/>
              <a:cxnLst/>
              <a:rect l="l" t="t" r="r" b="b"/>
              <a:pathLst>
                <a:path w="38100" h="38100" extrusionOk="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112B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97" name="Google Shape;197;p3"/>
            <p:cNvSpPr/>
            <p:nvPr/>
          </p:nvSpPr>
          <p:spPr>
            <a:xfrm>
              <a:off x="5583975" y="3718192"/>
              <a:ext cx="135153" cy="135153"/>
            </a:xfrm>
            <a:custGeom>
              <a:avLst/>
              <a:gdLst/>
              <a:ahLst/>
              <a:cxnLst/>
              <a:rect l="l" t="t" r="r" b="b"/>
              <a:pathLst>
                <a:path w="70484" h="70484" extrusionOk="0">
                  <a:moveTo>
                    <a:pt x="70485" y="35242"/>
                  </a:moveTo>
                  <a:cubicBezTo>
                    <a:pt x="70485" y="54292"/>
                    <a:pt x="55245" y="70485"/>
                    <a:pt x="35243" y="70485"/>
                  </a:cubicBezTo>
                  <a:cubicBezTo>
                    <a:pt x="16193" y="70485"/>
                    <a:pt x="0" y="55245"/>
                    <a:pt x="0" y="35242"/>
                  </a:cubicBezTo>
                  <a:cubicBezTo>
                    <a:pt x="0" y="16192"/>
                    <a:pt x="15240" y="0"/>
                    <a:pt x="35243" y="0"/>
                  </a:cubicBezTo>
                  <a:cubicBezTo>
                    <a:pt x="54293" y="0"/>
                    <a:pt x="70485" y="16192"/>
                    <a:pt x="70485" y="35242"/>
                  </a:cubicBezTo>
                  <a:close/>
                </a:path>
              </a:pathLst>
            </a:custGeom>
            <a:solidFill>
              <a:srgbClr val="2F5B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98" name="Google Shape;198;p3"/>
            <p:cNvSpPr/>
            <p:nvPr/>
          </p:nvSpPr>
          <p:spPr>
            <a:xfrm>
              <a:off x="5028627" y="4017788"/>
              <a:ext cx="113236" cy="113236"/>
            </a:xfrm>
            <a:custGeom>
              <a:avLst/>
              <a:gdLst/>
              <a:ahLst/>
              <a:cxnLst/>
              <a:rect l="l" t="t" r="r" b="b"/>
              <a:pathLst>
                <a:path w="59054" h="59054" extrusionOk="0">
                  <a:moveTo>
                    <a:pt x="59055" y="29528"/>
                  </a:moveTo>
                  <a:cubicBezTo>
                    <a:pt x="59055" y="45720"/>
                    <a:pt x="45720" y="59055"/>
                    <a:pt x="29528" y="59055"/>
                  </a:cubicBezTo>
                  <a:cubicBezTo>
                    <a:pt x="13335" y="59055"/>
                    <a:pt x="0" y="45720"/>
                    <a:pt x="0" y="29528"/>
                  </a:cubicBezTo>
                  <a:cubicBezTo>
                    <a:pt x="0" y="13335"/>
                    <a:pt x="13335" y="0"/>
                    <a:pt x="29528" y="0"/>
                  </a:cubicBezTo>
                  <a:cubicBezTo>
                    <a:pt x="45720" y="0"/>
                    <a:pt x="59055" y="12383"/>
                    <a:pt x="59055" y="29528"/>
                  </a:cubicBezTo>
                  <a:close/>
                </a:path>
              </a:pathLst>
            </a:custGeom>
            <a:solidFill>
              <a:srgbClr val="C7DC5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99" name="Google Shape;199;p3"/>
            <p:cNvSpPr/>
            <p:nvPr/>
          </p:nvSpPr>
          <p:spPr>
            <a:xfrm>
              <a:off x="10574802" y="2572787"/>
              <a:ext cx="76710" cy="76708"/>
            </a:xfrm>
            <a:custGeom>
              <a:avLst/>
              <a:gdLst/>
              <a:ahLst/>
              <a:cxnLst/>
              <a:rect l="l" t="t" r="r" b="b"/>
              <a:pathLst>
                <a:path w="40005" h="40004" extrusionOk="0">
                  <a:moveTo>
                    <a:pt x="40005" y="20003"/>
                  </a:moveTo>
                  <a:cubicBezTo>
                    <a:pt x="40005" y="31050"/>
                    <a:pt x="31050" y="40005"/>
                    <a:pt x="20003" y="40005"/>
                  </a:cubicBezTo>
                  <a:cubicBezTo>
                    <a:pt x="8956" y="40005"/>
                    <a:pt x="1" y="31050"/>
                    <a:pt x="1" y="20003"/>
                  </a:cubicBezTo>
                  <a:cubicBezTo>
                    <a:pt x="1" y="8955"/>
                    <a:pt x="8956" y="0"/>
                    <a:pt x="20003" y="0"/>
                  </a:cubicBezTo>
                  <a:cubicBezTo>
                    <a:pt x="31050" y="0"/>
                    <a:pt x="40005" y="8955"/>
                    <a:pt x="40005" y="20003"/>
                  </a:cubicBezTo>
                  <a:close/>
                </a:path>
              </a:pathLst>
            </a:custGeom>
            <a:solidFill>
              <a:srgbClr val="112B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200" name="Google Shape;200;p3"/>
          <p:cNvGrpSpPr/>
          <p:nvPr/>
        </p:nvGrpSpPr>
        <p:grpSpPr>
          <a:xfrm>
            <a:off x="10958389" y="7120426"/>
            <a:ext cx="3291104" cy="3166565"/>
            <a:chOff x="1665517" y="4206875"/>
            <a:chExt cx="2194069" cy="2111043"/>
          </a:xfrm>
        </p:grpSpPr>
        <p:sp>
          <p:nvSpPr>
            <p:cNvPr id="201" name="Google Shape;201;p3"/>
            <p:cNvSpPr/>
            <p:nvPr/>
          </p:nvSpPr>
          <p:spPr>
            <a:xfrm>
              <a:off x="2186603" y="5499966"/>
              <a:ext cx="1153356" cy="407971"/>
            </a:xfrm>
            <a:prstGeom prst="ellipse">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Calibri"/>
                <a:ea typeface="Calibri"/>
                <a:cs typeface="Calibri"/>
                <a:sym typeface="Calibri"/>
              </a:endParaRPr>
            </a:p>
          </p:txBody>
        </p:sp>
        <p:sp>
          <p:nvSpPr>
            <p:cNvPr id="202" name="Google Shape;202;p3"/>
            <p:cNvSpPr/>
            <p:nvPr/>
          </p:nvSpPr>
          <p:spPr>
            <a:xfrm>
              <a:off x="2117252" y="5150277"/>
              <a:ext cx="1334907" cy="859994"/>
            </a:xfrm>
            <a:custGeom>
              <a:avLst/>
              <a:gdLst/>
              <a:ahLst/>
              <a:cxnLst/>
              <a:rect l="l" t="t" r="r" b="b"/>
              <a:pathLst>
                <a:path w="897227" h="543625" extrusionOk="0">
                  <a:moveTo>
                    <a:pt x="889607" y="313120"/>
                  </a:moveTo>
                  <a:cubicBezTo>
                    <a:pt x="889607" y="314073"/>
                    <a:pt x="889607" y="315025"/>
                    <a:pt x="890560" y="315978"/>
                  </a:cubicBezTo>
                  <a:cubicBezTo>
                    <a:pt x="891512" y="317883"/>
                    <a:pt x="892465" y="320740"/>
                    <a:pt x="893417" y="322645"/>
                  </a:cubicBezTo>
                  <a:cubicBezTo>
                    <a:pt x="893417" y="325503"/>
                    <a:pt x="894369" y="329313"/>
                    <a:pt x="894369" y="332170"/>
                  </a:cubicBezTo>
                  <a:cubicBezTo>
                    <a:pt x="895322" y="334075"/>
                    <a:pt x="895322" y="336933"/>
                    <a:pt x="896274" y="338838"/>
                  </a:cubicBezTo>
                  <a:cubicBezTo>
                    <a:pt x="896274" y="352173"/>
                    <a:pt x="896274" y="364555"/>
                    <a:pt x="897227" y="377890"/>
                  </a:cubicBezTo>
                  <a:lnTo>
                    <a:pt x="891512" y="386463"/>
                  </a:lnTo>
                  <a:cubicBezTo>
                    <a:pt x="886749" y="395988"/>
                    <a:pt x="883892" y="406465"/>
                    <a:pt x="879130" y="415990"/>
                  </a:cubicBezTo>
                  <a:cubicBezTo>
                    <a:pt x="857222" y="457900"/>
                    <a:pt x="825790" y="491238"/>
                    <a:pt x="783880" y="514098"/>
                  </a:cubicBezTo>
                  <a:cubicBezTo>
                    <a:pt x="748637" y="533148"/>
                    <a:pt x="711490" y="542673"/>
                    <a:pt x="672437" y="543625"/>
                  </a:cubicBezTo>
                  <a:cubicBezTo>
                    <a:pt x="656244" y="543625"/>
                    <a:pt x="641005" y="540768"/>
                    <a:pt x="624812" y="538863"/>
                  </a:cubicBezTo>
                  <a:cubicBezTo>
                    <a:pt x="613382" y="536958"/>
                    <a:pt x="600999" y="536005"/>
                    <a:pt x="590522" y="531243"/>
                  </a:cubicBezTo>
                  <a:cubicBezTo>
                    <a:pt x="573377" y="524575"/>
                    <a:pt x="557185" y="516955"/>
                    <a:pt x="540992" y="509335"/>
                  </a:cubicBezTo>
                  <a:cubicBezTo>
                    <a:pt x="510512" y="496000"/>
                    <a:pt x="479080" y="487428"/>
                    <a:pt x="445742" y="487428"/>
                  </a:cubicBezTo>
                  <a:cubicBezTo>
                    <a:pt x="427644" y="487428"/>
                    <a:pt x="408594" y="488380"/>
                    <a:pt x="390497" y="491238"/>
                  </a:cubicBezTo>
                  <a:cubicBezTo>
                    <a:pt x="371447" y="495048"/>
                    <a:pt x="351444" y="499810"/>
                    <a:pt x="334299" y="507430"/>
                  </a:cubicBezTo>
                  <a:cubicBezTo>
                    <a:pt x="314297" y="516003"/>
                    <a:pt x="295247" y="527433"/>
                    <a:pt x="274292" y="533148"/>
                  </a:cubicBezTo>
                  <a:cubicBezTo>
                    <a:pt x="253337" y="538863"/>
                    <a:pt x="232382" y="542673"/>
                    <a:pt x="210475" y="542673"/>
                  </a:cubicBezTo>
                  <a:cubicBezTo>
                    <a:pt x="194282" y="542673"/>
                    <a:pt x="177137" y="540768"/>
                    <a:pt x="160944" y="537910"/>
                  </a:cubicBezTo>
                  <a:cubicBezTo>
                    <a:pt x="142847" y="534100"/>
                    <a:pt x="123797" y="530290"/>
                    <a:pt x="107604" y="522670"/>
                  </a:cubicBezTo>
                  <a:cubicBezTo>
                    <a:pt x="89507" y="514098"/>
                    <a:pt x="72362" y="501715"/>
                    <a:pt x="55217" y="490285"/>
                  </a:cubicBezTo>
                  <a:cubicBezTo>
                    <a:pt x="47597" y="485523"/>
                    <a:pt x="40929" y="480760"/>
                    <a:pt x="34262" y="475045"/>
                  </a:cubicBezTo>
                  <a:lnTo>
                    <a:pt x="34262" y="474093"/>
                  </a:lnTo>
                  <a:cubicBezTo>
                    <a:pt x="33310" y="473140"/>
                    <a:pt x="32357" y="471235"/>
                    <a:pt x="31404" y="470283"/>
                  </a:cubicBezTo>
                  <a:cubicBezTo>
                    <a:pt x="17117" y="450280"/>
                    <a:pt x="9497" y="428373"/>
                    <a:pt x="4735" y="405513"/>
                  </a:cubicBezTo>
                  <a:cubicBezTo>
                    <a:pt x="-981" y="381700"/>
                    <a:pt x="-981" y="357888"/>
                    <a:pt x="1877" y="334075"/>
                  </a:cubicBezTo>
                  <a:cubicBezTo>
                    <a:pt x="3782" y="317883"/>
                    <a:pt x="8544" y="302643"/>
                    <a:pt x="13307" y="286450"/>
                  </a:cubicBezTo>
                  <a:cubicBezTo>
                    <a:pt x="20927" y="255018"/>
                    <a:pt x="29499" y="224538"/>
                    <a:pt x="37119" y="194058"/>
                  </a:cubicBezTo>
                  <a:cubicBezTo>
                    <a:pt x="43787" y="167388"/>
                    <a:pt x="51407" y="139765"/>
                    <a:pt x="59027" y="113095"/>
                  </a:cubicBezTo>
                  <a:cubicBezTo>
                    <a:pt x="65694" y="87378"/>
                    <a:pt x="72362" y="60708"/>
                    <a:pt x="79029" y="34990"/>
                  </a:cubicBezTo>
                  <a:cubicBezTo>
                    <a:pt x="80935" y="28323"/>
                    <a:pt x="81887" y="22608"/>
                    <a:pt x="83792" y="15940"/>
                  </a:cubicBezTo>
                  <a:cubicBezTo>
                    <a:pt x="84744" y="13083"/>
                    <a:pt x="87602" y="9273"/>
                    <a:pt x="90460" y="8320"/>
                  </a:cubicBezTo>
                  <a:cubicBezTo>
                    <a:pt x="99032" y="5463"/>
                    <a:pt x="108557" y="2605"/>
                    <a:pt x="118082" y="700"/>
                  </a:cubicBezTo>
                  <a:cubicBezTo>
                    <a:pt x="123797" y="-1205"/>
                    <a:pt x="126654" y="700"/>
                    <a:pt x="126654" y="7368"/>
                  </a:cubicBezTo>
                  <a:cubicBezTo>
                    <a:pt x="126654" y="25465"/>
                    <a:pt x="128560" y="44515"/>
                    <a:pt x="126654" y="62613"/>
                  </a:cubicBezTo>
                  <a:cubicBezTo>
                    <a:pt x="125702" y="74995"/>
                    <a:pt x="121892" y="86425"/>
                    <a:pt x="119035" y="98808"/>
                  </a:cubicBezTo>
                  <a:cubicBezTo>
                    <a:pt x="112367" y="126430"/>
                    <a:pt x="104747" y="154053"/>
                    <a:pt x="98079" y="180723"/>
                  </a:cubicBezTo>
                  <a:cubicBezTo>
                    <a:pt x="92364" y="202630"/>
                    <a:pt x="87602" y="224538"/>
                    <a:pt x="80935" y="245493"/>
                  </a:cubicBezTo>
                  <a:cubicBezTo>
                    <a:pt x="51407" y="341695"/>
                    <a:pt x="159466" y="394499"/>
                    <a:pt x="191588" y="429487"/>
                  </a:cubicBezTo>
                  <a:cubicBezTo>
                    <a:pt x="223710" y="464475"/>
                    <a:pt x="245093" y="455419"/>
                    <a:pt x="273668" y="455419"/>
                  </a:cubicBezTo>
                  <a:cubicBezTo>
                    <a:pt x="306053" y="454467"/>
                    <a:pt x="302856" y="429664"/>
                    <a:pt x="335504" y="425114"/>
                  </a:cubicBezTo>
                  <a:cubicBezTo>
                    <a:pt x="368152" y="420564"/>
                    <a:pt x="433360" y="423356"/>
                    <a:pt x="469555" y="428118"/>
                  </a:cubicBezTo>
                  <a:cubicBezTo>
                    <a:pt x="494973" y="429203"/>
                    <a:pt x="512196" y="417915"/>
                    <a:pt x="524578" y="421884"/>
                  </a:cubicBezTo>
                  <a:cubicBezTo>
                    <a:pt x="536960" y="425853"/>
                    <a:pt x="542669" y="427339"/>
                    <a:pt x="563004" y="430829"/>
                  </a:cubicBezTo>
                  <a:cubicBezTo>
                    <a:pt x="583339" y="434319"/>
                    <a:pt x="608466" y="456274"/>
                    <a:pt x="646586" y="442823"/>
                  </a:cubicBezTo>
                  <a:cubicBezTo>
                    <a:pt x="684706" y="429372"/>
                    <a:pt x="762195" y="419653"/>
                    <a:pt x="791723" y="350121"/>
                  </a:cubicBezTo>
                  <a:cubicBezTo>
                    <a:pt x="803153" y="322498"/>
                    <a:pt x="831505" y="314073"/>
                    <a:pt x="825790" y="283593"/>
                  </a:cubicBezTo>
                  <a:cubicBezTo>
                    <a:pt x="821027" y="257875"/>
                    <a:pt x="814360" y="233110"/>
                    <a:pt x="808644" y="208345"/>
                  </a:cubicBezTo>
                  <a:cubicBezTo>
                    <a:pt x="801024" y="178818"/>
                    <a:pt x="792452" y="149290"/>
                    <a:pt x="783880" y="119763"/>
                  </a:cubicBezTo>
                  <a:cubicBezTo>
                    <a:pt x="780069" y="105475"/>
                    <a:pt x="775307" y="92140"/>
                    <a:pt x="772449" y="77853"/>
                  </a:cubicBezTo>
                  <a:cubicBezTo>
                    <a:pt x="771497" y="74043"/>
                    <a:pt x="771497" y="69280"/>
                    <a:pt x="771497" y="64518"/>
                  </a:cubicBezTo>
                  <a:cubicBezTo>
                    <a:pt x="772449" y="47373"/>
                    <a:pt x="773402" y="30228"/>
                    <a:pt x="774355" y="13083"/>
                  </a:cubicBezTo>
                  <a:cubicBezTo>
                    <a:pt x="774355" y="11178"/>
                    <a:pt x="774355" y="9273"/>
                    <a:pt x="775307" y="5463"/>
                  </a:cubicBezTo>
                  <a:cubicBezTo>
                    <a:pt x="787690" y="9273"/>
                    <a:pt x="799119" y="13083"/>
                    <a:pt x="810549" y="17845"/>
                  </a:cubicBezTo>
                  <a:cubicBezTo>
                    <a:pt x="811502" y="17845"/>
                    <a:pt x="812455" y="20703"/>
                    <a:pt x="813407" y="22608"/>
                  </a:cubicBezTo>
                  <a:cubicBezTo>
                    <a:pt x="828647" y="75948"/>
                    <a:pt x="842935" y="128335"/>
                    <a:pt x="858174" y="181675"/>
                  </a:cubicBezTo>
                  <a:cubicBezTo>
                    <a:pt x="866747" y="213108"/>
                    <a:pt x="875319" y="243588"/>
                    <a:pt x="883892" y="275020"/>
                  </a:cubicBezTo>
                  <a:cubicBezTo>
                    <a:pt x="884844" y="276925"/>
                    <a:pt x="883892" y="279783"/>
                    <a:pt x="884844" y="281688"/>
                  </a:cubicBezTo>
                  <a:cubicBezTo>
                    <a:pt x="885797" y="283593"/>
                    <a:pt x="886749" y="284545"/>
                    <a:pt x="886749" y="286450"/>
                  </a:cubicBezTo>
                  <a:cubicBezTo>
                    <a:pt x="886749" y="289308"/>
                    <a:pt x="887702" y="291213"/>
                    <a:pt x="887702" y="294070"/>
                  </a:cubicBezTo>
                  <a:cubicBezTo>
                    <a:pt x="888655" y="295975"/>
                    <a:pt x="888655" y="296928"/>
                    <a:pt x="889607" y="298833"/>
                  </a:cubicBezTo>
                  <a:cubicBezTo>
                    <a:pt x="890560" y="302643"/>
                    <a:pt x="891512" y="305500"/>
                    <a:pt x="891512" y="309310"/>
                  </a:cubicBezTo>
                  <a:cubicBezTo>
                    <a:pt x="888655" y="311215"/>
                    <a:pt x="889607" y="312168"/>
                    <a:pt x="889607" y="313120"/>
                  </a:cubicBezTo>
                  <a:close/>
                </a:path>
              </a:pathLst>
            </a:custGeom>
            <a:solidFill>
              <a:srgbClr val="A0A1A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203" name="Google Shape;203;p3"/>
            <p:cNvGrpSpPr/>
            <p:nvPr/>
          </p:nvGrpSpPr>
          <p:grpSpPr>
            <a:xfrm>
              <a:off x="1853733" y="4933741"/>
              <a:ext cx="1815990" cy="1358545"/>
              <a:chOff x="3548235" y="3429000"/>
              <a:chExt cx="4568530" cy="3296639"/>
            </a:xfrm>
          </p:grpSpPr>
          <p:sp>
            <p:nvSpPr>
              <p:cNvPr id="204" name="Google Shape;204;p3"/>
              <p:cNvSpPr/>
              <p:nvPr/>
            </p:nvSpPr>
            <p:spPr>
              <a:xfrm>
                <a:off x="3638778" y="3979015"/>
                <a:ext cx="4477987" cy="2746624"/>
              </a:xfrm>
              <a:custGeom>
                <a:avLst/>
                <a:gdLst/>
                <a:ahLst/>
                <a:cxnLst/>
                <a:rect l="l" t="t" r="r" b="b"/>
                <a:pathLst>
                  <a:path w="1318024" h="808425" extrusionOk="0">
                    <a:moveTo>
                      <a:pt x="927735" y="601980"/>
                    </a:moveTo>
                    <a:cubicBezTo>
                      <a:pt x="938213" y="599123"/>
                      <a:pt x="948690" y="596265"/>
                      <a:pt x="959168" y="592455"/>
                    </a:cubicBezTo>
                    <a:cubicBezTo>
                      <a:pt x="990600" y="581978"/>
                      <a:pt x="1018222" y="566738"/>
                      <a:pt x="1043940" y="545783"/>
                    </a:cubicBezTo>
                    <a:cubicBezTo>
                      <a:pt x="1066800" y="526733"/>
                      <a:pt x="1084898" y="504825"/>
                      <a:pt x="1099185" y="480060"/>
                    </a:cubicBezTo>
                    <a:lnTo>
                      <a:pt x="1101090" y="478155"/>
                    </a:lnTo>
                    <a:cubicBezTo>
                      <a:pt x="1105853" y="475298"/>
                      <a:pt x="1111568" y="472440"/>
                      <a:pt x="1114425" y="468630"/>
                    </a:cubicBezTo>
                    <a:cubicBezTo>
                      <a:pt x="1138238" y="441960"/>
                      <a:pt x="1130883" y="403129"/>
                      <a:pt x="1150885" y="372649"/>
                    </a:cubicBezTo>
                    <a:cubicBezTo>
                      <a:pt x="1176603" y="334549"/>
                      <a:pt x="1224483" y="296106"/>
                      <a:pt x="1243965" y="264795"/>
                    </a:cubicBezTo>
                    <a:cubicBezTo>
                      <a:pt x="1263447" y="233484"/>
                      <a:pt x="1261110" y="211455"/>
                      <a:pt x="1267778" y="184785"/>
                    </a:cubicBezTo>
                    <a:cubicBezTo>
                      <a:pt x="1277303" y="148590"/>
                      <a:pt x="1282065" y="111442"/>
                      <a:pt x="1281113" y="74295"/>
                    </a:cubicBezTo>
                    <a:cubicBezTo>
                      <a:pt x="1280160" y="49530"/>
                      <a:pt x="1283970" y="24765"/>
                      <a:pt x="1275398" y="0"/>
                    </a:cubicBezTo>
                    <a:cubicBezTo>
                      <a:pt x="1278255" y="4763"/>
                      <a:pt x="1282065" y="9525"/>
                      <a:pt x="1283970" y="14288"/>
                    </a:cubicBezTo>
                    <a:cubicBezTo>
                      <a:pt x="1309688" y="84773"/>
                      <a:pt x="1321118" y="157163"/>
                      <a:pt x="1317308" y="231458"/>
                    </a:cubicBezTo>
                    <a:cubicBezTo>
                      <a:pt x="1314450" y="296228"/>
                      <a:pt x="1299210" y="359092"/>
                      <a:pt x="1274445" y="419100"/>
                    </a:cubicBezTo>
                    <a:cubicBezTo>
                      <a:pt x="1255395" y="462915"/>
                      <a:pt x="1231583" y="503873"/>
                      <a:pt x="1203008" y="541973"/>
                    </a:cubicBezTo>
                    <a:cubicBezTo>
                      <a:pt x="1174433" y="580073"/>
                      <a:pt x="1142048" y="613410"/>
                      <a:pt x="1105853" y="643890"/>
                    </a:cubicBezTo>
                    <a:cubicBezTo>
                      <a:pt x="1059180" y="683895"/>
                      <a:pt x="1007745" y="716280"/>
                      <a:pt x="951547" y="741998"/>
                    </a:cubicBezTo>
                    <a:cubicBezTo>
                      <a:pt x="907733" y="762000"/>
                      <a:pt x="862013" y="777240"/>
                      <a:pt x="815340" y="788670"/>
                    </a:cubicBezTo>
                    <a:cubicBezTo>
                      <a:pt x="747713" y="804863"/>
                      <a:pt x="678180" y="810578"/>
                      <a:pt x="609600" y="807720"/>
                    </a:cubicBezTo>
                    <a:cubicBezTo>
                      <a:pt x="575310" y="805815"/>
                      <a:pt x="541020" y="801053"/>
                      <a:pt x="507683" y="795338"/>
                    </a:cubicBezTo>
                    <a:cubicBezTo>
                      <a:pt x="464820" y="788670"/>
                      <a:pt x="422910" y="776288"/>
                      <a:pt x="381953" y="760095"/>
                    </a:cubicBezTo>
                    <a:cubicBezTo>
                      <a:pt x="339090" y="743903"/>
                      <a:pt x="298133" y="723900"/>
                      <a:pt x="260033" y="699135"/>
                    </a:cubicBezTo>
                    <a:cubicBezTo>
                      <a:pt x="215265" y="670560"/>
                      <a:pt x="173355" y="638175"/>
                      <a:pt x="137160" y="600075"/>
                    </a:cubicBezTo>
                    <a:cubicBezTo>
                      <a:pt x="88583" y="549593"/>
                      <a:pt x="49530" y="492442"/>
                      <a:pt x="20002" y="428625"/>
                    </a:cubicBezTo>
                    <a:cubicBezTo>
                      <a:pt x="13335" y="413385"/>
                      <a:pt x="7620" y="396240"/>
                      <a:pt x="1905" y="380048"/>
                    </a:cubicBezTo>
                    <a:cubicBezTo>
                      <a:pt x="952" y="377190"/>
                      <a:pt x="952" y="374333"/>
                      <a:pt x="0" y="370523"/>
                    </a:cubicBezTo>
                    <a:cubicBezTo>
                      <a:pt x="952" y="371475"/>
                      <a:pt x="2858" y="372428"/>
                      <a:pt x="3810" y="374333"/>
                    </a:cubicBezTo>
                    <a:cubicBezTo>
                      <a:pt x="6667" y="380048"/>
                      <a:pt x="8573" y="385763"/>
                      <a:pt x="11430" y="390525"/>
                    </a:cubicBezTo>
                    <a:cubicBezTo>
                      <a:pt x="19050" y="401003"/>
                      <a:pt x="177865" y="318948"/>
                      <a:pt x="208578" y="335309"/>
                    </a:cubicBezTo>
                    <a:cubicBezTo>
                      <a:pt x="239291" y="351670"/>
                      <a:pt x="186855" y="451855"/>
                      <a:pt x="195708" y="488690"/>
                    </a:cubicBezTo>
                    <a:cubicBezTo>
                      <a:pt x="204561" y="525525"/>
                      <a:pt x="242563" y="533309"/>
                      <a:pt x="261697" y="556318"/>
                    </a:cubicBezTo>
                    <a:cubicBezTo>
                      <a:pt x="280831" y="579327"/>
                      <a:pt x="279083" y="612458"/>
                      <a:pt x="310515" y="626745"/>
                    </a:cubicBezTo>
                    <a:cubicBezTo>
                      <a:pt x="350520" y="643890"/>
                      <a:pt x="391478" y="657225"/>
                      <a:pt x="434340" y="664845"/>
                    </a:cubicBezTo>
                    <a:cubicBezTo>
                      <a:pt x="456248" y="668655"/>
                      <a:pt x="478155" y="672465"/>
                      <a:pt x="500063" y="675323"/>
                    </a:cubicBezTo>
                    <a:cubicBezTo>
                      <a:pt x="513397" y="677228"/>
                      <a:pt x="526733" y="678180"/>
                      <a:pt x="539115" y="679133"/>
                    </a:cubicBezTo>
                    <a:cubicBezTo>
                      <a:pt x="570547" y="680085"/>
                      <a:pt x="602933" y="682943"/>
                      <a:pt x="634365" y="681038"/>
                    </a:cubicBezTo>
                    <a:cubicBezTo>
                      <a:pt x="666750" y="679133"/>
                      <a:pt x="698183" y="673418"/>
                      <a:pt x="729615" y="667703"/>
                    </a:cubicBezTo>
                    <a:cubicBezTo>
                      <a:pt x="749618" y="663893"/>
                      <a:pt x="769620" y="659130"/>
                      <a:pt x="790575" y="654368"/>
                    </a:cubicBezTo>
                    <a:cubicBezTo>
                      <a:pt x="830580" y="645795"/>
                      <a:pt x="869633" y="629603"/>
                      <a:pt x="906780" y="613410"/>
                    </a:cubicBezTo>
                    <a:cubicBezTo>
                      <a:pt x="913447" y="612458"/>
                      <a:pt x="920115" y="606743"/>
                      <a:pt x="927735" y="601980"/>
                    </a:cubicBezTo>
                    <a:close/>
                  </a:path>
                </a:pathLst>
              </a:custGeom>
              <a:solidFill>
                <a:srgbClr val="898A8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05" name="Google Shape;205;p3"/>
              <p:cNvSpPr/>
              <p:nvPr/>
            </p:nvSpPr>
            <p:spPr>
              <a:xfrm>
                <a:off x="3548235" y="3429000"/>
                <a:ext cx="3242540" cy="2872613"/>
              </a:xfrm>
              <a:custGeom>
                <a:avLst/>
                <a:gdLst/>
                <a:ahLst/>
                <a:cxnLst/>
                <a:rect l="l" t="t" r="r" b="b"/>
                <a:pathLst>
                  <a:path w="954390" h="845508" extrusionOk="0">
                    <a:moveTo>
                      <a:pt x="954391" y="763905"/>
                    </a:moveTo>
                    <a:cubicBezTo>
                      <a:pt x="946771" y="768668"/>
                      <a:pt x="940103" y="773430"/>
                      <a:pt x="932483" y="777240"/>
                    </a:cubicBezTo>
                    <a:cubicBezTo>
                      <a:pt x="894383" y="793433"/>
                      <a:pt x="856283" y="809625"/>
                      <a:pt x="816278" y="818198"/>
                    </a:cubicBezTo>
                    <a:cubicBezTo>
                      <a:pt x="796276" y="822960"/>
                      <a:pt x="776273" y="827723"/>
                      <a:pt x="755318" y="831533"/>
                    </a:cubicBezTo>
                    <a:cubicBezTo>
                      <a:pt x="723886" y="836295"/>
                      <a:pt x="691501" y="842963"/>
                      <a:pt x="660068" y="844868"/>
                    </a:cubicBezTo>
                    <a:cubicBezTo>
                      <a:pt x="628636" y="846773"/>
                      <a:pt x="597203" y="843915"/>
                      <a:pt x="564818" y="842963"/>
                    </a:cubicBezTo>
                    <a:cubicBezTo>
                      <a:pt x="551483" y="842010"/>
                      <a:pt x="538148" y="841058"/>
                      <a:pt x="525766" y="839153"/>
                    </a:cubicBezTo>
                    <a:cubicBezTo>
                      <a:pt x="503858" y="836295"/>
                      <a:pt x="481951" y="832485"/>
                      <a:pt x="460043" y="828675"/>
                    </a:cubicBezTo>
                    <a:cubicBezTo>
                      <a:pt x="417181" y="821055"/>
                      <a:pt x="376223" y="807720"/>
                      <a:pt x="336218" y="790575"/>
                    </a:cubicBezTo>
                    <a:cubicBezTo>
                      <a:pt x="303833" y="777240"/>
                      <a:pt x="273353" y="760095"/>
                      <a:pt x="242873" y="742950"/>
                    </a:cubicBezTo>
                    <a:cubicBezTo>
                      <a:pt x="207631" y="723900"/>
                      <a:pt x="176198" y="701040"/>
                      <a:pt x="146671" y="675323"/>
                    </a:cubicBezTo>
                    <a:cubicBezTo>
                      <a:pt x="115238" y="648653"/>
                      <a:pt x="85711" y="620078"/>
                      <a:pt x="60946" y="585788"/>
                    </a:cubicBezTo>
                    <a:cubicBezTo>
                      <a:pt x="53326" y="575310"/>
                      <a:pt x="44753" y="564833"/>
                      <a:pt x="37133" y="554355"/>
                    </a:cubicBezTo>
                    <a:cubicBezTo>
                      <a:pt x="33323" y="549593"/>
                      <a:pt x="32371" y="542925"/>
                      <a:pt x="29513" y="538163"/>
                    </a:cubicBezTo>
                    <a:cubicBezTo>
                      <a:pt x="28561" y="536258"/>
                      <a:pt x="27608" y="535305"/>
                      <a:pt x="25703" y="534353"/>
                    </a:cubicBezTo>
                    <a:cubicBezTo>
                      <a:pt x="24751" y="532448"/>
                      <a:pt x="24751" y="529590"/>
                      <a:pt x="23798" y="527685"/>
                    </a:cubicBezTo>
                    <a:cubicBezTo>
                      <a:pt x="23798" y="526733"/>
                      <a:pt x="22846" y="525780"/>
                      <a:pt x="22846" y="523875"/>
                    </a:cubicBezTo>
                    <a:cubicBezTo>
                      <a:pt x="22846" y="521017"/>
                      <a:pt x="21893" y="519113"/>
                      <a:pt x="21893" y="516255"/>
                    </a:cubicBezTo>
                    <a:cubicBezTo>
                      <a:pt x="20941" y="514350"/>
                      <a:pt x="19988" y="513398"/>
                      <a:pt x="19988" y="511492"/>
                    </a:cubicBezTo>
                    <a:cubicBezTo>
                      <a:pt x="19988" y="508635"/>
                      <a:pt x="19036" y="506730"/>
                      <a:pt x="19036" y="503873"/>
                    </a:cubicBezTo>
                    <a:cubicBezTo>
                      <a:pt x="18083" y="501967"/>
                      <a:pt x="17131" y="501015"/>
                      <a:pt x="17131" y="499110"/>
                    </a:cubicBezTo>
                    <a:cubicBezTo>
                      <a:pt x="15226" y="491490"/>
                      <a:pt x="14273" y="482917"/>
                      <a:pt x="12368" y="475298"/>
                    </a:cubicBezTo>
                    <a:cubicBezTo>
                      <a:pt x="11416" y="473392"/>
                      <a:pt x="11416" y="472440"/>
                      <a:pt x="10463" y="470535"/>
                    </a:cubicBezTo>
                    <a:cubicBezTo>
                      <a:pt x="1891" y="424815"/>
                      <a:pt x="-1919" y="380048"/>
                      <a:pt x="938" y="333375"/>
                    </a:cubicBezTo>
                    <a:cubicBezTo>
                      <a:pt x="4748" y="281940"/>
                      <a:pt x="14273" y="232410"/>
                      <a:pt x="31418" y="183833"/>
                    </a:cubicBezTo>
                    <a:cubicBezTo>
                      <a:pt x="54278" y="118110"/>
                      <a:pt x="89521" y="59055"/>
                      <a:pt x="133336" y="4763"/>
                    </a:cubicBezTo>
                    <a:cubicBezTo>
                      <a:pt x="135241" y="2858"/>
                      <a:pt x="137146" y="953"/>
                      <a:pt x="138098" y="0"/>
                    </a:cubicBezTo>
                    <a:cubicBezTo>
                      <a:pt x="138098" y="20003"/>
                      <a:pt x="137146" y="40958"/>
                      <a:pt x="138098" y="60960"/>
                    </a:cubicBezTo>
                    <a:cubicBezTo>
                      <a:pt x="140003" y="92393"/>
                      <a:pt x="147623" y="121920"/>
                      <a:pt x="169531" y="146685"/>
                    </a:cubicBezTo>
                    <a:cubicBezTo>
                      <a:pt x="191438" y="170498"/>
                      <a:pt x="218108" y="182880"/>
                      <a:pt x="250493" y="181928"/>
                    </a:cubicBezTo>
                    <a:cubicBezTo>
                      <a:pt x="255256" y="181928"/>
                      <a:pt x="260018" y="181928"/>
                      <a:pt x="266686" y="181928"/>
                    </a:cubicBezTo>
                    <a:cubicBezTo>
                      <a:pt x="263828" y="192405"/>
                      <a:pt x="261923" y="202883"/>
                      <a:pt x="259066" y="212408"/>
                    </a:cubicBezTo>
                    <a:cubicBezTo>
                      <a:pt x="252398" y="240030"/>
                      <a:pt x="244778" y="267653"/>
                      <a:pt x="238111" y="294323"/>
                    </a:cubicBezTo>
                    <a:cubicBezTo>
                      <a:pt x="232396" y="317183"/>
                      <a:pt x="225728" y="339090"/>
                      <a:pt x="220013" y="361950"/>
                    </a:cubicBezTo>
                    <a:cubicBezTo>
                      <a:pt x="214298" y="383858"/>
                      <a:pt x="208583" y="405765"/>
                      <a:pt x="202868" y="427673"/>
                    </a:cubicBezTo>
                    <a:cubicBezTo>
                      <a:pt x="199058" y="442913"/>
                      <a:pt x="194296" y="458153"/>
                      <a:pt x="191438" y="473392"/>
                    </a:cubicBezTo>
                    <a:cubicBezTo>
                      <a:pt x="186676" y="498158"/>
                      <a:pt x="184771" y="522923"/>
                      <a:pt x="188581" y="548640"/>
                    </a:cubicBezTo>
                    <a:cubicBezTo>
                      <a:pt x="192391" y="576263"/>
                      <a:pt x="200011" y="601980"/>
                      <a:pt x="212393" y="627698"/>
                    </a:cubicBezTo>
                    <a:cubicBezTo>
                      <a:pt x="240968" y="684848"/>
                      <a:pt x="284783" y="723900"/>
                      <a:pt x="343838" y="748665"/>
                    </a:cubicBezTo>
                    <a:cubicBezTo>
                      <a:pt x="384796" y="765810"/>
                      <a:pt x="427658" y="770573"/>
                      <a:pt x="470521" y="766763"/>
                    </a:cubicBezTo>
                    <a:cubicBezTo>
                      <a:pt x="504811" y="763905"/>
                      <a:pt x="536243" y="753428"/>
                      <a:pt x="566723" y="737235"/>
                    </a:cubicBezTo>
                    <a:cubicBezTo>
                      <a:pt x="596251" y="721995"/>
                      <a:pt x="627683" y="713423"/>
                      <a:pt x="661021" y="711518"/>
                    </a:cubicBezTo>
                    <a:cubicBezTo>
                      <a:pt x="707693" y="708660"/>
                      <a:pt x="751508" y="720090"/>
                      <a:pt x="792466" y="741998"/>
                    </a:cubicBezTo>
                    <a:cubicBezTo>
                      <a:pt x="802943" y="747713"/>
                      <a:pt x="813421" y="750570"/>
                      <a:pt x="824851" y="755333"/>
                    </a:cubicBezTo>
                    <a:cubicBezTo>
                      <a:pt x="825803" y="756285"/>
                      <a:pt x="826756" y="756285"/>
                      <a:pt x="828661" y="757238"/>
                    </a:cubicBezTo>
                    <a:cubicBezTo>
                      <a:pt x="836281" y="759143"/>
                      <a:pt x="842948" y="761048"/>
                      <a:pt x="850568" y="762000"/>
                    </a:cubicBezTo>
                    <a:cubicBezTo>
                      <a:pt x="851521" y="762000"/>
                      <a:pt x="852473" y="762953"/>
                      <a:pt x="854378" y="762953"/>
                    </a:cubicBezTo>
                    <a:cubicBezTo>
                      <a:pt x="878191" y="763905"/>
                      <a:pt x="901051" y="765810"/>
                      <a:pt x="924863" y="766763"/>
                    </a:cubicBezTo>
                    <a:cubicBezTo>
                      <a:pt x="932483" y="767715"/>
                      <a:pt x="942961" y="764858"/>
                      <a:pt x="954391" y="763905"/>
                    </a:cubicBezTo>
                    <a:close/>
                  </a:path>
                </a:pathLst>
              </a:custGeom>
              <a:solidFill>
                <a:srgbClr val="A1A2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206" name="Google Shape;206;p3"/>
            <p:cNvGrpSpPr/>
            <p:nvPr/>
          </p:nvGrpSpPr>
          <p:grpSpPr>
            <a:xfrm>
              <a:off x="1665517" y="4919328"/>
              <a:ext cx="2194069" cy="853078"/>
              <a:chOff x="1183272" y="1049403"/>
              <a:chExt cx="9825656" cy="3171293"/>
            </a:xfrm>
          </p:grpSpPr>
          <p:grpSp>
            <p:nvGrpSpPr>
              <p:cNvPr id="207" name="Google Shape;207;p3"/>
              <p:cNvGrpSpPr/>
              <p:nvPr/>
            </p:nvGrpSpPr>
            <p:grpSpPr>
              <a:xfrm>
                <a:off x="1183272" y="1049403"/>
                <a:ext cx="9825656" cy="3171293"/>
                <a:chOff x="743362" y="1344339"/>
                <a:chExt cx="8890388" cy="2615715"/>
              </a:xfrm>
            </p:grpSpPr>
            <p:sp>
              <p:nvSpPr>
                <p:cNvPr id="208" name="Google Shape;208;p3"/>
                <p:cNvSpPr/>
                <p:nvPr/>
              </p:nvSpPr>
              <p:spPr>
                <a:xfrm>
                  <a:off x="743362" y="2434364"/>
                  <a:ext cx="8890388" cy="1525690"/>
                </a:xfrm>
                <a:custGeom>
                  <a:avLst/>
                  <a:gdLst/>
                  <a:ahLst/>
                  <a:cxnLst/>
                  <a:rect l="l" t="t" r="r" b="b"/>
                  <a:pathLst>
                    <a:path w="5717291" h="753427" extrusionOk="0">
                      <a:moveTo>
                        <a:pt x="5657670" y="70485"/>
                      </a:moveTo>
                      <a:cubicBezTo>
                        <a:pt x="5647193" y="70485"/>
                        <a:pt x="5635762" y="71438"/>
                        <a:pt x="5625285" y="71438"/>
                      </a:cubicBezTo>
                      <a:cubicBezTo>
                        <a:pt x="5577660" y="73342"/>
                        <a:pt x="5562420" y="34290"/>
                        <a:pt x="5572898" y="0"/>
                      </a:cubicBezTo>
                      <a:cubicBezTo>
                        <a:pt x="3898402" y="115252"/>
                        <a:pt x="2240100" y="183833"/>
                        <a:pt x="576082" y="60008"/>
                      </a:cubicBezTo>
                      <a:cubicBezTo>
                        <a:pt x="567510" y="74295"/>
                        <a:pt x="551317" y="83820"/>
                        <a:pt x="527505" y="83820"/>
                      </a:cubicBezTo>
                      <a:cubicBezTo>
                        <a:pt x="371295" y="80010"/>
                        <a:pt x="215085" y="75247"/>
                        <a:pt x="58875" y="70485"/>
                      </a:cubicBezTo>
                      <a:cubicBezTo>
                        <a:pt x="21727" y="69533"/>
                        <a:pt x="-4943" y="97155"/>
                        <a:pt x="772" y="132397"/>
                      </a:cubicBezTo>
                      <a:cubicBezTo>
                        <a:pt x="26490" y="287655"/>
                        <a:pt x="61732" y="442913"/>
                        <a:pt x="106500" y="597218"/>
                      </a:cubicBezTo>
                      <a:cubicBezTo>
                        <a:pt x="116977" y="632460"/>
                        <a:pt x="154125" y="662940"/>
                        <a:pt x="190320" y="664845"/>
                      </a:cubicBezTo>
                      <a:cubicBezTo>
                        <a:pt x="1969590" y="782955"/>
                        <a:pt x="3747907" y="782955"/>
                        <a:pt x="5527177" y="664845"/>
                      </a:cubicBezTo>
                      <a:cubicBezTo>
                        <a:pt x="5562420" y="661987"/>
                        <a:pt x="5600520" y="631508"/>
                        <a:pt x="5610998" y="597218"/>
                      </a:cubicBezTo>
                      <a:cubicBezTo>
                        <a:pt x="5655765" y="441960"/>
                        <a:pt x="5691007" y="286702"/>
                        <a:pt x="5716725" y="132397"/>
                      </a:cubicBezTo>
                      <a:cubicBezTo>
                        <a:pt x="5721487" y="96202"/>
                        <a:pt x="5695770" y="68580"/>
                        <a:pt x="5657670" y="70485"/>
                      </a:cubicBezTo>
                      <a:close/>
                    </a:path>
                  </a:pathLst>
                </a:custGeom>
                <a:solidFill>
                  <a:srgbClr val="7B58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09" name="Google Shape;209;p3"/>
                <p:cNvSpPr/>
                <p:nvPr/>
              </p:nvSpPr>
              <p:spPr>
                <a:xfrm>
                  <a:off x="781175" y="1804577"/>
                  <a:ext cx="8785536" cy="1689942"/>
                </a:xfrm>
                <a:custGeom>
                  <a:avLst/>
                  <a:gdLst/>
                  <a:ahLst/>
                  <a:cxnLst/>
                  <a:rect l="l" t="t" r="r" b="b"/>
                  <a:pathLst>
                    <a:path w="5818236" h="1251809" extrusionOk="0">
                      <a:moveTo>
                        <a:pt x="1322414" y="58232"/>
                      </a:moveTo>
                      <a:cubicBezTo>
                        <a:pt x="1149059" y="17275"/>
                        <a:pt x="974752" y="-1775"/>
                        <a:pt x="799492" y="130"/>
                      </a:cubicBezTo>
                      <a:cubicBezTo>
                        <a:pt x="803302" y="34420"/>
                        <a:pt x="777584" y="76330"/>
                        <a:pt x="729959" y="77282"/>
                      </a:cubicBezTo>
                      <a:cubicBezTo>
                        <a:pt x="521362" y="82045"/>
                        <a:pt x="313717" y="87760"/>
                        <a:pt x="105119" y="93475"/>
                      </a:cubicBezTo>
                      <a:cubicBezTo>
                        <a:pt x="67972" y="94427"/>
                        <a:pt x="32729" y="123955"/>
                        <a:pt x="28919" y="159197"/>
                      </a:cubicBezTo>
                      <a:cubicBezTo>
                        <a:pt x="-6323" y="443042"/>
                        <a:pt x="-9181" y="726887"/>
                        <a:pt x="19394" y="1010732"/>
                      </a:cubicBezTo>
                      <a:cubicBezTo>
                        <a:pt x="23204" y="1045975"/>
                        <a:pt x="56542" y="1075502"/>
                        <a:pt x="94642" y="1076455"/>
                      </a:cubicBezTo>
                      <a:cubicBezTo>
                        <a:pt x="250852" y="1080265"/>
                        <a:pt x="407062" y="1084075"/>
                        <a:pt x="562319" y="1086932"/>
                      </a:cubicBezTo>
                      <a:cubicBezTo>
                        <a:pt x="627089" y="1087885"/>
                        <a:pt x="648997" y="1150750"/>
                        <a:pt x="627089" y="1185992"/>
                      </a:cubicBezTo>
                      <a:cubicBezTo>
                        <a:pt x="2291107" y="1309817"/>
                        <a:pt x="3949410" y="1241237"/>
                        <a:pt x="5623905" y="1125985"/>
                      </a:cubicBezTo>
                      <a:cubicBezTo>
                        <a:pt x="5632477" y="1100267"/>
                        <a:pt x="5656290" y="1078360"/>
                        <a:pt x="5694390" y="1077407"/>
                      </a:cubicBezTo>
                      <a:cubicBezTo>
                        <a:pt x="5703915" y="1077407"/>
                        <a:pt x="5713440" y="1077407"/>
                        <a:pt x="5723917" y="1076455"/>
                      </a:cubicBezTo>
                      <a:cubicBezTo>
                        <a:pt x="5762017" y="1075502"/>
                        <a:pt x="5795355" y="1045975"/>
                        <a:pt x="5799165" y="1010732"/>
                      </a:cubicBezTo>
                      <a:cubicBezTo>
                        <a:pt x="5807737" y="929770"/>
                        <a:pt x="5812500" y="848807"/>
                        <a:pt x="5816310" y="767845"/>
                      </a:cubicBezTo>
                      <a:cubicBezTo>
                        <a:pt x="5817262" y="732602"/>
                        <a:pt x="5787735" y="704027"/>
                        <a:pt x="5749635" y="704027"/>
                      </a:cubicBezTo>
                      <a:cubicBezTo>
                        <a:pt x="5606760" y="704980"/>
                        <a:pt x="5463885" y="704980"/>
                        <a:pt x="5320057" y="705932"/>
                      </a:cubicBezTo>
                      <a:cubicBezTo>
                        <a:pt x="5229569" y="705932"/>
                        <a:pt x="5233380" y="584012"/>
                        <a:pt x="5317200" y="584012"/>
                      </a:cubicBezTo>
                      <a:cubicBezTo>
                        <a:pt x="5461980" y="584012"/>
                        <a:pt x="5605807" y="584965"/>
                        <a:pt x="5750587" y="584965"/>
                      </a:cubicBezTo>
                      <a:cubicBezTo>
                        <a:pt x="5788687" y="584965"/>
                        <a:pt x="5819167" y="556390"/>
                        <a:pt x="5818215" y="521147"/>
                      </a:cubicBezTo>
                      <a:cubicBezTo>
                        <a:pt x="5813452" y="349697"/>
                        <a:pt x="5797260" y="178247"/>
                        <a:pt x="5768685" y="6797"/>
                      </a:cubicBezTo>
                      <a:cubicBezTo>
                        <a:pt x="5527702" y="14417"/>
                        <a:pt x="5287672" y="41087"/>
                        <a:pt x="5046690" y="69662"/>
                      </a:cubicBezTo>
                      <a:cubicBezTo>
                        <a:pt x="3817012" y="231587"/>
                        <a:pt x="2576857" y="317312"/>
                        <a:pt x="1322414" y="58232"/>
                      </a:cubicBezTo>
                      <a:close/>
                    </a:path>
                  </a:pathLst>
                </a:custGeom>
                <a:solidFill>
                  <a:srgbClr val="7B58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210" name="Google Shape;210;p3"/>
                <p:cNvGrpSpPr/>
                <p:nvPr/>
              </p:nvGrpSpPr>
              <p:grpSpPr>
                <a:xfrm>
                  <a:off x="768219" y="2116414"/>
                  <a:ext cx="8808679" cy="1141122"/>
                  <a:chOff x="5380672" y="1743927"/>
                  <a:chExt cx="5716580" cy="1186814"/>
                </a:xfrm>
              </p:grpSpPr>
              <p:sp>
                <p:nvSpPr>
                  <p:cNvPr id="211" name="Google Shape;211;p3"/>
                  <p:cNvSpPr/>
                  <p:nvPr/>
                </p:nvSpPr>
                <p:spPr>
                  <a:xfrm>
                    <a:off x="5403532" y="1832509"/>
                    <a:ext cx="1885949" cy="81017"/>
                  </a:xfrm>
                  <a:custGeom>
                    <a:avLst/>
                    <a:gdLst/>
                    <a:ahLst/>
                    <a:cxnLst/>
                    <a:rect l="l" t="t" r="r" b="b"/>
                    <a:pathLst>
                      <a:path w="1885949" h="81017" extrusionOk="0">
                        <a:moveTo>
                          <a:pt x="1885950" y="17145"/>
                        </a:moveTo>
                        <a:cubicBezTo>
                          <a:pt x="1843088" y="11430"/>
                          <a:pt x="1800225" y="5715"/>
                          <a:pt x="1757363" y="0"/>
                        </a:cubicBezTo>
                        <a:cubicBezTo>
                          <a:pt x="1439228" y="46673"/>
                          <a:pt x="616268" y="29527"/>
                          <a:pt x="6667" y="18098"/>
                        </a:cubicBezTo>
                        <a:cubicBezTo>
                          <a:pt x="6667" y="19050"/>
                          <a:pt x="6667" y="20002"/>
                          <a:pt x="5715" y="21908"/>
                        </a:cubicBezTo>
                        <a:cubicBezTo>
                          <a:pt x="3810" y="37148"/>
                          <a:pt x="1905" y="52388"/>
                          <a:pt x="0" y="67627"/>
                        </a:cubicBezTo>
                        <a:cubicBezTo>
                          <a:pt x="405765" y="76200"/>
                          <a:pt x="849630" y="83820"/>
                          <a:pt x="1174433" y="80010"/>
                        </a:cubicBezTo>
                        <a:cubicBezTo>
                          <a:pt x="1640205" y="74295"/>
                          <a:pt x="1816418" y="45720"/>
                          <a:pt x="1885950" y="17145"/>
                        </a:cubicBezTo>
                        <a:close/>
                      </a:path>
                    </a:pathLst>
                  </a:custGeom>
                  <a:solidFill>
                    <a:srgbClr val="997B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12" name="Google Shape;212;p3"/>
                  <p:cNvSpPr/>
                  <p:nvPr/>
                </p:nvSpPr>
                <p:spPr>
                  <a:xfrm>
                    <a:off x="10355579" y="1743927"/>
                    <a:ext cx="460667" cy="79140"/>
                  </a:xfrm>
                  <a:custGeom>
                    <a:avLst/>
                    <a:gdLst/>
                    <a:ahLst/>
                    <a:cxnLst/>
                    <a:rect l="l" t="t" r="r" b="b"/>
                    <a:pathLst>
                      <a:path w="815340" h="109537" extrusionOk="0">
                        <a:moveTo>
                          <a:pt x="808673" y="60007"/>
                        </a:moveTo>
                        <a:cubicBezTo>
                          <a:pt x="648653" y="41910"/>
                          <a:pt x="449580" y="20002"/>
                          <a:pt x="242888" y="0"/>
                        </a:cubicBezTo>
                        <a:cubicBezTo>
                          <a:pt x="185738" y="6667"/>
                          <a:pt x="128588" y="13335"/>
                          <a:pt x="71438" y="20002"/>
                        </a:cubicBezTo>
                        <a:cubicBezTo>
                          <a:pt x="47625" y="22860"/>
                          <a:pt x="23813" y="25717"/>
                          <a:pt x="0" y="28575"/>
                        </a:cubicBezTo>
                        <a:cubicBezTo>
                          <a:pt x="292418" y="53340"/>
                          <a:pt x="591503" y="84772"/>
                          <a:pt x="815340" y="109538"/>
                        </a:cubicBezTo>
                        <a:cubicBezTo>
                          <a:pt x="812482" y="93345"/>
                          <a:pt x="810578" y="77152"/>
                          <a:pt x="808673" y="60007"/>
                        </a:cubicBezTo>
                        <a:close/>
                      </a:path>
                    </a:pathLst>
                  </a:custGeom>
                  <a:solidFill>
                    <a:srgbClr val="997B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13" name="Google Shape;213;p3"/>
                  <p:cNvSpPr/>
                  <p:nvPr/>
                </p:nvSpPr>
                <p:spPr>
                  <a:xfrm>
                    <a:off x="9469754" y="1854417"/>
                    <a:ext cx="1541328" cy="213121"/>
                  </a:xfrm>
                  <a:custGeom>
                    <a:avLst/>
                    <a:gdLst/>
                    <a:ahLst/>
                    <a:cxnLst/>
                    <a:rect l="l" t="t" r="r" b="b"/>
                    <a:pathLst>
                      <a:path w="1717357" h="170497" extrusionOk="0">
                        <a:moveTo>
                          <a:pt x="171450" y="0"/>
                        </a:moveTo>
                        <a:cubicBezTo>
                          <a:pt x="114300" y="5715"/>
                          <a:pt x="57150" y="10477"/>
                          <a:pt x="0" y="15240"/>
                        </a:cubicBezTo>
                        <a:cubicBezTo>
                          <a:pt x="367665" y="100013"/>
                          <a:pt x="1126807" y="144780"/>
                          <a:pt x="1717357" y="170498"/>
                        </a:cubicBezTo>
                        <a:cubicBezTo>
                          <a:pt x="1716405" y="154305"/>
                          <a:pt x="1714500" y="137160"/>
                          <a:pt x="1713548" y="120967"/>
                        </a:cubicBezTo>
                        <a:cubicBezTo>
                          <a:pt x="1132523" y="93345"/>
                          <a:pt x="534353" y="53340"/>
                          <a:pt x="171450" y="0"/>
                        </a:cubicBezTo>
                        <a:close/>
                      </a:path>
                    </a:pathLst>
                  </a:custGeom>
                  <a:solidFill>
                    <a:srgbClr val="997B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14" name="Google Shape;214;p3"/>
                  <p:cNvSpPr/>
                  <p:nvPr/>
                </p:nvSpPr>
                <p:spPr>
                  <a:xfrm>
                    <a:off x="9346881" y="2393532"/>
                    <a:ext cx="11430" cy="9525"/>
                  </a:xfrm>
                  <a:custGeom>
                    <a:avLst/>
                    <a:gdLst/>
                    <a:ahLst/>
                    <a:cxnLst/>
                    <a:rect l="l" t="t" r="r" b="b"/>
                    <a:pathLst>
                      <a:path w="11430" h="9525" extrusionOk="0">
                        <a:moveTo>
                          <a:pt x="11430" y="0"/>
                        </a:moveTo>
                        <a:cubicBezTo>
                          <a:pt x="7620" y="0"/>
                          <a:pt x="3810" y="0"/>
                          <a:pt x="0" y="0"/>
                        </a:cubicBezTo>
                        <a:cubicBezTo>
                          <a:pt x="3810" y="0"/>
                          <a:pt x="7620" y="0"/>
                          <a:pt x="11430" y="0"/>
                        </a:cubicBezTo>
                        <a:close/>
                      </a:path>
                    </a:pathLst>
                  </a:custGeom>
                  <a:solidFill>
                    <a:srgbClr val="997B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15" name="Google Shape;215;p3"/>
                  <p:cNvSpPr/>
                  <p:nvPr/>
                </p:nvSpPr>
                <p:spPr>
                  <a:xfrm>
                    <a:off x="8934449" y="2386865"/>
                    <a:ext cx="9525" cy="9525"/>
                  </a:xfrm>
                  <a:custGeom>
                    <a:avLst/>
                    <a:gdLst/>
                    <a:ahLst/>
                    <a:cxnLst/>
                    <a:rect l="l" t="t" r="r" b="b"/>
                    <a:pathLst>
                      <a:path w="9525" h="9525" extrusionOk="0">
                        <a:moveTo>
                          <a:pt x="0" y="0"/>
                        </a:moveTo>
                        <a:cubicBezTo>
                          <a:pt x="0" y="0"/>
                          <a:pt x="0" y="0"/>
                          <a:pt x="0" y="0"/>
                        </a:cubicBezTo>
                        <a:cubicBezTo>
                          <a:pt x="0" y="0"/>
                          <a:pt x="0" y="0"/>
                          <a:pt x="0" y="0"/>
                        </a:cubicBezTo>
                        <a:close/>
                      </a:path>
                    </a:pathLst>
                  </a:custGeom>
                  <a:solidFill>
                    <a:srgbClr val="997B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16" name="Google Shape;216;p3"/>
                  <p:cNvSpPr/>
                  <p:nvPr/>
                </p:nvSpPr>
                <p:spPr>
                  <a:xfrm>
                    <a:off x="8927781" y="2386865"/>
                    <a:ext cx="9525" cy="9525"/>
                  </a:xfrm>
                  <a:custGeom>
                    <a:avLst/>
                    <a:gdLst/>
                    <a:ahLst/>
                    <a:cxnLst/>
                    <a:rect l="l" t="t" r="r" b="b"/>
                    <a:pathLst>
                      <a:path w="9525" h="9525" extrusionOk="0">
                        <a:moveTo>
                          <a:pt x="0" y="0"/>
                        </a:moveTo>
                        <a:cubicBezTo>
                          <a:pt x="0" y="0"/>
                          <a:pt x="0" y="0"/>
                          <a:pt x="0" y="0"/>
                        </a:cubicBezTo>
                        <a:cubicBezTo>
                          <a:pt x="0" y="0"/>
                          <a:pt x="0" y="0"/>
                          <a:pt x="0" y="0"/>
                        </a:cubicBezTo>
                        <a:close/>
                      </a:path>
                    </a:pathLst>
                  </a:custGeom>
                  <a:solidFill>
                    <a:srgbClr val="CE7F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17" name="Google Shape;217;p3"/>
                  <p:cNvSpPr/>
                  <p:nvPr/>
                </p:nvSpPr>
                <p:spPr>
                  <a:xfrm>
                    <a:off x="8928734" y="2386865"/>
                    <a:ext cx="5715" cy="9525"/>
                  </a:xfrm>
                  <a:custGeom>
                    <a:avLst/>
                    <a:gdLst/>
                    <a:ahLst/>
                    <a:cxnLst/>
                    <a:rect l="l" t="t" r="r" b="b"/>
                    <a:pathLst>
                      <a:path w="5715" h="9525" extrusionOk="0">
                        <a:moveTo>
                          <a:pt x="5715" y="0"/>
                        </a:moveTo>
                        <a:cubicBezTo>
                          <a:pt x="3810" y="0"/>
                          <a:pt x="1905" y="0"/>
                          <a:pt x="0" y="0"/>
                        </a:cubicBezTo>
                        <a:cubicBezTo>
                          <a:pt x="1905" y="0"/>
                          <a:pt x="3810" y="0"/>
                          <a:pt x="5715" y="0"/>
                        </a:cubicBezTo>
                        <a:close/>
                      </a:path>
                    </a:pathLst>
                  </a:custGeom>
                  <a:solidFill>
                    <a:srgbClr val="CE7F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18" name="Google Shape;218;p3"/>
                  <p:cNvSpPr/>
                  <p:nvPr/>
                </p:nvSpPr>
                <p:spPr>
                  <a:xfrm>
                    <a:off x="8928734" y="2386865"/>
                    <a:ext cx="9525" cy="9525"/>
                  </a:xfrm>
                  <a:custGeom>
                    <a:avLst/>
                    <a:gdLst/>
                    <a:ahLst/>
                    <a:cxnLst/>
                    <a:rect l="l" t="t" r="r" b="b"/>
                    <a:pathLst>
                      <a:path w="9525" h="9525" extrusionOk="0">
                        <a:moveTo>
                          <a:pt x="0" y="0"/>
                        </a:moveTo>
                        <a:cubicBezTo>
                          <a:pt x="0" y="0"/>
                          <a:pt x="0" y="0"/>
                          <a:pt x="0" y="0"/>
                        </a:cubicBezTo>
                        <a:cubicBezTo>
                          <a:pt x="0" y="0"/>
                          <a:pt x="0" y="0"/>
                          <a:pt x="0" y="0"/>
                        </a:cubicBezTo>
                        <a:close/>
                      </a:path>
                    </a:pathLst>
                  </a:custGeom>
                  <a:solidFill>
                    <a:srgbClr val="CE7F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19" name="Google Shape;219;p3"/>
                  <p:cNvSpPr/>
                  <p:nvPr/>
                </p:nvSpPr>
                <p:spPr>
                  <a:xfrm>
                    <a:off x="8926829" y="2386865"/>
                    <a:ext cx="952" cy="9525"/>
                  </a:xfrm>
                  <a:custGeom>
                    <a:avLst/>
                    <a:gdLst/>
                    <a:ahLst/>
                    <a:cxnLst/>
                    <a:rect l="l" t="t" r="r" b="b"/>
                    <a:pathLst>
                      <a:path w="952" h="9525" extrusionOk="0">
                        <a:moveTo>
                          <a:pt x="953" y="0"/>
                        </a:moveTo>
                        <a:cubicBezTo>
                          <a:pt x="0" y="0"/>
                          <a:pt x="0" y="0"/>
                          <a:pt x="0" y="0"/>
                        </a:cubicBezTo>
                        <a:cubicBezTo>
                          <a:pt x="0" y="0"/>
                          <a:pt x="0" y="0"/>
                          <a:pt x="953" y="0"/>
                        </a:cubicBezTo>
                        <a:close/>
                      </a:path>
                    </a:pathLst>
                  </a:custGeom>
                  <a:solidFill>
                    <a:srgbClr val="CE7F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20" name="Google Shape;220;p3"/>
                  <p:cNvSpPr/>
                  <p:nvPr/>
                </p:nvSpPr>
                <p:spPr>
                  <a:xfrm>
                    <a:off x="5380672" y="2188671"/>
                    <a:ext cx="5680976" cy="326431"/>
                  </a:xfrm>
                  <a:custGeom>
                    <a:avLst/>
                    <a:gdLst/>
                    <a:ahLst/>
                    <a:cxnLst/>
                    <a:rect l="l" t="t" r="r" b="b"/>
                    <a:pathLst>
                      <a:path w="5796914" h="228673" extrusionOk="0">
                        <a:moveTo>
                          <a:pt x="953" y="43888"/>
                        </a:moveTo>
                        <a:cubicBezTo>
                          <a:pt x="0" y="65796"/>
                          <a:pt x="0" y="86751"/>
                          <a:pt x="0" y="108658"/>
                        </a:cubicBezTo>
                        <a:cubicBezTo>
                          <a:pt x="532448" y="56271"/>
                          <a:pt x="1097280" y="96276"/>
                          <a:pt x="1596390" y="164856"/>
                        </a:cubicBezTo>
                        <a:cubicBezTo>
                          <a:pt x="4455795" y="214386"/>
                          <a:pt x="4359593" y="209623"/>
                          <a:pt x="3984308" y="204861"/>
                        </a:cubicBezTo>
                        <a:cubicBezTo>
                          <a:pt x="4322445" y="209623"/>
                          <a:pt x="4891088" y="219148"/>
                          <a:pt x="5796915" y="228673"/>
                        </a:cubicBezTo>
                        <a:cubicBezTo>
                          <a:pt x="5784533" y="217243"/>
                          <a:pt x="5767388" y="210576"/>
                          <a:pt x="5749290" y="210576"/>
                        </a:cubicBezTo>
                        <a:cubicBezTo>
                          <a:pt x="5606415" y="211528"/>
                          <a:pt x="5463540" y="211528"/>
                          <a:pt x="5319713" y="212481"/>
                        </a:cubicBezTo>
                        <a:cubicBezTo>
                          <a:pt x="5273993" y="212481"/>
                          <a:pt x="5252085" y="182001"/>
                          <a:pt x="5253038" y="151521"/>
                        </a:cubicBezTo>
                        <a:cubicBezTo>
                          <a:pt x="4033838" y="98181"/>
                          <a:pt x="2787968" y="66748"/>
                          <a:pt x="1604010" y="59128"/>
                        </a:cubicBezTo>
                        <a:cubicBezTo>
                          <a:pt x="1096328" y="-2784"/>
                          <a:pt x="533400" y="-28502"/>
                          <a:pt x="953" y="43888"/>
                        </a:cubicBezTo>
                        <a:close/>
                      </a:path>
                    </a:pathLst>
                  </a:custGeom>
                  <a:solidFill>
                    <a:srgbClr val="997B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21" name="Google Shape;221;p3"/>
                  <p:cNvSpPr/>
                  <p:nvPr/>
                </p:nvSpPr>
                <p:spPr>
                  <a:xfrm>
                    <a:off x="8926115" y="2386865"/>
                    <a:ext cx="714" cy="9525"/>
                  </a:xfrm>
                  <a:custGeom>
                    <a:avLst/>
                    <a:gdLst/>
                    <a:ahLst/>
                    <a:cxnLst/>
                    <a:rect l="l" t="t" r="r" b="b"/>
                    <a:pathLst>
                      <a:path w="714" h="9525" extrusionOk="0">
                        <a:moveTo>
                          <a:pt x="714" y="0"/>
                        </a:moveTo>
                        <a:cubicBezTo>
                          <a:pt x="-238" y="0"/>
                          <a:pt x="-238" y="0"/>
                          <a:pt x="714" y="0"/>
                        </a:cubicBezTo>
                        <a:cubicBezTo>
                          <a:pt x="-238" y="0"/>
                          <a:pt x="-238" y="0"/>
                          <a:pt x="714" y="0"/>
                        </a:cubicBezTo>
                        <a:close/>
                      </a:path>
                    </a:pathLst>
                  </a:custGeom>
                  <a:solidFill>
                    <a:srgbClr val="997B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22" name="Google Shape;222;p3"/>
                  <p:cNvSpPr/>
                  <p:nvPr/>
                </p:nvSpPr>
                <p:spPr>
                  <a:xfrm>
                    <a:off x="8928734" y="2386865"/>
                    <a:ext cx="9525" cy="9525"/>
                  </a:xfrm>
                  <a:custGeom>
                    <a:avLst/>
                    <a:gdLst/>
                    <a:ahLst/>
                    <a:cxnLst/>
                    <a:rect l="l" t="t" r="r" b="b"/>
                    <a:pathLst>
                      <a:path w="9525" h="9525" extrusionOk="0">
                        <a:moveTo>
                          <a:pt x="0" y="0"/>
                        </a:moveTo>
                        <a:cubicBezTo>
                          <a:pt x="0" y="0"/>
                          <a:pt x="0" y="0"/>
                          <a:pt x="0" y="0"/>
                        </a:cubicBezTo>
                        <a:cubicBezTo>
                          <a:pt x="0" y="0"/>
                          <a:pt x="0" y="0"/>
                          <a:pt x="0" y="0"/>
                        </a:cubicBezTo>
                        <a:close/>
                      </a:path>
                    </a:pathLst>
                  </a:custGeom>
                  <a:solidFill>
                    <a:srgbClr val="CE7F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23" name="Google Shape;223;p3"/>
                  <p:cNvSpPr/>
                  <p:nvPr/>
                </p:nvSpPr>
                <p:spPr>
                  <a:xfrm>
                    <a:off x="9358312" y="2393532"/>
                    <a:ext cx="6667" cy="9525"/>
                  </a:xfrm>
                  <a:custGeom>
                    <a:avLst/>
                    <a:gdLst/>
                    <a:ahLst/>
                    <a:cxnLst/>
                    <a:rect l="l" t="t" r="r" b="b"/>
                    <a:pathLst>
                      <a:path w="6667" h="9525" extrusionOk="0">
                        <a:moveTo>
                          <a:pt x="6667" y="0"/>
                        </a:moveTo>
                        <a:cubicBezTo>
                          <a:pt x="4763" y="0"/>
                          <a:pt x="1905" y="0"/>
                          <a:pt x="0" y="0"/>
                        </a:cubicBezTo>
                        <a:cubicBezTo>
                          <a:pt x="1905" y="0"/>
                          <a:pt x="3810" y="0"/>
                          <a:pt x="6667" y="0"/>
                        </a:cubicBezTo>
                        <a:close/>
                      </a:path>
                    </a:pathLst>
                  </a:custGeom>
                  <a:solidFill>
                    <a:srgbClr val="CE7F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24" name="Google Shape;224;p3"/>
                  <p:cNvSpPr/>
                  <p:nvPr/>
                </p:nvSpPr>
                <p:spPr>
                  <a:xfrm>
                    <a:off x="9320212" y="2392818"/>
                    <a:ext cx="26669" cy="714"/>
                  </a:xfrm>
                  <a:custGeom>
                    <a:avLst/>
                    <a:gdLst/>
                    <a:ahLst/>
                    <a:cxnLst/>
                    <a:rect l="l" t="t" r="r" b="b"/>
                    <a:pathLst>
                      <a:path w="26669" h="714" extrusionOk="0">
                        <a:moveTo>
                          <a:pt x="26670" y="714"/>
                        </a:moveTo>
                        <a:cubicBezTo>
                          <a:pt x="18097" y="714"/>
                          <a:pt x="8572" y="714"/>
                          <a:pt x="0" y="714"/>
                        </a:cubicBezTo>
                        <a:cubicBezTo>
                          <a:pt x="9525" y="-238"/>
                          <a:pt x="18097" y="-238"/>
                          <a:pt x="26670" y="714"/>
                        </a:cubicBezTo>
                        <a:close/>
                      </a:path>
                    </a:pathLst>
                  </a:custGeom>
                  <a:solidFill>
                    <a:srgbClr val="CE7F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25" name="Google Shape;225;p3"/>
                  <p:cNvSpPr/>
                  <p:nvPr/>
                </p:nvSpPr>
                <p:spPr>
                  <a:xfrm>
                    <a:off x="9320212" y="2392579"/>
                    <a:ext cx="9525" cy="9525"/>
                  </a:xfrm>
                  <a:custGeom>
                    <a:avLst/>
                    <a:gdLst/>
                    <a:ahLst/>
                    <a:cxnLst/>
                    <a:rect l="l" t="t" r="r" b="b"/>
                    <a:pathLst>
                      <a:path w="9525" h="9525" extrusionOk="0">
                        <a:moveTo>
                          <a:pt x="0" y="0"/>
                        </a:moveTo>
                        <a:cubicBezTo>
                          <a:pt x="0" y="0"/>
                          <a:pt x="0" y="0"/>
                          <a:pt x="0" y="0"/>
                        </a:cubicBezTo>
                        <a:cubicBezTo>
                          <a:pt x="0" y="0"/>
                          <a:pt x="0" y="0"/>
                          <a:pt x="0" y="0"/>
                        </a:cubicBezTo>
                        <a:close/>
                      </a:path>
                    </a:pathLst>
                  </a:custGeom>
                  <a:solidFill>
                    <a:srgbClr val="CE7F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26" name="Google Shape;226;p3"/>
                  <p:cNvSpPr/>
                  <p:nvPr/>
                </p:nvSpPr>
                <p:spPr>
                  <a:xfrm>
                    <a:off x="8934449" y="2386865"/>
                    <a:ext cx="385762" cy="5714"/>
                  </a:xfrm>
                  <a:custGeom>
                    <a:avLst/>
                    <a:gdLst/>
                    <a:ahLst/>
                    <a:cxnLst/>
                    <a:rect l="l" t="t" r="r" b="b"/>
                    <a:pathLst>
                      <a:path w="385762" h="5714" extrusionOk="0">
                        <a:moveTo>
                          <a:pt x="385763" y="5715"/>
                        </a:moveTo>
                        <a:cubicBezTo>
                          <a:pt x="141922" y="1905"/>
                          <a:pt x="29528" y="0"/>
                          <a:pt x="0" y="0"/>
                        </a:cubicBezTo>
                        <a:cubicBezTo>
                          <a:pt x="40957" y="0"/>
                          <a:pt x="227647" y="3810"/>
                          <a:pt x="385763" y="5715"/>
                        </a:cubicBezTo>
                        <a:close/>
                      </a:path>
                    </a:pathLst>
                  </a:custGeom>
                  <a:solidFill>
                    <a:srgbClr val="CE7F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27" name="Google Shape;227;p3"/>
                  <p:cNvSpPr/>
                  <p:nvPr/>
                </p:nvSpPr>
                <p:spPr>
                  <a:xfrm>
                    <a:off x="5385434" y="1957585"/>
                    <a:ext cx="5666851" cy="279073"/>
                  </a:xfrm>
                  <a:custGeom>
                    <a:avLst/>
                    <a:gdLst/>
                    <a:ahLst/>
                    <a:cxnLst/>
                    <a:rect l="l" t="t" r="r" b="b"/>
                    <a:pathLst>
                      <a:path w="5812155" h="319854" extrusionOk="0">
                        <a:moveTo>
                          <a:pt x="4967288" y="230022"/>
                        </a:moveTo>
                        <a:cubicBezTo>
                          <a:pt x="4522470" y="276694"/>
                          <a:pt x="3312795" y="70002"/>
                          <a:pt x="2612708" y="8089"/>
                        </a:cubicBezTo>
                        <a:cubicBezTo>
                          <a:pt x="2171700" y="-31916"/>
                          <a:pt x="798195" y="85242"/>
                          <a:pt x="2858" y="167157"/>
                        </a:cubicBezTo>
                        <a:cubicBezTo>
                          <a:pt x="1905" y="184302"/>
                          <a:pt x="953" y="201447"/>
                          <a:pt x="0" y="217639"/>
                        </a:cubicBezTo>
                        <a:cubicBezTo>
                          <a:pt x="3951923" y="36664"/>
                          <a:pt x="1750695" y="120484"/>
                          <a:pt x="4328160" y="305269"/>
                        </a:cubicBezTo>
                        <a:cubicBezTo>
                          <a:pt x="5133975" y="362419"/>
                          <a:pt x="5148263" y="230022"/>
                          <a:pt x="5812155" y="275742"/>
                        </a:cubicBezTo>
                        <a:cubicBezTo>
                          <a:pt x="5811203" y="258597"/>
                          <a:pt x="5811203" y="242404"/>
                          <a:pt x="5810250" y="225259"/>
                        </a:cubicBezTo>
                        <a:cubicBezTo>
                          <a:pt x="5521643" y="196684"/>
                          <a:pt x="5236845" y="191922"/>
                          <a:pt x="4967288" y="230022"/>
                        </a:cubicBezTo>
                        <a:close/>
                      </a:path>
                    </a:pathLst>
                  </a:custGeom>
                  <a:solidFill>
                    <a:srgbClr val="997B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28" name="Google Shape;228;p3"/>
                  <p:cNvSpPr/>
                  <p:nvPr/>
                </p:nvSpPr>
                <p:spPr>
                  <a:xfrm>
                    <a:off x="5407341" y="2570785"/>
                    <a:ext cx="5689911" cy="177944"/>
                  </a:xfrm>
                  <a:custGeom>
                    <a:avLst/>
                    <a:gdLst/>
                    <a:ahLst/>
                    <a:cxnLst/>
                    <a:rect l="l" t="t" r="r" b="b"/>
                    <a:pathLst>
                      <a:path w="5747385" h="199937" extrusionOk="0">
                        <a:moveTo>
                          <a:pt x="1107758" y="74208"/>
                        </a:moveTo>
                        <a:cubicBezTo>
                          <a:pt x="670560" y="182793"/>
                          <a:pt x="291465" y="184698"/>
                          <a:pt x="0" y="158028"/>
                        </a:cubicBezTo>
                        <a:cubicBezTo>
                          <a:pt x="5715" y="168505"/>
                          <a:pt x="13335" y="177078"/>
                          <a:pt x="22860" y="183745"/>
                        </a:cubicBezTo>
                        <a:cubicBezTo>
                          <a:pt x="313373" y="208510"/>
                          <a:pt x="686753" y="204700"/>
                          <a:pt x="1115378" y="98020"/>
                        </a:cubicBezTo>
                        <a:cubicBezTo>
                          <a:pt x="1864043" y="-87717"/>
                          <a:pt x="4492943" y="130405"/>
                          <a:pt x="5676900" y="199938"/>
                        </a:cubicBezTo>
                        <a:cubicBezTo>
                          <a:pt x="5683568" y="199938"/>
                          <a:pt x="5691188" y="199938"/>
                          <a:pt x="5697855" y="198985"/>
                        </a:cubicBezTo>
                        <a:cubicBezTo>
                          <a:pt x="5716905" y="198985"/>
                          <a:pt x="5734050" y="191365"/>
                          <a:pt x="5747385" y="178983"/>
                        </a:cubicBezTo>
                        <a:cubicBezTo>
                          <a:pt x="4592955" y="112308"/>
                          <a:pt x="1875473" y="-116292"/>
                          <a:pt x="1107758" y="74208"/>
                        </a:cubicBezTo>
                        <a:close/>
                      </a:path>
                    </a:pathLst>
                  </a:custGeom>
                  <a:solidFill>
                    <a:srgbClr val="997B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29" name="Google Shape;229;p3"/>
                  <p:cNvSpPr/>
                  <p:nvPr/>
                </p:nvSpPr>
                <p:spPr>
                  <a:xfrm>
                    <a:off x="7795774" y="2692822"/>
                    <a:ext cx="1748816" cy="237919"/>
                  </a:xfrm>
                  <a:custGeom>
                    <a:avLst/>
                    <a:gdLst/>
                    <a:ahLst/>
                    <a:cxnLst/>
                    <a:rect l="l" t="t" r="r" b="b"/>
                    <a:pathLst>
                      <a:path w="1748816" h="237919" extrusionOk="0">
                        <a:moveTo>
                          <a:pt x="1747323" y="189342"/>
                        </a:moveTo>
                        <a:cubicBezTo>
                          <a:pt x="1749228" y="185532"/>
                          <a:pt x="1751133" y="176007"/>
                          <a:pt x="1740655" y="166482"/>
                        </a:cubicBezTo>
                        <a:cubicBezTo>
                          <a:pt x="1640642" y="75042"/>
                          <a:pt x="1076763" y="55040"/>
                          <a:pt x="1046283" y="53135"/>
                        </a:cubicBezTo>
                        <a:cubicBezTo>
                          <a:pt x="946270" y="42657"/>
                          <a:pt x="78542" y="-57355"/>
                          <a:pt x="7105" y="47420"/>
                        </a:cubicBezTo>
                        <a:cubicBezTo>
                          <a:pt x="-75762" y="173150"/>
                          <a:pt x="583367" y="229347"/>
                          <a:pt x="1091050" y="237920"/>
                        </a:cubicBezTo>
                        <a:cubicBezTo>
                          <a:pt x="1294885" y="232205"/>
                          <a:pt x="1498720" y="223632"/>
                          <a:pt x="1702555" y="215060"/>
                        </a:cubicBezTo>
                        <a:cubicBezTo>
                          <a:pt x="1736845" y="206487"/>
                          <a:pt x="1744465" y="196962"/>
                          <a:pt x="1747323" y="189342"/>
                        </a:cubicBezTo>
                        <a:close/>
                        <a:moveTo>
                          <a:pt x="29965" y="75995"/>
                        </a:moveTo>
                        <a:cubicBezTo>
                          <a:pt x="-31947" y="-38305"/>
                          <a:pt x="915790" y="65517"/>
                          <a:pt x="1043425" y="78852"/>
                        </a:cubicBezTo>
                        <a:cubicBezTo>
                          <a:pt x="1167250" y="83615"/>
                          <a:pt x="1626355" y="108380"/>
                          <a:pt x="1719700" y="183627"/>
                        </a:cubicBezTo>
                        <a:cubicBezTo>
                          <a:pt x="1600638" y="252207"/>
                          <a:pt x="100450" y="205535"/>
                          <a:pt x="29965" y="75995"/>
                        </a:cubicBezTo>
                        <a:close/>
                      </a:path>
                    </a:pathLst>
                  </a:custGeom>
                  <a:solidFill>
                    <a:srgbClr val="997B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230" name="Google Shape;230;p3"/>
                <p:cNvSpPr/>
                <p:nvPr/>
              </p:nvSpPr>
              <p:spPr>
                <a:xfrm>
                  <a:off x="870823" y="1344339"/>
                  <a:ext cx="8693740" cy="939629"/>
                </a:xfrm>
                <a:custGeom>
                  <a:avLst/>
                  <a:gdLst/>
                  <a:ahLst/>
                  <a:cxnLst/>
                  <a:rect l="l" t="t" r="r" b="b"/>
                  <a:pathLst>
                    <a:path w="5700813" h="976238" extrusionOk="0">
                      <a:moveTo>
                        <a:pt x="5473166" y="97155"/>
                      </a:moveTo>
                      <a:cubicBezTo>
                        <a:pt x="3719614" y="-32385"/>
                        <a:pt x="1966061" y="-32385"/>
                        <a:pt x="212509" y="97155"/>
                      </a:cubicBezTo>
                      <a:cubicBezTo>
                        <a:pt x="177266" y="100013"/>
                        <a:pt x="139166" y="130493"/>
                        <a:pt x="127736" y="165735"/>
                      </a:cubicBezTo>
                      <a:cubicBezTo>
                        <a:pt x="74396" y="332423"/>
                        <a:pt x="32486" y="500063"/>
                        <a:pt x="1054" y="666750"/>
                      </a:cubicBezTo>
                      <a:cubicBezTo>
                        <a:pt x="-5614" y="701993"/>
                        <a:pt x="20104" y="729615"/>
                        <a:pt x="57251" y="727710"/>
                      </a:cubicBezTo>
                      <a:cubicBezTo>
                        <a:pt x="262991" y="720090"/>
                        <a:pt x="468731" y="713423"/>
                        <a:pt x="674471" y="707708"/>
                      </a:cubicBezTo>
                      <a:cubicBezTo>
                        <a:pt x="712571" y="706755"/>
                        <a:pt x="730669" y="728663"/>
                        <a:pt x="733526" y="753428"/>
                      </a:cubicBezTo>
                      <a:cubicBezTo>
                        <a:pt x="909739" y="752475"/>
                        <a:pt x="1083094" y="770573"/>
                        <a:pt x="1256449" y="811530"/>
                      </a:cubicBezTo>
                      <a:cubicBezTo>
                        <a:pt x="2509939" y="1070610"/>
                        <a:pt x="3751046" y="984885"/>
                        <a:pt x="4978819" y="822008"/>
                      </a:cubicBezTo>
                      <a:cubicBezTo>
                        <a:pt x="5220754" y="793433"/>
                        <a:pt x="5459831" y="766763"/>
                        <a:pt x="5700814" y="759143"/>
                      </a:cubicBezTo>
                      <a:cubicBezTo>
                        <a:pt x="5668429" y="561023"/>
                        <a:pt x="5620804" y="362903"/>
                        <a:pt x="5556987" y="164783"/>
                      </a:cubicBezTo>
                      <a:cubicBezTo>
                        <a:pt x="5546509" y="130493"/>
                        <a:pt x="5507456" y="100013"/>
                        <a:pt x="5473166" y="97155"/>
                      </a:cubicBezTo>
                      <a:close/>
                    </a:path>
                  </a:pathLst>
                </a:custGeom>
                <a:solidFill>
                  <a:srgbClr val="7B58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231" name="Google Shape;231;p3"/>
                <p:cNvGrpSpPr/>
                <p:nvPr/>
              </p:nvGrpSpPr>
              <p:grpSpPr>
                <a:xfrm>
                  <a:off x="870898" y="1392511"/>
                  <a:ext cx="8455770" cy="1035739"/>
                  <a:chOff x="5447308" y="940652"/>
                  <a:chExt cx="5487553" cy="1077212"/>
                </a:xfrm>
              </p:grpSpPr>
              <p:sp>
                <p:nvSpPr>
                  <p:cNvPr id="232" name="Google Shape;232;p3"/>
                  <p:cNvSpPr/>
                  <p:nvPr/>
                </p:nvSpPr>
                <p:spPr>
                  <a:xfrm>
                    <a:off x="5556884" y="940652"/>
                    <a:ext cx="4290059" cy="253924"/>
                  </a:xfrm>
                  <a:custGeom>
                    <a:avLst/>
                    <a:gdLst/>
                    <a:ahLst/>
                    <a:cxnLst/>
                    <a:rect l="l" t="t" r="r" b="b"/>
                    <a:pathLst>
                      <a:path w="4290059" h="253924" extrusionOk="0">
                        <a:moveTo>
                          <a:pt x="53340" y="119380"/>
                        </a:moveTo>
                        <a:cubicBezTo>
                          <a:pt x="37147" y="131763"/>
                          <a:pt x="24765" y="148908"/>
                          <a:pt x="19050" y="167005"/>
                        </a:cubicBezTo>
                        <a:cubicBezTo>
                          <a:pt x="12382" y="187960"/>
                          <a:pt x="5715" y="207963"/>
                          <a:pt x="0" y="228918"/>
                        </a:cubicBezTo>
                        <a:cubicBezTo>
                          <a:pt x="1346835" y="362268"/>
                          <a:pt x="1914525" y="-89218"/>
                          <a:pt x="2860358" y="79375"/>
                        </a:cubicBezTo>
                        <a:cubicBezTo>
                          <a:pt x="3684270" y="233680"/>
                          <a:pt x="3850958" y="327025"/>
                          <a:pt x="4290060" y="34608"/>
                        </a:cubicBezTo>
                        <a:cubicBezTo>
                          <a:pt x="4232910" y="31750"/>
                          <a:pt x="4174808" y="29845"/>
                          <a:pt x="4117658" y="26988"/>
                        </a:cubicBezTo>
                        <a:cubicBezTo>
                          <a:pt x="3800475" y="204153"/>
                          <a:pt x="3635693" y="128905"/>
                          <a:pt x="3020378" y="1270"/>
                        </a:cubicBezTo>
                        <a:cubicBezTo>
                          <a:pt x="2576513" y="-2540"/>
                          <a:pt x="2133600" y="2223"/>
                          <a:pt x="1690688" y="15558"/>
                        </a:cubicBezTo>
                        <a:cubicBezTo>
                          <a:pt x="1295400" y="91758"/>
                          <a:pt x="813435" y="164148"/>
                          <a:pt x="53340" y="119380"/>
                        </a:cubicBezTo>
                        <a:close/>
                      </a:path>
                    </a:pathLst>
                  </a:custGeom>
                  <a:solidFill>
                    <a:srgbClr val="997B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33" name="Google Shape;233;p3"/>
                  <p:cNvSpPr/>
                  <p:nvPr/>
                </p:nvSpPr>
                <p:spPr>
                  <a:xfrm>
                    <a:off x="8834013" y="1259105"/>
                    <a:ext cx="423" cy="9525"/>
                  </a:xfrm>
                  <a:custGeom>
                    <a:avLst/>
                    <a:gdLst/>
                    <a:ahLst/>
                    <a:cxnLst/>
                    <a:rect l="l" t="t" r="r" b="b"/>
                    <a:pathLst>
                      <a:path w="423" h="9525" extrusionOk="0">
                        <a:moveTo>
                          <a:pt x="423" y="0"/>
                        </a:moveTo>
                        <a:lnTo>
                          <a:pt x="423" y="0"/>
                        </a:lnTo>
                        <a:cubicBezTo>
                          <a:pt x="423" y="0"/>
                          <a:pt x="-529" y="0"/>
                          <a:pt x="423" y="0"/>
                        </a:cubicBezTo>
                        <a:cubicBezTo>
                          <a:pt x="-529" y="0"/>
                          <a:pt x="423" y="0"/>
                          <a:pt x="423" y="0"/>
                        </a:cubicBezTo>
                        <a:close/>
                      </a:path>
                    </a:pathLst>
                  </a:custGeom>
                  <a:solidFill>
                    <a:srgbClr val="CE7F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34" name="Google Shape;234;p3"/>
                  <p:cNvSpPr/>
                  <p:nvPr/>
                </p:nvSpPr>
                <p:spPr>
                  <a:xfrm>
                    <a:off x="5507355" y="1056222"/>
                    <a:ext cx="5411609" cy="274951"/>
                  </a:xfrm>
                  <a:custGeom>
                    <a:avLst/>
                    <a:gdLst/>
                    <a:ahLst/>
                    <a:cxnLst/>
                    <a:rect l="l" t="t" r="r" b="b"/>
                    <a:pathLst>
                      <a:path w="5494019" h="325386" extrusionOk="0">
                        <a:moveTo>
                          <a:pt x="3532823" y="224790"/>
                        </a:moveTo>
                        <a:cubicBezTo>
                          <a:pt x="3534728" y="225742"/>
                          <a:pt x="3302318" y="138113"/>
                          <a:pt x="2934653" y="76200"/>
                        </a:cubicBezTo>
                        <a:cubicBezTo>
                          <a:pt x="2901315" y="73342"/>
                          <a:pt x="2867025" y="69532"/>
                          <a:pt x="2833688" y="66675"/>
                        </a:cubicBezTo>
                        <a:cubicBezTo>
                          <a:pt x="2068830" y="6667"/>
                          <a:pt x="1346835" y="370523"/>
                          <a:pt x="6667" y="260033"/>
                        </a:cubicBezTo>
                        <a:cubicBezTo>
                          <a:pt x="4763" y="268605"/>
                          <a:pt x="1905" y="277178"/>
                          <a:pt x="0" y="285750"/>
                        </a:cubicBezTo>
                        <a:cubicBezTo>
                          <a:pt x="1558290" y="409575"/>
                          <a:pt x="2442210" y="-105728"/>
                          <a:pt x="3327083" y="201930"/>
                        </a:cubicBezTo>
                        <a:cubicBezTo>
                          <a:pt x="3338513" y="205740"/>
                          <a:pt x="3523298" y="262890"/>
                          <a:pt x="3526155" y="262890"/>
                        </a:cubicBezTo>
                        <a:cubicBezTo>
                          <a:pt x="4165283" y="432435"/>
                          <a:pt x="4924425" y="222885"/>
                          <a:pt x="5494020" y="40005"/>
                        </a:cubicBezTo>
                        <a:cubicBezTo>
                          <a:pt x="5486400" y="24765"/>
                          <a:pt x="5474970" y="10477"/>
                          <a:pt x="5460683" y="0"/>
                        </a:cubicBezTo>
                        <a:cubicBezTo>
                          <a:pt x="4885373" y="187642"/>
                          <a:pt x="4151948" y="389573"/>
                          <a:pt x="3532823" y="224790"/>
                        </a:cubicBezTo>
                        <a:close/>
                      </a:path>
                    </a:pathLst>
                  </a:custGeom>
                  <a:solidFill>
                    <a:srgbClr val="997B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35" name="Google Shape;235;p3"/>
                  <p:cNvSpPr/>
                  <p:nvPr/>
                </p:nvSpPr>
                <p:spPr>
                  <a:xfrm>
                    <a:off x="8833484" y="1259105"/>
                    <a:ext cx="9525" cy="9525"/>
                  </a:xfrm>
                  <a:custGeom>
                    <a:avLst/>
                    <a:gdLst/>
                    <a:ahLst/>
                    <a:cxnLst/>
                    <a:rect l="l" t="t" r="r" b="b"/>
                    <a:pathLst>
                      <a:path w="9525" h="9525" extrusionOk="0">
                        <a:moveTo>
                          <a:pt x="0" y="0"/>
                        </a:moveTo>
                        <a:cubicBezTo>
                          <a:pt x="0" y="0"/>
                          <a:pt x="0" y="0"/>
                          <a:pt x="0" y="0"/>
                        </a:cubicBezTo>
                        <a:lnTo>
                          <a:pt x="0" y="0"/>
                        </a:lnTo>
                        <a:close/>
                      </a:path>
                    </a:pathLst>
                  </a:custGeom>
                  <a:solidFill>
                    <a:srgbClr val="997B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36" name="Google Shape;236;p3"/>
                  <p:cNvSpPr/>
                  <p:nvPr/>
                </p:nvSpPr>
                <p:spPr>
                  <a:xfrm>
                    <a:off x="5447308" y="1574472"/>
                    <a:ext cx="1933168" cy="443392"/>
                  </a:xfrm>
                  <a:custGeom>
                    <a:avLst/>
                    <a:gdLst/>
                    <a:ahLst/>
                    <a:cxnLst/>
                    <a:rect l="l" t="t" r="r" b="b"/>
                    <a:pathLst>
                      <a:path w="1895263" h="273277" extrusionOk="0">
                        <a:moveTo>
                          <a:pt x="1891704" y="233272"/>
                        </a:moveTo>
                        <a:cubicBezTo>
                          <a:pt x="1898371" y="216127"/>
                          <a:pt x="1899324" y="189457"/>
                          <a:pt x="1861224" y="160882"/>
                        </a:cubicBezTo>
                        <a:cubicBezTo>
                          <a:pt x="1652626" y="-90"/>
                          <a:pt x="685839" y="-16283"/>
                          <a:pt x="4801" y="10387"/>
                        </a:cubicBezTo>
                        <a:cubicBezTo>
                          <a:pt x="2896" y="18007"/>
                          <a:pt x="1944" y="25627"/>
                          <a:pt x="991" y="32295"/>
                        </a:cubicBezTo>
                        <a:cubicBezTo>
                          <a:pt x="-914" y="41820"/>
                          <a:pt x="39" y="51345"/>
                          <a:pt x="2896" y="58965"/>
                        </a:cubicBezTo>
                        <a:cubicBezTo>
                          <a:pt x="727749" y="34200"/>
                          <a:pt x="1749781" y="54202"/>
                          <a:pt x="1843126" y="215175"/>
                        </a:cubicBezTo>
                        <a:cubicBezTo>
                          <a:pt x="1828839" y="232320"/>
                          <a:pt x="1783119" y="245655"/>
                          <a:pt x="1714539" y="256132"/>
                        </a:cubicBezTo>
                        <a:cubicBezTo>
                          <a:pt x="1757401" y="261847"/>
                          <a:pt x="1800264" y="268515"/>
                          <a:pt x="1843126" y="273277"/>
                        </a:cubicBezTo>
                        <a:cubicBezTo>
                          <a:pt x="1880274" y="259942"/>
                          <a:pt x="1886941" y="243750"/>
                          <a:pt x="1891704" y="233272"/>
                        </a:cubicBezTo>
                        <a:close/>
                      </a:path>
                    </a:pathLst>
                  </a:custGeom>
                  <a:solidFill>
                    <a:srgbClr val="997B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37" name="Google Shape;237;p3"/>
                  <p:cNvSpPr/>
                  <p:nvPr/>
                </p:nvSpPr>
                <p:spPr>
                  <a:xfrm>
                    <a:off x="5476874" y="1420076"/>
                    <a:ext cx="5457987" cy="79336"/>
                  </a:xfrm>
                  <a:custGeom>
                    <a:avLst/>
                    <a:gdLst/>
                    <a:ahLst/>
                    <a:cxnLst/>
                    <a:rect l="l" t="t" r="r" b="b"/>
                    <a:pathLst>
                      <a:path w="5655945" h="197107" extrusionOk="0">
                        <a:moveTo>
                          <a:pt x="2064068" y="81915"/>
                        </a:moveTo>
                        <a:cubicBezTo>
                          <a:pt x="1751648" y="128588"/>
                          <a:pt x="503873" y="22860"/>
                          <a:pt x="11430" y="0"/>
                        </a:cubicBezTo>
                        <a:cubicBezTo>
                          <a:pt x="7620" y="16193"/>
                          <a:pt x="3810" y="32385"/>
                          <a:pt x="0" y="48578"/>
                        </a:cubicBezTo>
                        <a:cubicBezTo>
                          <a:pt x="501968" y="73343"/>
                          <a:pt x="1747838" y="180975"/>
                          <a:pt x="2069783" y="132397"/>
                        </a:cubicBezTo>
                        <a:cubicBezTo>
                          <a:pt x="2375535" y="73343"/>
                          <a:pt x="4542473" y="230505"/>
                          <a:pt x="5655945" y="190500"/>
                        </a:cubicBezTo>
                        <a:cubicBezTo>
                          <a:pt x="5653088" y="174308"/>
                          <a:pt x="5650230" y="158115"/>
                          <a:pt x="5646420" y="141922"/>
                        </a:cubicBezTo>
                        <a:cubicBezTo>
                          <a:pt x="4552950" y="176213"/>
                          <a:pt x="2370773" y="20955"/>
                          <a:pt x="2064068" y="81915"/>
                        </a:cubicBezTo>
                        <a:close/>
                      </a:path>
                    </a:pathLst>
                  </a:custGeom>
                  <a:solidFill>
                    <a:srgbClr val="997B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38" name="Google Shape;238;p3"/>
                  <p:cNvSpPr/>
                  <p:nvPr/>
                </p:nvSpPr>
                <p:spPr>
                  <a:xfrm>
                    <a:off x="9249020" y="1683078"/>
                    <a:ext cx="1348493" cy="186579"/>
                  </a:xfrm>
                  <a:custGeom>
                    <a:avLst/>
                    <a:gdLst/>
                    <a:ahLst/>
                    <a:cxnLst/>
                    <a:rect l="l" t="t" r="r" b="b"/>
                    <a:pathLst>
                      <a:path w="1348493" h="186579" extrusionOk="0">
                        <a:moveTo>
                          <a:pt x="4516" y="55134"/>
                        </a:moveTo>
                        <a:cubicBezTo>
                          <a:pt x="-21201" y="107522"/>
                          <a:pt x="64524" y="151337"/>
                          <a:pt x="220733" y="186579"/>
                        </a:cubicBezTo>
                        <a:cubicBezTo>
                          <a:pt x="277883" y="181817"/>
                          <a:pt x="335033" y="176102"/>
                          <a:pt x="392183" y="171339"/>
                        </a:cubicBezTo>
                        <a:cubicBezTo>
                          <a:pt x="208351" y="143717"/>
                          <a:pt x="84526" y="112284"/>
                          <a:pt x="54046" y="77042"/>
                        </a:cubicBezTo>
                        <a:cubicBezTo>
                          <a:pt x="122626" y="23702"/>
                          <a:pt x="604591" y="46562"/>
                          <a:pt x="1105606" y="89424"/>
                        </a:cubicBezTo>
                        <a:cubicBezTo>
                          <a:pt x="1129419" y="86567"/>
                          <a:pt x="1153231" y="83709"/>
                          <a:pt x="1177044" y="80852"/>
                        </a:cubicBezTo>
                        <a:cubicBezTo>
                          <a:pt x="1234194" y="74184"/>
                          <a:pt x="1291344" y="67517"/>
                          <a:pt x="1348494" y="60849"/>
                        </a:cubicBezTo>
                        <a:cubicBezTo>
                          <a:pt x="736989" y="1794"/>
                          <a:pt x="50236" y="-37258"/>
                          <a:pt x="4516" y="55134"/>
                        </a:cubicBezTo>
                        <a:close/>
                      </a:path>
                    </a:pathLst>
                  </a:custGeom>
                  <a:solidFill>
                    <a:srgbClr val="997B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239" name="Google Shape;239;p3"/>
                <p:cNvGrpSpPr/>
                <p:nvPr/>
              </p:nvGrpSpPr>
              <p:grpSpPr>
                <a:xfrm>
                  <a:off x="851878" y="3234639"/>
                  <a:ext cx="8581685" cy="622600"/>
                  <a:chOff x="5434964" y="2906929"/>
                  <a:chExt cx="5569268" cy="647530"/>
                </a:xfrm>
              </p:grpSpPr>
              <p:sp>
                <p:nvSpPr>
                  <p:cNvPr id="240" name="Google Shape;240;p3"/>
                  <p:cNvSpPr/>
                  <p:nvPr/>
                </p:nvSpPr>
                <p:spPr>
                  <a:xfrm>
                    <a:off x="5474969" y="3145280"/>
                    <a:ext cx="5374004" cy="382196"/>
                  </a:xfrm>
                  <a:custGeom>
                    <a:avLst/>
                    <a:gdLst/>
                    <a:ahLst/>
                    <a:cxnLst/>
                    <a:rect l="l" t="t" r="r" b="b"/>
                    <a:pathLst>
                      <a:path w="5374004" h="382196" extrusionOk="0">
                        <a:moveTo>
                          <a:pt x="798195" y="137887"/>
                        </a:moveTo>
                        <a:cubicBezTo>
                          <a:pt x="1045845" y="191227"/>
                          <a:pt x="1465898" y="477930"/>
                          <a:pt x="1724025" y="349342"/>
                        </a:cubicBezTo>
                        <a:cubicBezTo>
                          <a:pt x="2317433" y="64545"/>
                          <a:pt x="3855720" y="276952"/>
                          <a:pt x="4749165" y="381727"/>
                        </a:cubicBezTo>
                        <a:cubicBezTo>
                          <a:pt x="4957763" y="372202"/>
                          <a:pt x="5166360" y="359820"/>
                          <a:pt x="5374005" y="346485"/>
                        </a:cubicBezTo>
                        <a:cubicBezTo>
                          <a:pt x="4996815" y="280762"/>
                          <a:pt x="4316730" y="151222"/>
                          <a:pt x="4062413" y="175987"/>
                        </a:cubicBezTo>
                        <a:cubicBezTo>
                          <a:pt x="3691890" y="221707"/>
                          <a:pt x="2444115" y="38827"/>
                          <a:pt x="2252663" y="33112"/>
                        </a:cubicBezTo>
                        <a:cubicBezTo>
                          <a:pt x="2068830" y="32160"/>
                          <a:pt x="1735455" y="196942"/>
                          <a:pt x="1429703" y="202657"/>
                        </a:cubicBezTo>
                        <a:cubicBezTo>
                          <a:pt x="1112520" y="208372"/>
                          <a:pt x="1143953" y="41685"/>
                          <a:pt x="932498" y="7395"/>
                        </a:cubicBezTo>
                        <a:cubicBezTo>
                          <a:pt x="822008" y="-10703"/>
                          <a:pt x="393383" y="8347"/>
                          <a:pt x="0" y="22635"/>
                        </a:cubicBezTo>
                        <a:cubicBezTo>
                          <a:pt x="9525" y="66450"/>
                          <a:pt x="20003" y="110265"/>
                          <a:pt x="31433" y="153127"/>
                        </a:cubicBezTo>
                        <a:cubicBezTo>
                          <a:pt x="326708" y="132172"/>
                          <a:pt x="670560" y="109312"/>
                          <a:pt x="798195" y="137887"/>
                        </a:cubicBezTo>
                        <a:close/>
                      </a:path>
                    </a:pathLst>
                  </a:custGeom>
                  <a:solidFill>
                    <a:srgbClr val="CE7F42">
                      <a:alpha val="188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41" name="Google Shape;241;p3"/>
                  <p:cNvSpPr/>
                  <p:nvPr/>
                </p:nvSpPr>
                <p:spPr>
                  <a:xfrm>
                    <a:off x="5434964" y="2943302"/>
                    <a:ext cx="5558909" cy="353676"/>
                  </a:xfrm>
                  <a:custGeom>
                    <a:avLst/>
                    <a:gdLst/>
                    <a:ahLst/>
                    <a:cxnLst/>
                    <a:rect l="l" t="t" r="r" b="b"/>
                    <a:pathLst>
                      <a:path w="5643562" h="363677" extrusionOk="0">
                        <a:moveTo>
                          <a:pt x="2663190" y="141745"/>
                        </a:moveTo>
                        <a:cubicBezTo>
                          <a:pt x="3002280" y="208420"/>
                          <a:pt x="3388995" y="288430"/>
                          <a:pt x="3708083" y="214135"/>
                        </a:cubicBezTo>
                        <a:cubicBezTo>
                          <a:pt x="3668078" y="209372"/>
                          <a:pt x="4223385" y="24588"/>
                          <a:pt x="5636895" y="363677"/>
                        </a:cubicBezTo>
                        <a:cubicBezTo>
                          <a:pt x="5638800" y="355105"/>
                          <a:pt x="5641658" y="345580"/>
                          <a:pt x="5643563" y="337008"/>
                        </a:cubicBezTo>
                        <a:cubicBezTo>
                          <a:pt x="4229100" y="-23037"/>
                          <a:pt x="3733800" y="155080"/>
                          <a:pt x="3652838" y="175083"/>
                        </a:cubicBezTo>
                        <a:cubicBezTo>
                          <a:pt x="3114675" y="241758"/>
                          <a:pt x="2800350" y="78880"/>
                          <a:pt x="2268855" y="19825"/>
                        </a:cubicBezTo>
                        <a:cubicBezTo>
                          <a:pt x="1926908" y="-19228"/>
                          <a:pt x="751523" y="8395"/>
                          <a:pt x="0" y="26493"/>
                        </a:cubicBezTo>
                        <a:cubicBezTo>
                          <a:pt x="2858" y="41733"/>
                          <a:pt x="5715" y="56972"/>
                          <a:pt x="8573" y="72213"/>
                        </a:cubicBezTo>
                        <a:cubicBezTo>
                          <a:pt x="2123123" y="47447"/>
                          <a:pt x="2223135" y="45543"/>
                          <a:pt x="2663190" y="141745"/>
                        </a:cubicBezTo>
                        <a:close/>
                      </a:path>
                    </a:pathLst>
                  </a:custGeom>
                  <a:solidFill>
                    <a:srgbClr val="997B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42" name="Google Shape;242;p3"/>
                  <p:cNvSpPr/>
                  <p:nvPr/>
                </p:nvSpPr>
                <p:spPr>
                  <a:xfrm>
                    <a:off x="8886824" y="2906929"/>
                    <a:ext cx="611504" cy="24747"/>
                  </a:xfrm>
                  <a:custGeom>
                    <a:avLst/>
                    <a:gdLst/>
                    <a:ahLst/>
                    <a:cxnLst/>
                    <a:rect l="l" t="t" r="r" b="b"/>
                    <a:pathLst>
                      <a:path w="611504" h="24747" extrusionOk="0">
                        <a:moveTo>
                          <a:pt x="513397" y="14288"/>
                        </a:moveTo>
                        <a:cubicBezTo>
                          <a:pt x="560070" y="9525"/>
                          <a:pt x="590550" y="4763"/>
                          <a:pt x="611505" y="0"/>
                        </a:cubicBezTo>
                        <a:cubicBezTo>
                          <a:pt x="407670" y="9525"/>
                          <a:pt x="203835" y="17145"/>
                          <a:pt x="0" y="22860"/>
                        </a:cubicBezTo>
                        <a:cubicBezTo>
                          <a:pt x="226695" y="27623"/>
                          <a:pt x="423863" y="22860"/>
                          <a:pt x="513397" y="14288"/>
                        </a:cubicBezTo>
                        <a:close/>
                      </a:path>
                    </a:pathLst>
                  </a:custGeom>
                  <a:solidFill>
                    <a:srgbClr val="997B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43" name="Google Shape;243;p3"/>
                  <p:cNvSpPr/>
                  <p:nvPr/>
                </p:nvSpPr>
                <p:spPr>
                  <a:xfrm>
                    <a:off x="5504497" y="3270041"/>
                    <a:ext cx="4717732" cy="284418"/>
                  </a:xfrm>
                  <a:custGeom>
                    <a:avLst/>
                    <a:gdLst/>
                    <a:ahLst/>
                    <a:cxnLst/>
                    <a:rect l="l" t="t" r="r" b="b"/>
                    <a:pathLst>
                      <a:path w="4717732" h="284418" extrusionOk="0">
                        <a:moveTo>
                          <a:pt x="767715" y="36938"/>
                        </a:moveTo>
                        <a:cubicBezTo>
                          <a:pt x="841058" y="53131"/>
                          <a:pt x="933450" y="92183"/>
                          <a:pt x="1031558" y="133141"/>
                        </a:cubicBezTo>
                        <a:cubicBezTo>
                          <a:pt x="1615440" y="381743"/>
                          <a:pt x="1578293" y="267443"/>
                          <a:pt x="1883093" y="186481"/>
                        </a:cubicBezTo>
                        <a:cubicBezTo>
                          <a:pt x="2179320" y="98851"/>
                          <a:pt x="2819400" y="44558"/>
                          <a:pt x="4548188" y="264585"/>
                        </a:cubicBezTo>
                        <a:cubicBezTo>
                          <a:pt x="4604385" y="261728"/>
                          <a:pt x="4661535" y="259823"/>
                          <a:pt x="4717733" y="256966"/>
                        </a:cubicBezTo>
                        <a:cubicBezTo>
                          <a:pt x="3824288" y="152191"/>
                          <a:pt x="2286000" y="-60217"/>
                          <a:pt x="1692593" y="224581"/>
                        </a:cubicBezTo>
                        <a:cubicBezTo>
                          <a:pt x="1434465" y="352216"/>
                          <a:pt x="1014413" y="65513"/>
                          <a:pt x="766763" y="13126"/>
                        </a:cubicBezTo>
                        <a:cubicBezTo>
                          <a:pt x="639128" y="-15449"/>
                          <a:pt x="295275" y="8363"/>
                          <a:pt x="0" y="30271"/>
                        </a:cubicBezTo>
                        <a:cubicBezTo>
                          <a:pt x="1905" y="38843"/>
                          <a:pt x="3810" y="46463"/>
                          <a:pt x="6667" y="55036"/>
                        </a:cubicBezTo>
                        <a:cubicBezTo>
                          <a:pt x="301943" y="33128"/>
                          <a:pt x="643890" y="10268"/>
                          <a:pt x="767715" y="36938"/>
                        </a:cubicBezTo>
                        <a:close/>
                      </a:path>
                    </a:pathLst>
                  </a:custGeom>
                  <a:solidFill>
                    <a:srgbClr val="997B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44" name="Google Shape;244;p3"/>
                  <p:cNvSpPr/>
                  <p:nvPr/>
                </p:nvSpPr>
                <p:spPr>
                  <a:xfrm>
                    <a:off x="5464492" y="3095796"/>
                    <a:ext cx="5539740" cy="396920"/>
                  </a:xfrm>
                  <a:custGeom>
                    <a:avLst/>
                    <a:gdLst/>
                    <a:ahLst/>
                    <a:cxnLst/>
                    <a:rect l="l" t="t" r="r" b="b"/>
                    <a:pathLst>
                      <a:path w="5539740" h="396920" extrusionOk="0">
                        <a:moveTo>
                          <a:pt x="942975" y="57831"/>
                        </a:moveTo>
                        <a:cubicBezTo>
                          <a:pt x="1154430" y="92121"/>
                          <a:pt x="1123950" y="259761"/>
                          <a:pt x="1440180" y="253093"/>
                        </a:cubicBezTo>
                        <a:cubicBezTo>
                          <a:pt x="1745933" y="247378"/>
                          <a:pt x="2079308" y="82596"/>
                          <a:pt x="2263140" y="83548"/>
                        </a:cubicBezTo>
                        <a:cubicBezTo>
                          <a:pt x="2453640" y="89263"/>
                          <a:pt x="3702368" y="272143"/>
                          <a:pt x="4072890" y="226423"/>
                        </a:cubicBezTo>
                        <a:cubicBezTo>
                          <a:pt x="4327208" y="201658"/>
                          <a:pt x="5007293" y="331198"/>
                          <a:pt x="5384483" y="396921"/>
                        </a:cubicBezTo>
                        <a:cubicBezTo>
                          <a:pt x="5420678" y="395016"/>
                          <a:pt x="5457825" y="392158"/>
                          <a:pt x="5494020" y="390253"/>
                        </a:cubicBezTo>
                        <a:cubicBezTo>
                          <a:pt x="5510213" y="389301"/>
                          <a:pt x="5526405" y="382633"/>
                          <a:pt x="5539740" y="372156"/>
                        </a:cubicBezTo>
                        <a:cubicBezTo>
                          <a:pt x="5201603" y="314053"/>
                          <a:pt x="4373880" y="148318"/>
                          <a:pt x="4073843" y="174988"/>
                        </a:cubicBezTo>
                        <a:cubicBezTo>
                          <a:pt x="3832860" y="201658"/>
                          <a:pt x="3226118" y="138793"/>
                          <a:pt x="2774633" y="85453"/>
                        </a:cubicBezTo>
                        <a:cubicBezTo>
                          <a:pt x="2205990" y="17826"/>
                          <a:pt x="2253615" y="6396"/>
                          <a:pt x="1917383" y="104503"/>
                        </a:cubicBezTo>
                        <a:cubicBezTo>
                          <a:pt x="1061085" y="351201"/>
                          <a:pt x="1272540" y="57831"/>
                          <a:pt x="942975" y="7348"/>
                        </a:cubicBezTo>
                        <a:cubicBezTo>
                          <a:pt x="827723" y="-10749"/>
                          <a:pt x="396240" y="8301"/>
                          <a:pt x="0" y="24493"/>
                        </a:cubicBezTo>
                        <a:cubicBezTo>
                          <a:pt x="3810" y="40686"/>
                          <a:pt x="6667" y="56878"/>
                          <a:pt x="10477" y="73071"/>
                        </a:cubicBezTo>
                        <a:cubicBezTo>
                          <a:pt x="403860" y="58783"/>
                          <a:pt x="832485" y="39733"/>
                          <a:pt x="942975" y="57831"/>
                        </a:cubicBezTo>
                        <a:close/>
                      </a:path>
                    </a:pathLst>
                  </a:custGeom>
                  <a:solidFill>
                    <a:srgbClr val="997B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245" name="Google Shape;245;p3"/>
                <p:cNvSpPr/>
                <p:nvPr/>
              </p:nvSpPr>
              <p:spPr>
                <a:xfrm>
                  <a:off x="4591623" y="1680437"/>
                  <a:ext cx="858114" cy="108179"/>
                </a:xfrm>
                <a:custGeom>
                  <a:avLst/>
                  <a:gdLst/>
                  <a:ahLst/>
                  <a:cxnLst/>
                  <a:rect l="l" t="t" r="r" b="b"/>
                  <a:pathLst>
                    <a:path w="557217" h="112394" extrusionOk="0">
                      <a:moveTo>
                        <a:pt x="557218" y="56197"/>
                      </a:moveTo>
                      <a:cubicBezTo>
                        <a:pt x="557218" y="87630"/>
                        <a:pt x="432440" y="112395"/>
                        <a:pt x="278136" y="112395"/>
                      </a:cubicBezTo>
                      <a:cubicBezTo>
                        <a:pt x="123830" y="112395"/>
                        <a:pt x="-947" y="88582"/>
                        <a:pt x="5" y="58102"/>
                      </a:cubicBezTo>
                      <a:cubicBezTo>
                        <a:pt x="958" y="26670"/>
                        <a:pt x="126688" y="952"/>
                        <a:pt x="279088" y="0"/>
                      </a:cubicBezTo>
                      <a:cubicBezTo>
                        <a:pt x="432440" y="0"/>
                        <a:pt x="556265" y="24765"/>
                        <a:pt x="557218" y="56197"/>
                      </a:cubicBezTo>
                      <a:close/>
                    </a:path>
                  </a:pathLst>
                </a:custGeom>
                <a:solidFill>
                  <a:srgbClr val="997B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246" name="Google Shape;246;p3"/>
              <p:cNvSpPr/>
              <p:nvPr/>
            </p:nvSpPr>
            <p:spPr>
              <a:xfrm flipH="1">
                <a:off x="1653533" y="1604454"/>
                <a:ext cx="9149242" cy="445258"/>
              </a:xfrm>
              <a:custGeom>
                <a:avLst/>
                <a:gdLst/>
                <a:ahLst/>
                <a:cxnLst/>
                <a:rect l="l" t="t" r="r" b="b"/>
                <a:pathLst>
                  <a:path w="5374004" h="382196" extrusionOk="0">
                    <a:moveTo>
                      <a:pt x="798195" y="137887"/>
                    </a:moveTo>
                    <a:cubicBezTo>
                      <a:pt x="1045845" y="191227"/>
                      <a:pt x="1465898" y="477930"/>
                      <a:pt x="1724025" y="349342"/>
                    </a:cubicBezTo>
                    <a:cubicBezTo>
                      <a:pt x="2317433" y="64545"/>
                      <a:pt x="3855720" y="276952"/>
                      <a:pt x="4749165" y="381727"/>
                    </a:cubicBezTo>
                    <a:cubicBezTo>
                      <a:pt x="4957763" y="372202"/>
                      <a:pt x="5166360" y="359820"/>
                      <a:pt x="5374005" y="346485"/>
                    </a:cubicBezTo>
                    <a:cubicBezTo>
                      <a:pt x="4996815" y="280762"/>
                      <a:pt x="4316730" y="151222"/>
                      <a:pt x="4062413" y="175987"/>
                    </a:cubicBezTo>
                    <a:cubicBezTo>
                      <a:pt x="3691890" y="221707"/>
                      <a:pt x="2444115" y="38827"/>
                      <a:pt x="2252663" y="33112"/>
                    </a:cubicBezTo>
                    <a:cubicBezTo>
                      <a:pt x="2068830" y="32160"/>
                      <a:pt x="1735455" y="196942"/>
                      <a:pt x="1429703" y="202657"/>
                    </a:cubicBezTo>
                    <a:cubicBezTo>
                      <a:pt x="1112520" y="208372"/>
                      <a:pt x="1143953" y="41685"/>
                      <a:pt x="932498" y="7395"/>
                    </a:cubicBezTo>
                    <a:cubicBezTo>
                      <a:pt x="822008" y="-10703"/>
                      <a:pt x="393383" y="8347"/>
                      <a:pt x="0" y="22635"/>
                    </a:cubicBezTo>
                    <a:cubicBezTo>
                      <a:pt x="9525" y="66450"/>
                      <a:pt x="20003" y="110265"/>
                      <a:pt x="31433" y="153127"/>
                    </a:cubicBezTo>
                    <a:cubicBezTo>
                      <a:pt x="326708" y="132172"/>
                      <a:pt x="670560" y="109312"/>
                      <a:pt x="798195" y="137887"/>
                    </a:cubicBezTo>
                    <a:close/>
                  </a:path>
                </a:pathLst>
              </a:custGeom>
              <a:solidFill>
                <a:srgbClr val="CE7F42">
                  <a:alpha val="188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247" name="Google Shape;247;p3"/>
            <p:cNvSpPr/>
            <p:nvPr/>
          </p:nvSpPr>
          <p:spPr>
            <a:xfrm>
              <a:off x="2365825" y="4380280"/>
              <a:ext cx="822346" cy="300928"/>
            </a:xfrm>
            <a:custGeom>
              <a:avLst/>
              <a:gdLst/>
              <a:ahLst/>
              <a:cxnLst/>
              <a:rect l="l" t="t" r="r" b="b"/>
              <a:pathLst>
                <a:path w="520184" h="192067" extrusionOk="0">
                  <a:moveTo>
                    <a:pt x="517006" y="127252"/>
                  </a:moveTo>
                  <a:cubicBezTo>
                    <a:pt x="517958" y="130110"/>
                    <a:pt x="519863" y="132967"/>
                    <a:pt x="519863" y="135825"/>
                  </a:cubicBezTo>
                  <a:cubicBezTo>
                    <a:pt x="520816" y="140587"/>
                    <a:pt x="519863" y="142492"/>
                    <a:pt x="514148" y="143445"/>
                  </a:cubicBezTo>
                  <a:cubicBezTo>
                    <a:pt x="491288" y="145350"/>
                    <a:pt x="468428" y="145350"/>
                    <a:pt x="446521" y="149160"/>
                  </a:cubicBezTo>
                  <a:cubicBezTo>
                    <a:pt x="429376" y="152017"/>
                    <a:pt x="413183" y="156780"/>
                    <a:pt x="396991" y="162495"/>
                  </a:cubicBezTo>
                  <a:cubicBezTo>
                    <a:pt x="367463" y="173925"/>
                    <a:pt x="337936" y="183450"/>
                    <a:pt x="306503" y="188212"/>
                  </a:cubicBezTo>
                  <a:cubicBezTo>
                    <a:pt x="274118" y="192975"/>
                    <a:pt x="242686" y="192975"/>
                    <a:pt x="210301" y="190117"/>
                  </a:cubicBezTo>
                  <a:cubicBezTo>
                    <a:pt x="177916" y="186307"/>
                    <a:pt x="145531" y="177735"/>
                    <a:pt x="115051" y="165352"/>
                  </a:cubicBezTo>
                  <a:cubicBezTo>
                    <a:pt x="81713" y="151065"/>
                    <a:pt x="46471" y="145350"/>
                    <a:pt x="11228" y="144397"/>
                  </a:cubicBezTo>
                  <a:cubicBezTo>
                    <a:pt x="-1154" y="143445"/>
                    <a:pt x="-2107" y="143445"/>
                    <a:pt x="2656" y="130110"/>
                  </a:cubicBezTo>
                  <a:cubicBezTo>
                    <a:pt x="5513" y="128205"/>
                    <a:pt x="8371" y="126300"/>
                    <a:pt x="10276" y="124395"/>
                  </a:cubicBezTo>
                  <a:cubicBezTo>
                    <a:pt x="15991" y="116775"/>
                    <a:pt x="19801" y="109155"/>
                    <a:pt x="25516" y="101535"/>
                  </a:cubicBezTo>
                  <a:cubicBezTo>
                    <a:pt x="43613" y="78675"/>
                    <a:pt x="65521" y="60577"/>
                    <a:pt x="90286" y="45337"/>
                  </a:cubicBezTo>
                  <a:cubicBezTo>
                    <a:pt x="109336" y="33907"/>
                    <a:pt x="129338" y="23430"/>
                    <a:pt x="151246" y="17715"/>
                  </a:cubicBezTo>
                  <a:cubicBezTo>
                    <a:pt x="172201" y="12000"/>
                    <a:pt x="193156" y="5332"/>
                    <a:pt x="215063" y="2475"/>
                  </a:cubicBezTo>
                  <a:cubicBezTo>
                    <a:pt x="236971" y="-383"/>
                    <a:pt x="258878" y="-383"/>
                    <a:pt x="280786" y="570"/>
                  </a:cubicBezTo>
                  <a:cubicBezTo>
                    <a:pt x="303646" y="2475"/>
                    <a:pt x="325553" y="5332"/>
                    <a:pt x="347461" y="11047"/>
                  </a:cubicBezTo>
                  <a:cubicBezTo>
                    <a:pt x="379846" y="18667"/>
                    <a:pt x="410326" y="32955"/>
                    <a:pt x="438901" y="51052"/>
                  </a:cubicBezTo>
                  <a:cubicBezTo>
                    <a:pt x="468428" y="70102"/>
                    <a:pt x="492241" y="94867"/>
                    <a:pt x="511291" y="125347"/>
                  </a:cubicBezTo>
                  <a:cubicBezTo>
                    <a:pt x="512243" y="125347"/>
                    <a:pt x="515101" y="125347"/>
                    <a:pt x="517006" y="127252"/>
                  </a:cubicBezTo>
                  <a:close/>
                  <a:moveTo>
                    <a:pt x="388418" y="112965"/>
                  </a:moveTo>
                  <a:cubicBezTo>
                    <a:pt x="388418" y="93915"/>
                    <a:pt x="373178" y="77722"/>
                    <a:pt x="354128" y="76770"/>
                  </a:cubicBezTo>
                  <a:cubicBezTo>
                    <a:pt x="335078" y="76770"/>
                    <a:pt x="317933" y="92962"/>
                    <a:pt x="317933" y="112012"/>
                  </a:cubicBezTo>
                  <a:cubicBezTo>
                    <a:pt x="317933" y="131062"/>
                    <a:pt x="335078" y="148207"/>
                    <a:pt x="353176" y="148207"/>
                  </a:cubicBezTo>
                  <a:cubicBezTo>
                    <a:pt x="372226" y="148207"/>
                    <a:pt x="388418" y="132015"/>
                    <a:pt x="388418" y="112965"/>
                  </a:cubicBezTo>
                  <a:close/>
                  <a:moveTo>
                    <a:pt x="120766" y="112012"/>
                  </a:moveTo>
                  <a:cubicBezTo>
                    <a:pt x="120766" y="132015"/>
                    <a:pt x="136006" y="147255"/>
                    <a:pt x="156008" y="148207"/>
                  </a:cubicBezTo>
                  <a:cubicBezTo>
                    <a:pt x="174106" y="149160"/>
                    <a:pt x="191251" y="132015"/>
                    <a:pt x="191251" y="113917"/>
                  </a:cubicBezTo>
                  <a:cubicBezTo>
                    <a:pt x="191251" y="94867"/>
                    <a:pt x="175058" y="77722"/>
                    <a:pt x="155056" y="77722"/>
                  </a:cubicBezTo>
                  <a:cubicBezTo>
                    <a:pt x="136958" y="76770"/>
                    <a:pt x="120766" y="92962"/>
                    <a:pt x="120766" y="112012"/>
                  </a:cubicBezTo>
                  <a:close/>
                </a:path>
              </a:pathLst>
            </a:custGeom>
            <a:solidFill>
              <a:srgbClr val="A1A2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48" name="Google Shape;248;p3"/>
            <p:cNvSpPr/>
            <p:nvPr/>
          </p:nvSpPr>
          <p:spPr>
            <a:xfrm>
              <a:off x="2011721" y="4598850"/>
              <a:ext cx="1513313" cy="250473"/>
            </a:xfrm>
            <a:custGeom>
              <a:avLst/>
              <a:gdLst/>
              <a:ahLst/>
              <a:cxnLst/>
              <a:rect l="l" t="t" r="r" b="b"/>
              <a:pathLst>
                <a:path w="957262" h="159864" extrusionOk="0">
                  <a:moveTo>
                    <a:pt x="957263" y="157007"/>
                  </a:moveTo>
                  <a:cubicBezTo>
                    <a:pt x="956310" y="157959"/>
                    <a:pt x="954405" y="158912"/>
                    <a:pt x="953453" y="159864"/>
                  </a:cubicBezTo>
                  <a:cubicBezTo>
                    <a:pt x="946785" y="143672"/>
                    <a:pt x="937260" y="128432"/>
                    <a:pt x="923925" y="116049"/>
                  </a:cubicBezTo>
                  <a:cubicBezTo>
                    <a:pt x="908685" y="102714"/>
                    <a:pt x="893445" y="89379"/>
                    <a:pt x="876300" y="76997"/>
                  </a:cubicBezTo>
                  <a:cubicBezTo>
                    <a:pt x="865823" y="69377"/>
                    <a:pt x="854393" y="63662"/>
                    <a:pt x="842963" y="58899"/>
                  </a:cubicBezTo>
                  <a:cubicBezTo>
                    <a:pt x="826770" y="52232"/>
                    <a:pt x="810578" y="46517"/>
                    <a:pt x="793433" y="41754"/>
                  </a:cubicBezTo>
                  <a:cubicBezTo>
                    <a:pt x="781050" y="37944"/>
                    <a:pt x="766763" y="36992"/>
                    <a:pt x="753428" y="35087"/>
                  </a:cubicBezTo>
                  <a:cubicBezTo>
                    <a:pt x="729615" y="31277"/>
                    <a:pt x="704850" y="33182"/>
                    <a:pt x="681038" y="36992"/>
                  </a:cubicBezTo>
                  <a:cubicBezTo>
                    <a:pt x="668655" y="38897"/>
                    <a:pt x="656273" y="42707"/>
                    <a:pt x="644843" y="46517"/>
                  </a:cubicBezTo>
                  <a:cubicBezTo>
                    <a:pt x="618173" y="55089"/>
                    <a:pt x="591503" y="65567"/>
                    <a:pt x="563880" y="72234"/>
                  </a:cubicBezTo>
                  <a:cubicBezTo>
                    <a:pt x="542925" y="76997"/>
                    <a:pt x="521017" y="78902"/>
                    <a:pt x="500063" y="80807"/>
                  </a:cubicBezTo>
                  <a:cubicBezTo>
                    <a:pt x="479108" y="81759"/>
                    <a:pt x="458153" y="82712"/>
                    <a:pt x="437198" y="80807"/>
                  </a:cubicBezTo>
                  <a:cubicBezTo>
                    <a:pt x="417195" y="78902"/>
                    <a:pt x="398145" y="74139"/>
                    <a:pt x="379095" y="69377"/>
                  </a:cubicBezTo>
                  <a:cubicBezTo>
                    <a:pt x="355283" y="62709"/>
                    <a:pt x="331470" y="53184"/>
                    <a:pt x="307658" y="45564"/>
                  </a:cubicBezTo>
                  <a:cubicBezTo>
                    <a:pt x="280988" y="37944"/>
                    <a:pt x="253365" y="33182"/>
                    <a:pt x="224790" y="34134"/>
                  </a:cubicBezTo>
                  <a:cubicBezTo>
                    <a:pt x="197168" y="35087"/>
                    <a:pt x="170498" y="37944"/>
                    <a:pt x="144780" y="47469"/>
                  </a:cubicBezTo>
                  <a:cubicBezTo>
                    <a:pt x="128588" y="53184"/>
                    <a:pt x="111443" y="58899"/>
                    <a:pt x="97155" y="67472"/>
                  </a:cubicBezTo>
                  <a:cubicBezTo>
                    <a:pt x="62865" y="86522"/>
                    <a:pt x="33338" y="111287"/>
                    <a:pt x="11430" y="144624"/>
                  </a:cubicBezTo>
                  <a:cubicBezTo>
                    <a:pt x="8573" y="149387"/>
                    <a:pt x="3810" y="152244"/>
                    <a:pt x="0" y="156054"/>
                  </a:cubicBezTo>
                  <a:cubicBezTo>
                    <a:pt x="4763" y="133194"/>
                    <a:pt x="16193" y="113192"/>
                    <a:pt x="30480" y="95094"/>
                  </a:cubicBezTo>
                  <a:cubicBezTo>
                    <a:pt x="62865" y="52232"/>
                    <a:pt x="105728" y="24609"/>
                    <a:pt x="157163" y="10322"/>
                  </a:cubicBezTo>
                  <a:cubicBezTo>
                    <a:pt x="218123" y="-6823"/>
                    <a:pt x="277178" y="-1108"/>
                    <a:pt x="336233" y="21752"/>
                  </a:cubicBezTo>
                  <a:cubicBezTo>
                    <a:pt x="394335" y="44612"/>
                    <a:pt x="455295" y="53184"/>
                    <a:pt x="517208" y="46517"/>
                  </a:cubicBezTo>
                  <a:cubicBezTo>
                    <a:pt x="559118" y="41754"/>
                    <a:pt x="598170" y="30324"/>
                    <a:pt x="637223" y="16037"/>
                  </a:cubicBezTo>
                  <a:cubicBezTo>
                    <a:pt x="680085" y="-156"/>
                    <a:pt x="723900" y="-3013"/>
                    <a:pt x="768668" y="2702"/>
                  </a:cubicBezTo>
                  <a:cubicBezTo>
                    <a:pt x="810578" y="8417"/>
                    <a:pt x="847725" y="23657"/>
                    <a:pt x="881063" y="48422"/>
                  </a:cubicBezTo>
                  <a:cubicBezTo>
                    <a:pt x="916305" y="74139"/>
                    <a:pt x="941070" y="107477"/>
                    <a:pt x="956310" y="149387"/>
                  </a:cubicBezTo>
                  <a:cubicBezTo>
                    <a:pt x="956310" y="151292"/>
                    <a:pt x="956310" y="154149"/>
                    <a:pt x="957263" y="157007"/>
                  </a:cubicBezTo>
                  <a:close/>
                </a:path>
              </a:pathLst>
            </a:custGeom>
            <a:solidFill>
              <a:srgbClr val="B3B4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49" name="Google Shape;249;p3"/>
            <p:cNvSpPr/>
            <p:nvPr/>
          </p:nvSpPr>
          <p:spPr>
            <a:xfrm>
              <a:off x="2371845" y="4333194"/>
              <a:ext cx="813124" cy="274823"/>
            </a:xfrm>
            <a:custGeom>
              <a:avLst/>
              <a:gdLst/>
              <a:ahLst/>
              <a:cxnLst/>
              <a:rect l="l" t="t" r="r" b="b"/>
              <a:pathLst>
                <a:path w="514350" h="175406" extrusionOk="0">
                  <a:moveTo>
                    <a:pt x="514350" y="173501"/>
                  </a:moveTo>
                  <a:cubicBezTo>
                    <a:pt x="512445" y="172549"/>
                    <a:pt x="509588" y="171596"/>
                    <a:pt x="508635" y="170644"/>
                  </a:cubicBezTo>
                  <a:cubicBezTo>
                    <a:pt x="490538" y="140164"/>
                    <a:pt x="466725" y="115399"/>
                    <a:pt x="436245" y="96349"/>
                  </a:cubicBezTo>
                  <a:cubicBezTo>
                    <a:pt x="407670" y="78251"/>
                    <a:pt x="377190" y="63964"/>
                    <a:pt x="344805" y="56344"/>
                  </a:cubicBezTo>
                  <a:cubicBezTo>
                    <a:pt x="322897" y="50629"/>
                    <a:pt x="300038" y="47771"/>
                    <a:pt x="278130" y="45866"/>
                  </a:cubicBezTo>
                  <a:cubicBezTo>
                    <a:pt x="256222" y="44914"/>
                    <a:pt x="234315" y="44914"/>
                    <a:pt x="212408" y="47771"/>
                  </a:cubicBezTo>
                  <a:cubicBezTo>
                    <a:pt x="190500" y="50629"/>
                    <a:pt x="169545" y="57296"/>
                    <a:pt x="148590" y="63011"/>
                  </a:cubicBezTo>
                  <a:cubicBezTo>
                    <a:pt x="126683" y="68726"/>
                    <a:pt x="106680" y="79204"/>
                    <a:pt x="87630" y="90634"/>
                  </a:cubicBezTo>
                  <a:cubicBezTo>
                    <a:pt x="62865" y="105874"/>
                    <a:pt x="40958" y="123971"/>
                    <a:pt x="22860" y="146831"/>
                  </a:cubicBezTo>
                  <a:cubicBezTo>
                    <a:pt x="17145" y="154451"/>
                    <a:pt x="13335" y="162071"/>
                    <a:pt x="7620" y="169691"/>
                  </a:cubicBezTo>
                  <a:cubicBezTo>
                    <a:pt x="5715" y="172549"/>
                    <a:pt x="2858" y="173501"/>
                    <a:pt x="0" y="175406"/>
                  </a:cubicBezTo>
                  <a:cubicBezTo>
                    <a:pt x="11430" y="110636"/>
                    <a:pt x="50483" y="67774"/>
                    <a:pt x="105727" y="37294"/>
                  </a:cubicBezTo>
                  <a:cubicBezTo>
                    <a:pt x="160020" y="6814"/>
                    <a:pt x="218122" y="-3664"/>
                    <a:pt x="280035" y="1099"/>
                  </a:cubicBezTo>
                  <a:cubicBezTo>
                    <a:pt x="335280" y="4909"/>
                    <a:pt x="386715" y="21101"/>
                    <a:pt x="432435" y="53486"/>
                  </a:cubicBezTo>
                  <a:cubicBezTo>
                    <a:pt x="468630" y="79204"/>
                    <a:pt x="495300" y="111589"/>
                    <a:pt x="508635" y="155404"/>
                  </a:cubicBezTo>
                  <a:cubicBezTo>
                    <a:pt x="509588" y="157309"/>
                    <a:pt x="509588" y="160166"/>
                    <a:pt x="509588" y="163024"/>
                  </a:cubicBezTo>
                  <a:cubicBezTo>
                    <a:pt x="509588" y="163976"/>
                    <a:pt x="510540" y="164929"/>
                    <a:pt x="510540" y="166834"/>
                  </a:cubicBezTo>
                  <a:cubicBezTo>
                    <a:pt x="513397" y="167786"/>
                    <a:pt x="513397" y="170644"/>
                    <a:pt x="514350" y="173501"/>
                  </a:cubicBezTo>
                  <a:close/>
                </a:path>
              </a:pathLst>
            </a:custGeom>
            <a:solidFill>
              <a:srgbClr val="B3B4B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50" name="Google Shape;250;p3"/>
            <p:cNvSpPr/>
            <p:nvPr/>
          </p:nvSpPr>
          <p:spPr>
            <a:xfrm>
              <a:off x="3010814" y="4349882"/>
              <a:ext cx="181428" cy="160071"/>
            </a:xfrm>
            <a:custGeom>
              <a:avLst/>
              <a:gdLst/>
              <a:ahLst/>
              <a:cxnLst/>
              <a:rect l="l" t="t" r="r" b="b"/>
              <a:pathLst>
                <a:path w="114764" h="102165" extrusionOk="0">
                  <a:moveTo>
                    <a:pt x="114765" y="73342"/>
                  </a:moveTo>
                  <a:cubicBezTo>
                    <a:pt x="109049" y="87630"/>
                    <a:pt x="98572" y="96202"/>
                    <a:pt x="84285" y="101917"/>
                  </a:cubicBezTo>
                  <a:cubicBezTo>
                    <a:pt x="82380" y="102870"/>
                    <a:pt x="77617" y="100965"/>
                    <a:pt x="76665" y="98107"/>
                  </a:cubicBezTo>
                  <a:cubicBezTo>
                    <a:pt x="58567" y="73342"/>
                    <a:pt x="35707" y="51435"/>
                    <a:pt x="9990" y="34290"/>
                  </a:cubicBezTo>
                  <a:cubicBezTo>
                    <a:pt x="-2393" y="25717"/>
                    <a:pt x="-2393" y="25717"/>
                    <a:pt x="5227" y="12382"/>
                  </a:cubicBezTo>
                  <a:cubicBezTo>
                    <a:pt x="8085" y="7620"/>
                    <a:pt x="11895" y="3810"/>
                    <a:pt x="14752" y="0"/>
                  </a:cubicBezTo>
                  <a:cubicBezTo>
                    <a:pt x="16657" y="1905"/>
                    <a:pt x="18562" y="4763"/>
                    <a:pt x="20467" y="4763"/>
                  </a:cubicBezTo>
                  <a:cubicBezTo>
                    <a:pt x="25230" y="5715"/>
                    <a:pt x="30945" y="4763"/>
                    <a:pt x="35707" y="4763"/>
                  </a:cubicBezTo>
                  <a:cubicBezTo>
                    <a:pt x="55710" y="4763"/>
                    <a:pt x="72855" y="12382"/>
                    <a:pt x="88095" y="26670"/>
                  </a:cubicBezTo>
                  <a:cubicBezTo>
                    <a:pt x="100477" y="39052"/>
                    <a:pt x="110002" y="52388"/>
                    <a:pt x="111907" y="69532"/>
                  </a:cubicBezTo>
                  <a:cubicBezTo>
                    <a:pt x="112860" y="71438"/>
                    <a:pt x="113812" y="72390"/>
                    <a:pt x="114765" y="73342"/>
                  </a:cubicBezTo>
                  <a:close/>
                </a:path>
              </a:pathLst>
            </a:custGeom>
            <a:solidFill>
              <a:srgbClr val="9FA0A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51" name="Google Shape;251;p3"/>
            <p:cNvSpPr/>
            <p:nvPr/>
          </p:nvSpPr>
          <p:spPr>
            <a:xfrm>
              <a:off x="2360331" y="4361576"/>
              <a:ext cx="179425" cy="148688"/>
            </a:xfrm>
            <a:custGeom>
              <a:avLst/>
              <a:gdLst/>
              <a:ahLst/>
              <a:cxnLst/>
              <a:rect l="l" t="t" r="r" b="b"/>
              <a:pathLst>
                <a:path w="113497" h="94900" extrusionOk="0">
                  <a:moveTo>
                    <a:pt x="101917" y="0"/>
                  </a:moveTo>
                  <a:cubicBezTo>
                    <a:pt x="105727" y="5715"/>
                    <a:pt x="109538" y="10478"/>
                    <a:pt x="113347" y="16193"/>
                  </a:cubicBezTo>
                  <a:cubicBezTo>
                    <a:pt x="114300" y="17145"/>
                    <a:pt x="110490" y="21908"/>
                    <a:pt x="108585" y="22860"/>
                  </a:cubicBezTo>
                  <a:cubicBezTo>
                    <a:pt x="90488" y="36195"/>
                    <a:pt x="72390" y="49530"/>
                    <a:pt x="55245" y="63818"/>
                  </a:cubicBezTo>
                  <a:cubicBezTo>
                    <a:pt x="45720" y="71438"/>
                    <a:pt x="39052" y="80963"/>
                    <a:pt x="31432" y="90488"/>
                  </a:cubicBezTo>
                  <a:cubicBezTo>
                    <a:pt x="27622" y="96203"/>
                    <a:pt x="23813" y="96203"/>
                    <a:pt x="19050" y="91440"/>
                  </a:cubicBezTo>
                  <a:cubicBezTo>
                    <a:pt x="12382" y="83820"/>
                    <a:pt x="6667" y="76200"/>
                    <a:pt x="0" y="68580"/>
                  </a:cubicBezTo>
                  <a:cubicBezTo>
                    <a:pt x="2857" y="64770"/>
                    <a:pt x="6667" y="60960"/>
                    <a:pt x="7620" y="57150"/>
                  </a:cubicBezTo>
                  <a:cubicBezTo>
                    <a:pt x="13335" y="37148"/>
                    <a:pt x="26670" y="22860"/>
                    <a:pt x="43815" y="13335"/>
                  </a:cubicBezTo>
                  <a:cubicBezTo>
                    <a:pt x="59055" y="4763"/>
                    <a:pt x="75247" y="1905"/>
                    <a:pt x="92392" y="2858"/>
                  </a:cubicBezTo>
                  <a:cubicBezTo>
                    <a:pt x="95250" y="2858"/>
                    <a:pt x="98107" y="953"/>
                    <a:pt x="101917" y="0"/>
                  </a:cubicBezTo>
                  <a:close/>
                </a:path>
              </a:pathLst>
            </a:custGeom>
            <a:solidFill>
              <a:srgbClr val="9FA0A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52" name="Google Shape;252;p3"/>
            <p:cNvSpPr/>
            <p:nvPr/>
          </p:nvSpPr>
          <p:spPr>
            <a:xfrm>
              <a:off x="2349792" y="4329629"/>
              <a:ext cx="171659" cy="139405"/>
            </a:xfrm>
            <a:custGeom>
              <a:avLst/>
              <a:gdLst/>
              <a:ahLst/>
              <a:cxnLst/>
              <a:rect l="l" t="t" r="r" b="b"/>
              <a:pathLst>
                <a:path w="108585" h="88975" extrusionOk="0">
                  <a:moveTo>
                    <a:pt x="108585" y="20395"/>
                  </a:moveTo>
                  <a:cubicBezTo>
                    <a:pt x="105727" y="21348"/>
                    <a:pt x="101918" y="23253"/>
                    <a:pt x="99060" y="23253"/>
                  </a:cubicBezTo>
                  <a:cubicBezTo>
                    <a:pt x="81915" y="22300"/>
                    <a:pt x="65723" y="25158"/>
                    <a:pt x="50483" y="33730"/>
                  </a:cubicBezTo>
                  <a:cubicBezTo>
                    <a:pt x="33338" y="44208"/>
                    <a:pt x="20002" y="57543"/>
                    <a:pt x="14288" y="77545"/>
                  </a:cubicBezTo>
                  <a:cubicBezTo>
                    <a:pt x="13335" y="82308"/>
                    <a:pt x="9525" y="85165"/>
                    <a:pt x="6668" y="88975"/>
                  </a:cubicBezTo>
                  <a:cubicBezTo>
                    <a:pt x="6668" y="88023"/>
                    <a:pt x="5715" y="86118"/>
                    <a:pt x="5715" y="85165"/>
                  </a:cubicBezTo>
                  <a:cubicBezTo>
                    <a:pt x="4763" y="84213"/>
                    <a:pt x="4763" y="83260"/>
                    <a:pt x="3810" y="82308"/>
                  </a:cubicBezTo>
                  <a:cubicBezTo>
                    <a:pt x="2858" y="79450"/>
                    <a:pt x="2858" y="76593"/>
                    <a:pt x="1905" y="73735"/>
                  </a:cubicBezTo>
                  <a:cubicBezTo>
                    <a:pt x="952" y="70878"/>
                    <a:pt x="952" y="68020"/>
                    <a:pt x="0" y="65163"/>
                  </a:cubicBezTo>
                  <a:cubicBezTo>
                    <a:pt x="0" y="63258"/>
                    <a:pt x="0" y="61353"/>
                    <a:pt x="0" y="60400"/>
                  </a:cubicBezTo>
                  <a:cubicBezTo>
                    <a:pt x="952" y="57543"/>
                    <a:pt x="952" y="54685"/>
                    <a:pt x="1905" y="51828"/>
                  </a:cubicBezTo>
                  <a:cubicBezTo>
                    <a:pt x="3810" y="27063"/>
                    <a:pt x="28575" y="2298"/>
                    <a:pt x="54293" y="393"/>
                  </a:cubicBezTo>
                  <a:cubicBezTo>
                    <a:pt x="75248" y="-1512"/>
                    <a:pt x="94298" y="3250"/>
                    <a:pt x="108585" y="20395"/>
                  </a:cubicBezTo>
                  <a:close/>
                </a:path>
              </a:pathLst>
            </a:custGeom>
            <a:solidFill>
              <a:srgbClr val="B2B3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53" name="Google Shape;253;p3"/>
            <p:cNvSpPr/>
            <p:nvPr/>
          </p:nvSpPr>
          <p:spPr>
            <a:xfrm>
              <a:off x="3034130" y="4321954"/>
              <a:ext cx="165636" cy="142845"/>
            </a:xfrm>
            <a:custGeom>
              <a:avLst/>
              <a:gdLst/>
              <a:ahLst/>
              <a:cxnLst/>
              <a:rect l="l" t="t" r="r" b="b"/>
              <a:pathLst>
                <a:path w="104775" h="91171" extrusionOk="0">
                  <a:moveTo>
                    <a:pt x="100013" y="91171"/>
                  </a:moveTo>
                  <a:cubicBezTo>
                    <a:pt x="99060" y="90219"/>
                    <a:pt x="97155" y="89266"/>
                    <a:pt x="97155" y="88314"/>
                  </a:cubicBezTo>
                  <a:cubicBezTo>
                    <a:pt x="95250" y="70216"/>
                    <a:pt x="85725" y="56881"/>
                    <a:pt x="73342" y="45451"/>
                  </a:cubicBezTo>
                  <a:cubicBezTo>
                    <a:pt x="59055" y="31164"/>
                    <a:pt x="41910" y="24496"/>
                    <a:pt x="20955" y="23544"/>
                  </a:cubicBezTo>
                  <a:cubicBezTo>
                    <a:pt x="16192" y="23544"/>
                    <a:pt x="10478" y="24496"/>
                    <a:pt x="5715" y="23544"/>
                  </a:cubicBezTo>
                  <a:cubicBezTo>
                    <a:pt x="3810" y="23544"/>
                    <a:pt x="1905" y="20686"/>
                    <a:pt x="0" y="18781"/>
                  </a:cubicBezTo>
                  <a:cubicBezTo>
                    <a:pt x="953" y="17829"/>
                    <a:pt x="2858" y="15924"/>
                    <a:pt x="3810" y="14971"/>
                  </a:cubicBezTo>
                  <a:cubicBezTo>
                    <a:pt x="4763" y="14019"/>
                    <a:pt x="6667" y="13066"/>
                    <a:pt x="7620" y="12114"/>
                  </a:cubicBezTo>
                  <a:cubicBezTo>
                    <a:pt x="10478" y="11161"/>
                    <a:pt x="12383" y="9256"/>
                    <a:pt x="15240" y="8304"/>
                  </a:cubicBezTo>
                  <a:cubicBezTo>
                    <a:pt x="17145" y="7351"/>
                    <a:pt x="18097" y="6399"/>
                    <a:pt x="20003" y="5446"/>
                  </a:cubicBezTo>
                  <a:cubicBezTo>
                    <a:pt x="21908" y="4494"/>
                    <a:pt x="24765" y="4494"/>
                    <a:pt x="26670" y="3541"/>
                  </a:cubicBezTo>
                  <a:cubicBezTo>
                    <a:pt x="27622" y="2589"/>
                    <a:pt x="28575" y="2589"/>
                    <a:pt x="30480" y="1636"/>
                  </a:cubicBezTo>
                  <a:cubicBezTo>
                    <a:pt x="58103" y="-5031"/>
                    <a:pt x="88583" y="9256"/>
                    <a:pt x="99060" y="34021"/>
                  </a:cubicBezTo>
                  <a:cubicBezTo>
                    <a:pt x="100013" y="35926"/>
                    <a:pt x="100965" y="36879"/>
                    <a:pt x="101917" y="38784"/>
                  </a:cubicBezTo>
                  <a:cubicBezTo>
                    <a:pt x="101917" y="40689"/>
                    <a:pt x="102870" y="42594"/>
                    <a:pt x="102870" y="43546"/>
                  </a:cubicBezTo>
                  <a:cubicBezTo>
                    <a:pt x="103822" y="44499"/>
                    <a:pt x="103822" y="45451"/>
                    <a:pt x="104775" y="47356"/>
                  </a:cubicBezTo>
                  <a:cubicBezTo>
                    <a:pt x="104775" y="57834"/>
                    <a:pt x="104775" y="67359"/>
                    <a:pt x="104775" y="77836"/>
                  </a:cubicBezTo>
                  <a:cubicBezTo>
                    <a:pt x="103822" y="78789"/>
                    <a:pt x="103822" y="79741"/>
                    <a:pt x="102870" y="81646"/>
                  </a:cubicBezTo>
                  <a:cubicBezTo>
                    <a:pt x="102870" y="84504"/>
                    <a:pt x="101917" y="87361"/>
                    <a:pt x="100013" y="91171"/>
                  </a:cubicBezTo>
                  <a:close/>
                </a:path>
              </a:pathLst>
            </a:custGeom>
            <a:solidFill>
              <a:srgbClr val="B4B5B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54" name="Google Shape;254;p3"/>
            <p:cNvSpPr/>
            <p:nvPr/>
          </p:nvSpPr>
          <p:spPr>
            <a:xfrm>
              <a:off x="2318836" y="4206875"/>
              <a:ext cx="3012" cy="13430"/>
            </a:xfrm>
            <a:custGeom>
              <a:avLst/>
              <a:gdLst/>
              <a:ahLst/>
              <a:cxnLst/>
              <a:rect l="l" t="t" r="r" b="b"/>
              <a:pathLst>
                <a:path w="1905" h="8572" extrusionOk="0">
                  <a:moveTo>
                    <a:pt x="1905" y="0"/>
                  </a:moveTo>
                  <a:cubicBezTo>
                    <a:pt x="952" y="2858"/>
                    <a:pt x="952" y="5715"/>
                    <a:pt x="0" y="8573"/>
                  </a:cubicBezTo>
                  <a:cubicBezTo>
                    <a:pt x="952" y="5715"/>
                    <a:pt x="952" y="2858"/>
                    <a:pt x="1905" y="0"/>
                  </a:cubicBezTo>
                  <a:close/>
                </a:path>
              </a:pathLst>
            </a:custGeom>
            <a:solidFill>
              <a:srgbClr val="9FA0A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55" name="Google Shape;255;p3"/>
            <p:cNvSpPr/>
            <p:nvPr/>
          </p:nvSpPr>
          <p:spPr>
            <a:xfrm>
              <a:off x="2318836" y="4227764"/>
              <a:ext cx="3012" cy="13430"/>
            </a:xfrm>
            <a:custGeom>
              <a:avLst/>
              <a:gdLst/>
              <a:ahLst/>
              <a:cxnLst/>
              <a:rect l="l" t="t" r="r" b="b"/>
              <a:pathLst>
                <a:path w="1905" h="8572" extrusionOk="0">
                  <a:moveTo>
                    <a:pt x="0" y="0"/>
                  </a:moveTo>
                  <a:cubicBezTo>
                    <a:pt x="952" y="2857"/>
                    <a:pt x="952" y="5715"/>
                    <a:pt x="1905" y="8573"/>
                  </a:cubicBezTo>
                  <a:cubicBezTo>
                    <a:pt x="952" y="5715"/>
                    <a:pt x="952" y="2857"/>
                    <a:pt x="0" y="0"/>
                  </a:cubicBezTo>
                  <a:close/>
                </a:path>
              </a:pathLst>
            </a:custGeom>
            <a:solidFill>
              <a:srgbClr val="9FA0A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56" name="Google Shape;256;p3"/>
            <p:cNvSpPr/>
            <p:nvPr/>
          </p:nvSpPr>
          <p:spPr>
            <a:xfrm>
              <a:off x="3777633" y="5039437"/>
              <a:ext cx="4517" cy="7461"/>
            </a:xfrm>
            <a:custGeom>
              <a:avLst/>
              <a:gdLst/>
              <a:ahLst/>
              <a:cxnLst/>
              <a:rect l="l" t="t" r="r" b="b"/>
              <a:pathLst>
                <a:path w="2857" h="4762" extrusionOk="0">
                  <a:moveTo>
                    <a:pt x="2858" y="4763"/>
                  </a:moveTo>
                  <a:cubicBezTo>
                    <a:pt x="1905" y="2857"/>
                    <a:pt x="953" y="1905"/>
                    <a:pt x="0" y="0"/>
                  </a:cubicBezTo>
                  <a:cubicBezTo>
                    <a:pt x="953" y="1905"/>
                    <a:pt x="1905" y="3810"/>
                    <a:pt x="2858" y="4763"/>
                  </a:cubicBezTo>
                  <a:close/>
                </a:path>
              </a:pathLst>
            </a:custGeom>
            <a:solidFill>
              <a:srgbClr val="898A8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57" name="Google Shape;257;p3"/>
            <p:cNvSpPr/>
            <p:nvPr/>
          </p:nvSpPr>
          <p:spPr>
            <a:xfrm>
              <a:off x="3178457" y="4432174"/>
              <a:ext cx="1505" cy="5969"/>
            </a:xfrm>
            <a:custGeom>
              <a:avLst/>
              <a:gdLst/>
              <a:ahLst/>
              <a:cxnLst/>
              <a:rect l="l" t="t" r="r" b="b"/>
              <a:pathLst>
                <a:path w="952" h="3810" extrusionOk="0">
                  <a:moveTo>
                    <a:pt x="953" y="3810"/>
                  </a:moveTo>
                  <a:cubicBezTo>
                    <a:pt x="953" y="2858"/>
                    <a:pt x="0" y="1905"/>
                    <a:pt x="0" y="0"/>
                  </a:cubicBezTo>
                  <a:cubicBezTo>
                    <a:pt x="0" y="952"/>
                    <a:pt x="0" y="2858"/>
                    <a:pt x="953" y="3810"/>
                  </a:cubicBezTo>
                  <a:close/>
                </a:path>
              </a:pathLst>
            </a:custGeom>
            <a:solidFill>
              <a:srgbClr val="A1A2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58" name="Google Shape;258;p3"/>
            <p:cNvSpPr/>
            <p:nvPr/>
          </p:nvSpPr>
          <p:spPr>
            <a:xfrm>
              <a:off x="2324859" y="4254621"/>
              <a:ext cx="3010" cy="4476"/>
            </a:xfrm>
            <a:custGeom>
              <a:avLst/>
              <a:gdLst/>
              <a:ahLst/>
              <a:cxnLst/>
              <a:rect l="l" t="t" r="r" b="b"/>
              <a:pathLst>
                <a:path w="1904" h="2857" extrusionOk="0">
                  <a:moveTo>
                    <a:pt x="0" y="0"/>
                  </a:moveTo>
                  <a:cubicBezTo>
                    <a:pt x="952" y="953"/>
                    <a:pt x="952" y="1905"/>
                    <a:pt x="1905" y="2858"/>
                  </a:cubicBezTo>
                  <a:cubicBezTo>
                    <a:pt x="952" y="1905"/>
                    <a:pt x="0" y="953"/>
                    <a:pt x="0" y="0"/>
                  </a:cubicBezTo>
                  <a:close/>
                </a:path>
              </a:pathLst>
            </a:custGeom>
            <a:solidFill>
              <a:srgbClr val="9FA0A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59" name="Google Shape;259;p3"/>
            <p:cNvSpPr/>
            <p:nvPr/>
          </p:nvSpPr>
          <p:spPr>
            <a:xfrm>
              <a:off x="2948487" y="4735874"/>
              <a:ext cx="312686" cy="175192"/>
            </a:xfrm>
            <a:custGeom>
              <a:avLst/>
              <a:gdLst/>
              <a:ahLst/>
              <a:cxnLst/>
              <a:rect l="l" t="t" r="r" b="b"/>
              <a:pathLst>
                <a:path w="197793" h="111816" extrusionOk="0">
                  <a:moveTo>
                    <a:pt x="108353" y="0"/>
                  </a:moveTo>
                  <a:cubicBezTo>
                    <a:pt x="151216" y="0"/>
                    <a:pt x="183601" y="23813"/>
                    <a:pt x="195983" y="64770"/>
                  </a:cubicBezTo>
                  <a:cubicBezTo>
                    <a:pt x="202651" y="85725"/>
                    <a:pt x="190268" y="106680"/>
                    <a:pt x="169313" y="111443"/>
                  </a:cubicBezTo>
                  <a:cubicBezTo>
                    <a:pt x="163598" y="112395"/>
                    <a:pt x="156931" y="111443"/>
                    <a:pt x="152168" y="109538"/>
                  </a:cubicBezTo>
                  <a:cubicBezTo>
                    <a:pt x="124546" y="96202"/>
                    <a:pt x="94066" y="93345"/>
                    <a:pt x="63586" y="92393"/>
                  </a:cubicBezTo>
                  <a:cubicBezTo>
                    <a:pt x="46441" y="91440"/>
                    <a:pt x="29296" y="89535"/>
                    <a:pt x="12151" y="85725"/>
                  </a:cubicBezTo>
                  <a:cubicBezTo>
                    <a:pt x="721" y="82868"/>
                    <a:pt x="-3089" y="72390"/>
                    <a:pt x="2626" y="61913"/>
                  </a:cubicBezTo>
                  <a:cubicBezTo>
                    <a:pt x="8341" y="52388"/>
                    <a:pt x="15961" y="42863"/>
                    <a:pt x="24533" y="35243"/>
                  </a:cubicBezTo>
                  <a:cubicBezTo>
                    <a:pt x="48346" y="13335"/>
                    <a:pt x="75968" y="0"/>
                    <a:pt x="108353" y="0"/>
                  </a:cubicBezTo>
                  <a:close/>
                </a:path>
              </a:pathLst>
            </a:custGeom>
            <a:solidFill>
              <a:srgbClr val="26232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60" name="Google Shape;260;p3"/>
            <p:cNvSpPr/>
            <p:nvPr/>
          </p:nvSpPr>
          <p:spPr>
            <a:xfrm>
              <a:off x="2253586" y="4721563"/>
              <a:ext cx="383825" cy="211498"/>
            </a:xfrm>
            <a:custGeom>
              <a:avLst/>
              <a:gdLst/>
              <a:ahLst/>
              <a:cxnLst/>
              <a:rect l="l" t="t" r="r" b="b"/>
              <a:pathLst>
                <a:path w="196756" h="110730" extrusionOk="0">
                  <a:moveTo>
                    <a:pt x="81951" y="0"/>
                  </a:moveTo>
                  <a:cubicBezTo>
                    <a:pt x="130528" y="1905"/>
                    <a:pt x="163866" y="20955"/>
                    <a:pt x="189583" y="53340"/>
                  </a:cubicBezTo>
                  <a:cubicBezTo>
                    <a:pt x="202918" y="70485"/>
                    <a:pt x="197203" y="84773"/>
                    <a:pt x="176248" y="88583"/>
                  </a:cubicBezTo>
                  <a:cubicBezTo>
                    <a:pt x="166723" y="90488"/>
                    <a:pt x="157198" y="91440"/>
                    <a:pt x="147673" y="91440"/>
                  </a:cubicBezTo>
                  <a:cubicBezTo>
                    <a:pt x="131481" y="92393"/>
                    <a:pt x="114336" y="90488"/>
                    <a:pt x="98143" y="93345"/>
                  </a:cubicBezTo>
                  <a:cubicBezTo>
                    <a:pt x="80046" y="96202"/>
                    <a:pt x="62901" y="102870"/>
                    <a:pt x="45756" y="108585"/>
                  </a:cubicBezTo>
                  <a:cubicBezTo>
                    <a:pt x="23848" y="116205"/>
                    <a:pt x="988" y="102870"/>
                    <a:pt x="36" y="79058"/>
                  </a:cubicBezTo>
                  <a:cubicBezTo>
                    <a:pt x="-917" y="53340"/>
                    <a:pt x="17181" y="20002"/>
                    <a:pt x="48613" y="7620"/>
                  </a:cubicBezTo>
                  <a:cubicBezTo>
                    <a:pt x="60996" y="3810"/>
                    <a:pt x="74331" y="952"/>
                    <a:pt x="81951" y="0"/>
                  </a:cubicBezTo>
                  <a:close/>
                </a:path>
              </a:pathLst>
            </a:custGeom>
            <a:solidFill>
              <a:srgbClr val="25222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61" name="Google Shape;261;p3"/>
            <p:cNvSpPr/>
            <p:nvPr/>
          </p:nvSpPr>
          <p:spPr>
            <a:xfrm>
              <a:off x="2554879" y="4498826"/>
              <a:ext cx="116410" cy="115433"/>
            </a:xfrm>
            <a:custGeom>
              <a:avLst/>
              <a:gdLst/>
              <a:ahLst/>
              <a:cxnLst/>
              <a:rect l="l" t="t" r="r" b="b"/>
              <a:pathLst>
                <a:path w="70485" h="70522" extrusionOk="0">
                  <a:moveTo>
                    <a:pt x="0" y="35243"/>
                  </a:moveTo>
                  <a:cubicBezTo>
                    <a:pt x="0" y="16193"/>
                    <a:pt x="16193" y="0"/>
                    <a:pt x="34290" y="0"/>
                  </a:cubicBezTo>
                  <a:cubicBezTo>
                    <a:pt x="53340" y="0"/>
                    <a:pt x="70485" y="17145"/>
                    <a:pt x="70485" y="36195"/>
                  </a:cubicBezTo>
                  <a:cubicBezTo>
                    <a:pt x="70485" y="54293"/>
                    <a:pt x="53340" y="71438"/>
                    <a:pt x="35243" y="70485"/>
                  </a:cubicBezTo>
                  <a:cubicBezTo>
                    <a:pt x="15240" y="70485"/>
                    <a:pt x="0" y="55245"/>
                    <a:pt x="0" y="35243"/>
                  </a:cubicBezTo>
                  <a:close/>
                </a:path>
              </a:pathLst>
            </a:custGeom>
            <a:solidFill>
              <a:srgbClr val="282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62" name="Google Shape;262;p3"/>
            <p:cNvSpPr/>
            <p:nvPr/>
          </p:nvSpPr>
          <p:spPr>
            <a:xfrm>
              <a:off x="2149219" y="5739705"/>
              <a:ext cx="1270716" cy="288235"/>
            </a:xfrm>
            <a:custGeom>
              <a:avLst/>
              <a:gdLst/>
              <a:ahLst/>
              <a:cxnLst/>
              <a:rect l="l" t="t" r="r" b="b"/>
              <a:pathLst>
                <a:path w="862965" h="197506" extrusionOk="0">
                  <a:moveTo>
                    <a:pt x="0" y="97155"/>
                  </a:moveTo>
                  <a:cubicBezTo>
                    <a:pt x="6668" y="101917"/>
                    <a:pt x="14288" y="107633"/>
                    <a:pt x="20955" y="112395"/>
                  </a:cubicBezTo>
                  <a:cubicBezTo>
                    <a:pt x="38100" y="123825"/>
                    <a:pt x="54293" y="136208"/>
                    <a:pt x="73343" y="144780"/>
                  </a:cubicBezTo>
                  <a:cubicBezTo>
                    <a:pt x="90488" y="152400"/>
                    <a:pt x="108585" y="156210"/>
                    <a:pt x="126683" y="160020"/>
                  </a:cubicBezTo>
                  <a:cubicBezTo>
                    <a:pt x="142875" y="162878"/>
                    <a:pt x="159068" y="164783"/>
                    <a:pt x="176213" y="164783"/>
                  </a:cubicBezTo>
                  <a:cubicBezTo>
                    <a:pt x="198120" y="164783"/>
                    <a:pt x="219075" y="160972"/>
                    <a:pt x="240030" y="155258"/>
                  </a:cubicBezTo>
                  <a:cubicBezTo>
                    <a:pt x="260985" y="149542"/>
                    <a:pt x="280035" y="139065"/>
                    <a:pt x="300038" y="129540"/>
                  </a:cubicBezTo>
                  <a:cubicBezTo>
                    <a:pt x="318135" y="121920"/>
                    <a:pt x="337185" y="116205"/>
                    <a:pt x="356235" y="113347"/>
                  </a:cubicBezTo>
                  <a:cubicBezTo>
                    <a:pt x="374333" y="110490"/>
                    <a:pt x="393383" y="109538"/>
                    <a:pt x="411480" y="109538"/>
                  </a:cubicBezTo>
                  <a:cubicBezTo>
                    <a:pt x="444817" y="108585"/>
                    <a:pt x="476250" y="117158"/>
                    <a:pt x="506730" y="131445"/>
                  </a:cubicBezTo>
                  <a:cubicBezTo>
                    <a:pt x="522923" y="139065"/>
                    <a:pt x="540068" y="146685"/>
                    <a:pt x="556260" y="153353"/>
                  </a:cubicBezTo>
                  <a:cubicBezTo>
                    <a:pt x="566738" y="157163"/>
                    <a:pt x="579120" y="159067"/>
                    <a:pt x="590550" y="160972"/>
                  </a:cubicBezTo>
                  <a:cubicBezTo>
                    <a:pt x="605790" y="162878"/>
                    <a:pt x="621983" y="165735"/>
                    <a:pt x="638175" y="165735"/>
                  </a:cubicBezTo>
                  <a:cubicBezTo>
                    <a:pt x="677228" y="164783"/>
                    <a:pt x="715328" y="155258"/>
                    <a:pt x="749618" y="136208"/>
                  </a:cubicBezTo>
                  <a:cubicBezTo>
                    <a:pt x="791528" y="113347"/>
                    <a:pt x="822960" y="80963"/>
                    <a:pt x="844868" y="38100"/>
                  </a:cubicBezTo>
                  <a:cubicBezTo>
                    <a:pt x="849630" y="28575"/>
                    <a:pt x="853440" y="18097"/>
                    <a:pt x="857250" y="8572"/>
                  </a:cubicBezTo>
                  <a:cubicBezTo>
                    <a:pt x="858203" y="5715"/>
                    <a:pt x="861060" y="2858"/>
                    <a:pt x="862965" y="0"/>
                  </a:cubicBezTo>
                  <a:cubicBezTo>
                    <a:pt x="862013" y="9525"/>
                    <a:pt x="862013" y="18097"/>
                    <a:pt x="860108" y="27622"/>
                  </a:cubicBezTo>
                  <a:cubicBezTo>
                    <a:pt x="850583" y="68580"/>
                    <a:pt x="831533" y="103822"/>
                    <a:pt x="802005" y="133350"/>
                  </a:cubicBezTo>
                  <a:cubicBezTo>
                    <a:pt x="771525" y="162878"/>
                    <a:pt x="735330" y="181928"/>
                    <a:pt x="694373" y="191453"/>
                  </a:cubicBezTo>
                  <a:cubicBezTo>
                    <a:pt x="665798" y="198120"/>
                    <a:pt x="636270" y="200025"/>
                    <a:pt x="607695" y="193358"/>
                  </a:cubicBezTo>
                  <a:cubicBezTo>
                    <a:pt x="586740" y="188595"/>
                    <a:pt x="565785" y="182880"/>
                    <a:pt x="546735" y="173355"/>
                  </a:cubicBezTo>
                  <a:cubicBezTo>
                    <a:pt x="513398" y="157163"/>
                    <a:pt x="478155" y="145733"/>
                    <a:pt x="441008" y="140970"/>
                  </a:cubicBezTo>
                  <a:cubicBezTo>
                    <a:pt x="396240" y="136208"/>
                    <a:pt x="354330" y="142875"/>
                    <a:pt x="313373" y="159067"/>
                  </a:cubicBezTo>
                  <a:cubicBezTo>
                    <a:pt x="293370" y="166688"/>
                    <a:pt x="274320" y="177165"/>
                    <a:pt x="253365" y="184785"/>
                  </a:cubicBezTo>
                  <a:cubicBezTo>
                    <a:pt x="222885" y="195263"/>
                    <a:pt x="191453" y="199072"/>
                    <a:pt x="159068" y="195263"/>
                  </a:cubicBezTo>
                  <a:cubicBezTo>
                    <a:pt x="120015" y="190500"/>
                    <a:pt x="83820" y="177165"/>
                    <a:pt x="51435" y="154305"/>
                  </a:cubicBezTo>
                  <a:cubicBezTo>
                    <a:pt x="31433" y="138113"/>
                    <a:pt x="12383" y="120015"/>
                    <a:pt x="0" y="97155"/>
                  </a:cubicBezTo>
                  <a:close/>
                </a:path>
              </a:pathLst>
            </a:custGeom>
            <a:solidFill>
              <a:srgbClr val="898A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63" name="Google Shape;263;p3"/>
            <p:cNvSpPr/>
            <p:nvPr/>
          </p:nvSpPr>
          <p:spPr>
            <a:xfrm>
              <a:off x="2975186" y="5977744"/>
              <a:ext cx="557682" cy="340173"/>
            </a:xfrm>
            <a:custGeom>
              <a:avLst/>
              <a:gdLst/>
              <a:ahLst/>
              <a:cxnLst/>
              <a:rect l="l" t="t" r="r" b="b"/>
              <a:pathLst>
                <a:path w="335279" h="206352" extrusionOk="0">
                  <a:moveTo>
                    <a:pt x="335280" y="189547"/>
                  </a:moveTo>
                  <a:cubicBezTo>
                    <a:pt x="276225" y="213360"/>
                    <a:pt x="38100" y="210502"/>
                    <a:pt x="0" y="189547"/>
                  </a:cubicBezTo>
                  <a:cubicBezTo>
                    <a:pt x="6667" y="177165"/>
                    <a:pt x="19050" y="172402"/>
                    <a:pt x="30480" y="165735"/>
                  </a:cubicBezTo>
                  <a:cubicBezTo>
                    <a:pt x="72390" y="144780"/>
                    <a:pt x="114300" y="125730"/>
                    <a:pt x="155258" y="102870"/>
                  </a:cubicBezTo>
                  <a:cubicBezTo>
                    <a:pt x="202883" y="77152"/>
                    <a:pt x="244792" y="42863"/>
                    <a:pt x="282892" y="5715"/>
                  </a:cubicBezTo>
                  <a:cubicBezTo>
                    <a:pt x="284797" y="3810"/>
                    <a:pt x="285750" y="2857"/>
                    <a:pt x="287655" y="952"/>
                  </a:cubicBezTo>
                  <a:cubicBezTo>
                    <a:pt x="288608" y="0"/>
                    <a:pt x="289560" y="0"/>
                    <a:pt x="291465" y="0"/>
                  </a:cubicBezTo>
                  <a:cubicBezTo>
                    <a:pt x="291465" y="2857"/>
                    <a:pt x="292417" y="5715"/>
                    <a:pt x="292417" y="9525"/>
                  </a:cubicBezTo>
                  <a:cubicBezTo>
                    <a:pt x="292417" y="56197"/>
                    <a:pt x="292417" y="103822"/>
                    <a:pt x="292417" y="150495"/>
                  </a:cubicBezTo>
                  <a:cubicBezTo>
                    <a:pt x="292417" y="159067"/>
                    <a:pt x="295275" y="161925"/>
                    <a:pt x="301942" y="165735"/>
                  </a:cubicBezTo>
                  <a:cubicBezTo>
                    <a:pt x="310515" y="169545"/>
                    <a:pt x="319088" y="175260"/>
                    <a:pt x="327660" y="180975"/>
                  </a:cubicBezTo>
                  <a:cubicBezTo>
                    <a:pt x="329565" y="182880"/>
                    <a:pt x="332422" y="185738"/>
                    <a:pt x="335280" y="189547"/>
                  </a:cubicBezTo>
                  <a:close/>
                  <a:moveTo>
                    <a:pt x="255270" y="153352"/>
                  </a:moveTo>
                  <a:cubicBezTo>
                    <a:pt x="226695" y="127635"/>
                    <a:pt x="113347" y="128588"/>
                    <a:pt x="87630" y="153352"/>
                  </a:cubicBezTo>
                  <a:cubicBezTo>
                    <a:pt x="142875" y="146685"/>
                    <a:pt x="199072" y="142875"/>
                    <a:pt x="255270" y="153352"/>
                  </a:cubicBezTo>
                  <a:close/>
                </a:path>
              </a:pathLst>
            </a:custGeom>
            <a:solidFill>
              <a:srgbClr val="9FA0A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64" name="Google Shape;264;p3"/>
            <p:cNvSpPr/>
            <p:nvPr/>
          </p:nvSpPr>
          <p:spPr>
            <a:xfrm>
              <a:off x="1984070" y="5980325"/>
              <a:ext cx="559267" cy="337593"/>
            </a:xfrm>
            <a:custGeom>
              <a:avLst/>
              <a:gdLst/>
              <a:ahLst/>
              <a:cxnLst/>
              <a:rect l="l" t="t" r="r" b="b"/>
              <a:pathLst>
                <a:path w="336232" h="204787" extrusionOk="0">
                  <a:moveTo>
                    <a:pt x="45720" y="0"/>
                  </a:moveTo>
                  <a:cubicBezTo>
                    <a:pt x="55245" y="8572"/>
                    <a:pt x="63818" y="16192"/>
                    <a:pt x="73343" y="24765"/>
                  </a:cubicBezTo>
                  <a:cubicBezTo>
                    <a:pt x="123825" y="70485"/>
                    <a:pt x="180023" y="106680"/>
                    <a:pt x="240983" y="136207"/>
                  </a:cubicBezTo>
                  <a:cubicBezTo>
                    <a:pt x="256223" y="143827"/>
                    <a:pt x="272415" y="149542"/>
                    <a:pt x="287655" y="156210"/>
                  </a:cubicBezTo>
                  <a:cubicBezTo>
                    <a:pt x="301943" y="163830"/>
                    <a:pt x="316230" y="171450"/>
                    <a:pt x="329565" y="180022"/>
                  </a:cubicBezTo>
                  <a:cubicBezTo>
                    <a:pt x="332423" y="181927"/>
                    <a:pt x="334328" y="185738"/>
                    <a:pt x="336233" y="187642"/>
                  </a:cubicBezTo>
                  <a:cubicBezTo>
                    <a:pt x="293370" y="210502"/>
                    <a:pt x="45720" y="210502"/>
                    <a:pt x="0" y="187642"/>
                  </a:cubicBezTo>
                  <a:cubicBezTo>
                    <a:pt x="6668" y="181927"/>
                    <a:pt x="11430" y="177165"/>
                    <a:pt x="18098" y="172402"/>
                  </a:cubicBezTo>
                  <a:cubicBezTo>
                    <a:pt x="23813" y="168592"/>
                    <a:pt x="29528" y="165735"/>
                    <a:pt x="35243" y="163830"/>
                  </a:cubicBezTo>
                  <a:cubicBezTo>
                    <a:pt x="41910" y="160972"/>
                    <a:pt x="43815" y="157163"/>
                    <a:pt x="43815" y="149542"/>
                  </a:cubicBezTo>
                  <a:cubicBezTo>
                    <a:pt x="43815" y="102870"/>
                    <a:pt x="43815" y="56197"/>
                    <a:pt x="43815" y="9525"/>
                  </a:cubicBezTo>
                  <a:cubicBezTo>
                    <a:pt x="43815" y="6667"/>
                    <a:pt x="43815" y="3810"/>
                    <a:pt x="43815" y="0"/>
                  </a:cubicBezTo>
                  <a:cubicBezTo>
                    <a:pt x="43815" y="952"/>
                    <a:pt x="44768" y="952"/>
                    <a:pt x="45720" y="0"/>
                  </a:cubicBezTo>
                  <a:close/>
                  <a:moveTo>
                    <a:pt x="85725" y="154305"/>
                  </a:moveTo>
                  <a:cubicBezTo>
                    <a:pt x="115253" y="152400"/>
                    <a:pt x="143828" y="148590"/>
                    <a:pt x="172403" y="147638"/>
                  </a:cubicBezTo>
                  <a:cubicBezTo>
                    <a:pt x="200025" y="147638"/>
                    <a:pt x="228600" y="150495"/>
                    <a:pt x="257175" y="152400"/>
                  </a:cubicBezTo>
                  <a:cubicBezTo>
                    <a:pt x="212408" y="124777"/>
                    <a:pt x="121920" y="131445"/>
                    <a:pt x="85725" y="154305"/>
                  </a:cubicBezTo>
                  <a:close/>
                </a:path>
              </a:pathLst>
            </a:custGeom>
            <a:solidFill>
              <a:srgbClr val="9FA0A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65" name="Google Shape;265;p3"/>
            <p:cNvSpPr/>
            <p:nvPr/>
          </p:nvSpPr>
          <p:spPr>
            <a:xfrm>
              <a:off x="3120989" y="6199995"/>
              <a:ext cx="278842" cy="30618"/>
            </a:xfrm>
            <a:custGeom>
              <a:avLst/>
              <a:gdLst/>
              <a:ahLst/>
              <a:cxnLst/>
              <a:rect l="l" t="t" r="r" b="b"/>
              <a:pathLst>
                <a:path w="167640" h="18573" extrusionOk="0">
                  <a:moveTo>
                    <a:pt x="167640" y="18574"/>
                  </a:moveTo>
                  <a:cubicBezTo>
                    <a:pt x="111442" y="7144"/>
                    <a:pt x="56197" y="11906"/>
                    <a:pt x="0" y="18574"/>
                  </a:cubicBezTo>
                  <a:cubicBezTo>
                    <a:pt x="25717" y="-6191"/>
                    <a:pt x="138113" y="-6191"/>
                    <a:pt x="167640" y="18574"/>
                  </a:cubicBezTo>
                  <a:close/>
                </a:path>
              </a:pathLst>
            </a:custGeom>
            <a:solidFill>
              <a:srgbClr val="33323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66" name="Google Shape;266;p3"/>
            <p:cNvSpPr/>
            <p:nvPr/>
          </p:nvSpPr>
          <p:spPr>
            <a:xfrm>
              <a:off x="2126702" y="6202297"/>
              <a:ext cx="283594" cy="32467"/>
            </a:xfrm>
            <a:custGeom>
              <a:avLst/>
              <a:gdLst/>
              <a:ahLst/>
              <a:cxnLst/>
              <a:rect l="l" t="t" r="r" b="b"/>
              <a:pathLst>
                <a:path w="170497" h="19695" extrusionOk="0">
                  <a:moveTo>
                    <a:pt x="0" y="19696"/>
                  </a:moveTo>
                  <a:cubicBezTo>
                    <a:pt x="36195" y="-2212"/>
                    <a:pt x="126683" y="-9832"/>
                    <a:pt x="170498" y="17791"/>
                  </a:cubicBezTo>
                  <a:cubicBezTo>
                    <a:pt x="141923" y="15886"/>
                    <a:pt x="114300" y="13028"/>
                    <a:pt x="85725" y="13028"/>
                  </a:cubicBezTo>
                  <a:cubicBezTo>
                    <a:pt x="58103" y="13028"/>
                    <a:pt x="29528" y="16838"/>
                    <a:pt x="0" y="19696"/>
                  </a:cubicBezTo>
                  <a:close/>
                </a:path>
              </a:pathLst>
            </a:custGeom>
            <a:solidFill>
              <a:srgbClr val="3432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67" name="Google Shape;267;p3"/>
            <p:cNvSpPr/>
            <p:nvPr/>
          </p:nvSpPr>
          <p:spPr>
            <a:xfrm>
              <a:off x="2868090" y="4498826"/>
              <a:ext cx="116410" cy="115433"/>
            </a:xfrm>
            <a:custGeom>
              <a:avLst/>
              <a:gdLst/>
              <a:ahLst/>
              <a:cxnLst/>
              <a:rect l="l" t="t" r="r" b="b"/>
              <a:pathLst>
                <a:path w="70485" h="70522" extrusionOk="0">
                  <a:moveTo>
                    <a:pt x="0" y="35243"/>
                  </a:moveTo>
                  <a:cubicBezTo>
                    <a:pt x="0" y="16193"/>
                    <a:pt x="16193" y="0"/>
                    <a:pt x="34290" y="0"/>
                  </a:cubicBezTo>
                  <a:cubicBezTo>
                    <a:pt x="53340" y="0"/>
                    <a:pt x="70485" y="17145"/>
                    <a:pt x="70485" y="36195"/>
                  </a:cubicBezTo>
                  <a:cubicBezTo>
                    <a:pt x="70485" y="54293"/>
                    <a:pt x="53340" y="71438"/>
                    <a:pt x="35243" y="70485"/>
                  </a:cubicBezTo>
                  <a:cubicBezTo>
                    <a:pt x="15240" y="70485"/>
                    <a:pt x="0" y="55245"/>
                    <a:pt x="0" y="35243"/>
                  </a:cubicBezTo>
                  <a:close/>
                </a:path>
              </a:pathLst>
            </a:custGeom>
            <a:solidFill>
              <a:srgbClr val="282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68" name="Google Shape;268;p3"/>
            <p:cNvSpPr/>
            <p:nvPr/>
          </p:nvSpPr>
          <p:spPr>
            <a:xfrm>
              <a:off x="1996804" y="4649068"/>
              <a:ext cx="1540628" cy="443938"/>
            </a:xfrm>
            <a:custGeom>
              <a:avLst/>
              <a:gdLst/>
              <a:ahLst/>
              <a:cxnLst/>
              <a:rect l="l" t="t" r="r" b="b"/>
              <a:pathLst>
                <a:path w="974541" h="283343" extrusionOk="0">
                  <a:moveTo>
                    <a:pt x="966701" y="124949"/>
                  </a:moveTo>
                  <a:cubicBezTo>
                    <a:pt x="968606" y="130664"/>
                    <a:pt x="970511" y="136379"/>
                    <a:pt x="971463" y="142094"/>
                  </a:cubicBezTo>
                  <a:cubicBezTo>
                    <a:pt x="977178" y="176384"/>
                    <a:pt x="975273" y="209722"/>
                    <a:pt x="962891" y="241154"/>
                  </a:cubicBezTo>
                  <a:cubicBezTo>
                    <a:pt x="949556" y="274492"/>
                    <a:pt x="910503" y="289732"/>
                    <a:pt x="876213" y="279254"/>
                  </a:cubicBezTo>
                  <a:cubicBezTo>
                    <a:pt x="842876" y="268777"/>
                    <a:pt x="808586" y="260204"/>
                    <a:pt x="775248" y="251632"/>
                  </a:cubicBezTo>
                  <a:cubicBezTo>
                    <a:pt x="750483" y="245917"/>
                    <a:pt x="725718" y="240202"/>
                    <a:pt x="700001" y="236392"/>
                  </a:cubicBezTo>
                  <a:cubicBezTo>
                    <a:pt x="679998" y="232582"/>
                    <a:pt x="660948" y="230677"/>
                    <a:pt x="640946" y="228772"/>
                  </a:cubicBezTo>
                  <a:cubicBezTo>
                    <a:pt x="606656" y="225914"/>
                    <a:pt x="572366" y="222104"/>
                    <a:pt x="537123" y="221152"/>
                  </a:cubicBezTo>
                  <a:cubicBezTo>
                    <a:pt x="503786" y="220199"/>
                    <a:pt x="470448" y="220199"/>
                    <a:pt x="436158" y="221152"/>
                  </a:cubicBezTo>
                  <a:cubicBezTo>
                    <a:pt x="411393" y="222104"/>
                    <a:pt x="387581" y="223057"/>
                    <a:pt x="362816" y="225914"/>
                  </a:cubicBezTo>
                  <a:cubicBezTo>
                    <a:pt x="338051" y="227819"/>
                    <a:pt x="313286" y="231629"/>
                    <a:pt x="289473" y="234487"/>
                  </a:cubicBezTo>
                  <a:cubicBezTo>
                    <a:pt x="267566" y="237344"/>
                    <a:pt x="246611" y="241154"/>
                    <a:pt x="224703" y="244964"/>
                  </a:cubicBezTo>
                  <a:cubicBezTo>
                    <a:pt x="200891" y="249727"/>
                    <a:pt x="176126" y="255442"/>
                    <a:pt x="152313" y="262109"/>
                  </a:cubicBezTo>
                  <a:cubicBezTo>
                    <a:pt x="131358" y="267824"/>
                    <a:pt x="110403" y="273539"/>
                    <a:pt x="89448" y="281159"/>
                  </a:cubicBezTo>
                  <a:cubicBezTo>
                    <a:pt x="63731" y="289732"/>
                    <a:pt x="21821" y="272587"/>
                    <a:pt x="10391" y="238297"/>
                  </a:cubicBezTo>
                  <a:cubicBezTo>
                    <a:pt x="-2944" y="201149"/>
                    <a:pt x="-2944" y="163049"/>
                    <a:pt x="7533" y="124949"/>
                  </a:cubicBezTo>
                  <a:cubicBezTo>
                    <a:pt x="7533" y="123997"/>
                    <a:pt x="8486" y="123997"/>
                    <a:pt x="9438" y="123044"/>
                  </a:cubicBezTo>
                  <a:cubicBezTo>
                    <a:pt x="13248" y="119234"/>
                    <a:pt x="18011" y="116377"/>
                    <a:pt x="20868" y="111614"/>
                  </a:cubicBezTo>
                  <a:cubicBezTo>
                    <a:pt x="42776" y="78277"/>
                    <a:pt x="72303" y="53512"/>
                    <a:pt x="106593" y="34462"/>
                  </a:cubicBezTo>
                  <a:cubicBezTo>
                    <a:pt x="121833" y="25889"/>
                    <a:pt x="138026" y="21127"/>
                    <a:pt x="154218" y="14459"/>
                  </a:cubicBezTo>
                  <a:cubicBezTo>
                    <a:pt x="179936" y="4934"/>
                    <a:pt x="206606" y="2077"/>
                    <a:pt x="234228" y="1124"/>
                  </a:cubicBezTo>
                  <a:cubicBezTo>
                    <a:pt x="261851" y="172"/>
                    <a:pt x="290426" y="4934"/>
                    <a:pt x="317096" y="12554"/>
                  </a:cubicBezTo>
                  <a:cubicBezTo>
                    <a:pt x="340908" y="19222"/>
                    <a:pt x="364721" y="29699"/>
                    <a:pt x="388533" y="36367"/>
                  </a:cubicBezTo>
                  <a:cubicBezTo>
                    <a:pt x="407583" y="42082"/>
                    <a:pt x="427586" y="45892"/>
                    <a:pt x="446636" y="47797"/>
                  </a:cubicBezTo>
                  <a:cubicBezTo>
                    <a:pt x="467591" y="49702"/>
                    <a:pt x="488546" y="49702"/>
                    <a:pt x="509501" y="47797"/>
                  </a:cubicBezTo>
                  <a:cubicBezTo>
                    <a:pt x="531408" y="46844"/>
                    <a:pt x="552363" y="44939"/>
                    <a:pt x="573318" y="39224"/>
                  </a:cubicBezTo>
                  <a:cubicBezTo>
                    <a:pt x="600941" y="32557"/>
                    <a:pt x="626658" y="22079"/>
                    <a:pt x="654281" y="13507"/>
                  </a:cubicBezTo>
                  <a:cubicBezTo>
                    <a:pt x="666663" y="9697"/>
                    <a:pt x="678093" y="5887"/>
                    <a:pt x="690476" y="3982"/>
                  </a:cubicBezTo>
                  <a:cubicBezTo>
                    <a:pt x="714288" y="172"/>
                    <a:pt x="738101" y="-1733"/>
                    <a:pt x="762866" y="2077"/>
                  </a:cubicBezTo>
                  <a:cubicBezTo>
                    <a:pt x="776201" y="3982"/>
                    <a:pt x="789536" y="4934"/>
                    <a:pt x="802871" y="8744"/>
                  </a:cubicBezTo>
                  <a:cubicBezTo>
                    <a:pt x="820016" y="13507"/>
                    <a:pt x="836208" y="19222"/>
                    <a:pt x="852401" y="25889"/>
                  </a:cubicBezTo>
                  <a:cubicBezTo>
                    <a:pt x="863831" y="30652"/>
                    <a:pt x="875261" y="36367"/>
                    <a:pt x="885738" y="43987"/>
                  </a:cubicBezTo>
                  <a:cubicBezTo>
                    <a:pt x="901931" y="56369"/>
                    <a:pt x="918123" y="68752"/>
                    <a:pt x="933363" y="83039"/>
                  </a:cubicBezTo>
                  <a:cubicBezTo>
                    <a:pt x="946698" y="95422"/>
                    <a:pt x="956223" y="110662"/>
                    <a:pt x="962891" y="126854"/>
                  </a:cubicBezTo>
                  <a:cubicBezTo>
                    <a:pt x="963843" y="126854"/>
                    <a:pt x="964796" y="125902"/>
                    <a:pt x="966701" y="124949"/>
                  </a:cubicBezTo>
                  <a:close/>
                  <a:moveTo>
                    <a:pt x="710478" y="55417"/>
                  </a:moveTo>
                  <a:cubicBezTo>
                    <a:pt x="678093" y="55417"/>
                    <a:pt x="650471" y="68752"/>
                    <a:pt x="626658" y="89707"/>
                  </a:cubicBezTo>
                  <a:cubicBezTo>
                    <a:pt x="618086" y="97327"/>
                    <a:pt x="610466" y="106852"/>
                    <a:pt x="604751" y="116377"/>
                  </a:cubicBezTo>
                  <a:cubicBezTo>
                    <a:pt x="598083" y="126854"/>
                    <a:pt x="601893" y="137332"/>
                    <a:pt x="614276" y="140189"/>
                  </a:cubicBezTo>
                  <a:cubicBezTo>
                    <a:pt x="631421" y="143999"/>
                    <a:pt x="648566" y="146857"/>
                    <a:pt x="665711" y="146857"/>
                  </a:cubicBezTo>
                  <a:cubicBezTo>
                    <a:pt x="696191" y="147809"/>
                    <a:pt x="725718" y="150667"/>
                    <a:pt x="754293" y="164002"/>
                  </a:cubicBezTo>
                  <a:cubicBezTo>
                    <a:pt x="759056" y="166859"/>
                    <a:pt x="765723" y="166859"/>
                    <a:pt x="771438" y="165907"/>
                  </a:cubicBezTo>
                  <a:cubicBezTo>
                    <a:pt x="793346" y="162097"/>
                    <a:pt x="804776" y="141142"/>
                    <a:pt x="798108" y="119234"/>
                  </a:cubicBezTo>
                  <a:cubicBezTo>
                    <a:pt x="785726" y="79229"/>
                    <a:pt x="753341" y="54464"/>
                    <a:pt x="710478" y="55417"/>
                  </a:cubicBezTo>
                  <a:close/>
                  <a:moveTo>
                    <a:pt x="258993" y="50654"/>
                  </a:moveTo>
                  <a:cubicBezTo>
                    <a:pt x="252326" y="52559"/>
                    <a:pt x="238038" y="54464"/>
                    <a:pt x="225656" y="59227"/>
                  </a:cubicBezTo>
                  <a:cubicBezTo>
                    <a:pt x="193271" y="71609"/>
                    <a:pt x="175173" y="104947"/>
                    <a:pt x="177078" y="130664"/>
                  </a:cubicBezTo>
                  <a:cubicBezTo>
                    <a:pt x="178031" y="153524"/>
                    <a:pt x="200891" y="167812"/>
                    <a:pt x="222798" y="160192"/>
                  </a:cubicBezTo>
                  <a:cubicBezTo>
                    <a:pt x="239943" y="153524"/>
                    <a:pt x="257088" y="147809"/>
                    <a:pt x="275186" y="144952"/>
                  </a:cubicBezTo>
                  <a:cubicBezTo>
                    <a:pt x="291378" y="142094"/>
                    <a:pt x="308523" y="143999"/>
                    <a:pt x="324716" y="143047"/>
                  </a:cubicBezTo>
                  <a:cubicBezTo>
                    <a:pt x="334241" y="142094"/>
                    <a:pt x="343766" y="142094"/>
                    <a:pt x="353291" y="140189"/>
                  </a:cubicBezTo>
                  <a:cubicBezTo>
                    <a:pt x="375198" y="136379"/>
                    <a:pt x="380913" y="122092"/>
                    <a:pt x="366626" y="104947"/>
                  </a:cubicBezTo>
                  <a:cubicBezTo>
                    <a:pt x="340908" y="71609"/>
                    <a:pt x="307571" y="52559"/>
                    <a:pt x="258993" y="50654"/>
                  </a:cubicBezTo>
                  <a:close/>
                </a:path>
              </a:pathLst>
            </a:custGeom>
            <a:solidFill>
              <a:srgbClr val="A1A2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69" name="Google Shape;269;p3"/>
            <p:cNvSpPr/>
            <p:nvPr/>
          </p:nvSpPr>
          <p:spPr>
            <a:xfrm>
              <a:off x="2333891" y="4997306"/>
              <a:ext cx="230384" cy="179065"/>
            </a:xfrm>
            <a:custGeom>
              <a:avLst/>
              <a:gdLst/>
              <a:ahLst/>
              <a:cxnLst/>
              <a:rect l="l" t="t" r="r" b="b"/>
              <a:pathLst>
                <a:path w="145732" h="114288" extrusionOk="0">
                  <a:moveTo>
                    <a:pt x="144780" y="43089"/>
                  </a:moveTo>
                  <a:cubicBezTo>
                    <a:pt x="144780" y="54519"/>
                    <a:pt x="144780" y="65949"/>
                    <a:pt x="144780" y="76426"/>
                  </a:cubicBezTo>
                  <a:cubicBezTo>
                    <a:pt x="144780" y="95476"/>
                    <a:pt x="130493" y="112621"/>
                    <a:pt x="111443" y="113574"/>
                  </a:cubicBezTo>
                  <a:cubicBezTo>
                    <a:pt x="85725" y="114526"/>
                    <a:pt x="59055" y="114526"/>
                    <a:pt x="33338" y="113574"/>
                  </a:cubicBezTo>
                  <a:cubicBezTo>
                    <a:pt x="16193" y="112621"/>
                    <a:pt x="1905" y="98334"/>
                    <a:pt x="952" y="81189"/>
                  </a:cubicBezTo>
                  <a:cubicBezTo>
                    <a:pt x="0" y="63091"/>
                    <a:pt x="0" y="44994"/>
                    <a:pt x="0" y="26896"/>
                  </a:cubicBezTo>
                  <a:cubicBezTo>
                    <a:pt x="0" y="24991"/>
                    <a:pt x="3810" y="20229"/>
                    <a:pt x="5715" y="20229"/>
                  </a:cubicBezTo>
                  <a:cubicBezTo>
                    <a:pt x="31433" y="15466"/>
                    <a:pt x="57150" y="10704"/>
                    <a:pt x="83820" y="6894"/>
                  </a:cubicBezTo>
                  <a:cubicBezTo>
                    <a:pt x="101918" y="4036"/>
                    <a:pt x="119063" y="2131"/>
                    <a:pt x="137160" y="226"/>
                  </a:cubicBezTo>
                  <a:cubicBezTo>
                    <a:pt x="143827" y="-726"/>
                    <a:pt x="145732" y="1179"/>
                    <a:pt x="145732" y="8799"/>
                  </a:cubicBezTo>
                  <a:cubicBezTo>
                    <a:pt x="143827" y="20229"/>
                    <a:pt x="144780" y="31659"/>
                    <a:pt x="144780" y="43089"/>
                  </a:cubicBezTo>
                  <a:close/>
                </a:path>
              </a:pathLst>
            </a:custGeom>
            <a:solidFill>
              <a:srgbClr val="FAF9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70" name="Google Shape;270;p3"/>
            <p:cNvSpPr/>
            <p:nvPr/>
          </p:nvSpPr>
          <p:spPr>
            <a:xfrm>
              <a:off x="3012856" y="5001907"/>
              <a:ext cx="232560" cy="176328"/>
            </a:xfrm>
            <a:custGeom>
              <a:avLst/>
              <a:gdLst/>
              <a:ahLst/>
              <a:cxnLst/>
              <a:rect l="l" t="t" r="r" b="b"/>
              <a:pathLst>
                <a:path w="147108" h="112541" extrusionOk="0">
                  <a:moveTo>
                    <a:pt x="72390" y="111589"/>
                  </a:moveTo>
                  <a:cubicBezTo>
                    <a:pt x="61913" y="111589"/>
                    <a:pt x="51435" y="111589"/>
                    <a:pt x="40005" y="111589"/>
                  </a:cubicBezTo>
                  <a:cubicBezTo>
                    <a:pt x="16192" y="111589"/>
                    <a:pt x="0" y="95397"/>
                    <a:pt x="0" y="71584"/>
                  </a:cubicBezTo>
                  <a:cubicBezTo>
                    <a:pt x="0" y="50629"/>
                    <a:pt x="0" y="29674"/>
                    <a:pt x="0" y="7767"/>
                  </a:cubicBezTo>
                  <a:cubicBezTo>
                    <a:pt x="0" y="3004"/>
                    <a:pt x="0" y="-806"/>
                    <a:pt x="7620" y="147"/>
                  </a:cubicBezTo>
                  <a:cubicBezTo>
                    <a:pt x="45720" y="6814"/>
                    <a:pt x="83820" y="13482"/>
                    <a:pt x="121920" y="20149"/>
                  </a:cubicBezTo>
                  <a:cubicBezTo>
                    <a:pt x="128588" y="21102"/>
                    <a:pt x="134303" y="22054"/>
                    <a:pt x="140970" y="23959"/>
                  </a:cubicBezTo>
                  <a:cubicBezTo>
                    <a:pt x="143828" y="24912"/>
                    <a:pt x="146685" y="27769"/>
                    <a:pt x="146685" y="30627"/>
                  </a:cubicBezTo>
                  <a:cubicBezTo>
                    <a:pt x="146685" y="46819"/>
                    <a:pt x="147638" y="62059"/>
                    <a:pt x="146685" y="78252"/>
                  </a:cubicBezTo>
                  <a:cubicBezTo>
                    <a:pt x="145733" y="97302"/>
                    <a:pt x="128588" y="111589"/>
                    <a:pt x="107633" y="112542"/>
                  </a:cubicBezTo>
                  <a:cubicBezTo>
                    <a:pt x="95250" y="111589"/>
                    <a:pt x="83820" y="111589"/>
                    <a:pt x="72390" y="111589"/>
                  </a:cubicBezTo>
                  <a:close/>
                </a:path>
              </a:pathLst>
            </a:custGeom>
            <a:solidFill>
              <a:srgbClr val="F9F9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71" name="Google Shape;271;p3"/>
            <p:cNvSpPr/>
            <p:nvPr/>
          </p:nvSpPr>
          <p:spPr>
            <a:xfrm>
              <a:off x="2415023" y="5666905"/>
              <a:ext cx="213430" cy="212869"/>
            </a:xfrm>
            <a:custGeom>
              <a:avLst/>
              <a:gdLst/>
              <a:ahLst/>
              <a:cxnLst/>
              <a:rect l="l" t="t" r="r" b="b"/>
              <a:pathLst>
                <a:path w="144944" h="145863" extrusionOk="0">
                  <a:moveTo>
                    <a:pt x="126" y="72390"/>
                  </a:moveTo>
                  <a:cubicBezTo>
                    <a:pt x="126" y="60960"/>
                    <a:pt x="1079" y="49530"/>
                    <a:pt x="126" y="39053"/>
                  </a:cubicBezTo>
                  <a:cubicBezTo>
                    <a:pt x="-1779" y="19050"/>
                    <a:pt x="18224" y="0"/>
                    <a:pt x="36321" y="0"/>
                  </a:cubicBezTo>
                  <a:cubicBezTo>
                    <a:pt x="37274" y="0"/>
                    <a:pt x="39179" y="0"/>
                    <a:pt x="40131" y="0"/>
                  </a:cubicBezTo>
                  <a:cubicBezTo>
                    <a:pt x="62039" y="0"/>
                    <a:pt x="83946" y="0"/>
                    <a:pt x="104901" y="0"/>
                  </a:cubicBezTo>
                  <a:cubicBezTo>
                    <a:pt x="128714" y="0"/>
                    <a:pt x="145859" y="20955"/>
                    <a:pt x="144906" y="40958"/>
                  </a:cubicBezTo>
                  <a:cubicBezTo>
                    <a:pt x="143954" y="61913"/>
                    <a:pt x="143954" y="83820"/>
                    <a:pt x="144906" y="104775"/>
                  </a:cubicBezTo>
                  <a:cubicBezTo>
                    <a:pt x="145859" y="128588"/>
                    <a:pt x="125856" y="147638"/>
                    <a:pt x="102996" y="145733"/>
                  </a:cubicBezTo>
                  <a:cubicBezTo>
                    <a:pt x="81089" y="144780"/>
                    <a:pt x="59181" y="145733"/>
                    <a:pt x="38226" y="145733"/>
                  </a:cubicBezTo>
                  <a:cubicBezTo>
                    <a:pt x="21081" y="145733"/>
                    <a:pt x="8699" y="137160"/>
                    <a:pt x="2031" y="121920"/>
                  </a:cubicBezTo>
                  <a:cubicBezTo>
                    <a:pt x="126" y="119063"/>
                    <a:pt x="126" y="115253"/>
                    <a:pt x="126" y="111443"/>
                  </a:cubicBezTo>
                  <a:cubicBezTo>
                    <a:pt x="126" y="98108"/>
                    <a:pt x="126" y="85725"/>
                    <a:pt x="126" y="72390"/>
                  </a:cubicBezTo>
                  <a:close/>
                </a:path>
              </a:pathLst>
            </a:custGeom>
            <a:solidFill>
              <a:srgbClr val="FAFA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72" name="Google Shape;272;p3"/>
            <p:cNvSpPr/>
            <p:nvPr/>
          </p:nvSpPr>
          <p:spPr>
            <a:xfrm>
              <a:off x="2913247" y="5665515"/>
              <a:ext cx="215992" cy="214067"/>
            </a:xfrm>
            <a:custGeom>
              <a:avLst/>
              <a:gdLst/>
              <a:ahLst/>
              <a:cxnLst/>
              <a:rect l="l" t="t" r="r" b="b"/>
              <a:pathLst>
                <a:path w="146684" h="146684" extrusionOk="0">
                  <a:moveTo>
                    <a:pt x="73342" y="146685"/>
                  </a:moveTo>
                  <a:cubicBezTo>
                    <a:pt x="62865" y="146685"/>
                    <a:pt x="52388" y="146685"/>
                    <a:pt x="40958" y="146685"/>
                  </a:cubicBezTo>
                  <a:cubicBezTo>
                    <a:pt x="18097" y="146685"/>
                    <a:pt x="952" y="129540"/>
                    <a:pt x="0" y="106680"/>
                  </a:cubicBezTo>
                  <a:cubicBezTo>
                    <a:pt x="0" y="84772"/>
                    <a:pt x="0" y="61913"/>
                    <a:pt x="0" y="40005"/>
                  </a:cubicBezTo>
                  <a:cubicBezTo>
                    <a:pt x="0" y="17145"/>
                    <a:pt x="16192" y="1905"/>
                    <a:pt x="39052" y="952"/>
                  </a:cubicBezTo>
                  <a:cubicBezTo>
                    <a:pt x="60960" y="952"/>
                    <a:pt x="82867" y="0"/>
                    <a:pt x="104775" y="0"/>
                  </a:cubicBezTo>
                  <a:cubicBezTo>
                    <a:pt x="130492" y="0"/>
                    <a:pt x="146685" y="16192"/>
                    <a:pt x="146685" y="41910"/>
                  </a:cubicBezTo>
                  <a:cubicBezTo>
                    <a:pt x="146685" y="62865"/>
                    <a:pt x="146685" y="83820"/>
                    <a:pt x="146685" y="105727"/>
                  </a:cubicBezTo>
                  <a:cubicBezTo>
                    <a:pt x="146685" y="129540"/>
                    <a:pt x="129540" y="146685"/>
                    <a:pt x="105727" y="146685"/>
                  </a:cubicBezTo>
                  <a:cubicBezTo>
                    <a:pt x="95250" y="146685"/>
                    <a:pt x="83820" y="146685"/>
                    <a:pt x="73342" y="146685"/>
                  </a:cubicBezTo>
                  <a:close/>
                </a:path>
              </a:pathLst>
            </a:custGeom>
            <a:solidFill>
              <a:srgbClr val="FAFA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273" name="Google Shape;273;p3"/>
            <p:cNvSpPr/>
            <p:nvPr/>
          </p:nvSpPr>
          <p:spPr>
            <a:xfrm>
              <a:off x="2114911" y="5741466"/>
              <a:ext cx="1335757" cy="269250"/>
            </a:xfrm>
            <a:custGeom>
              <a:avLst/>
              <a:gdLst/>
              <a:ahLst/>
              <a:cxnLst/>
              <a:rect l="l" t="t" r="r" b="b"/>
              <a:pathLst>
                <a:path w="4215313" h="857326" extrusionOk="0">
                  <a:moveTo>
                    <a:pt x="0" y="0"/>
                  </a:moveTo>
                  <a:lnTo>
                    <a:pt x="593270" y="0"/>
                  </a:lnTo>
                  <a:lnTo>
                    <a:pt x="630367" y="38472"/>
                  </a:lnTo>
                  <a:cubicBezTo>
                    <a:pt x="734467" y="136717"/>
                    <a:pt x="841300" y="215523"/>
                    <a:pt x="897930" y="281694"/>
                  </a:cubicBezTo>
                  <a:cubicBezTo>
                    <a:pt x="1048943" y="458149"/>
                    <a:pt x="1149470" y="412476"/>
                    <a:pt x="1283808" y="412476"/>
                  </a:cubicBezTo>
                  <a:cubicBezTo>
                    <a:pt x="1436058" y="407675"/>
                    <a:pt x="1407285" y="293384"/>
                    <a:pt x="1612614" y="264402"/>
                  </a:cubicBezTo>
                  <a:cubicBezTo>
                    <a:pt x="1817943" y="235420"/>
                    <a:pt x="2354589" y="162583"/>
                    <a:pt x="2515785" y="238586"/>
                  </a:cubicBezTo>
                  <a:cubicBezTo>
                    <a:pt x="2676981" y="314589"/>
                    <a:pt x="2597792" y="397049"/>
                    <a:pt x="3036988" y="348951"/>
                  </a:cubicBezTo>
                  <a:cubicBezTo>
                    <a:pt x="3214839" y="329474"/>
                    <a:pt x="3409914" y="257782"/>
                    <a:pt x="3579337" y="92877"/>
                  </a:cubicBezTo>
                  <a:lnTo>
                    <a:pt x="3656998" y="0"/>
                  </a:lnTo>
                  <a:lnTo>
                    <a:pt x="4214825" y="0"/>
                  </a:lnTo>
                  <a:cubicBezTo>
                    <a:pt x="4214988" y="7158"/>
                    <a:pt x="4215150" y="14316"/>
                    <a:pt x="4215313" y="21474"/>
                  </a:cubicBezTo>
                  <a:lnTo>
                    <a:pt x="4188445" y="64710"/>
                  </a:lnTo>
                  <a:cubicBezTo>
                    <a:pt x="4166053" y="112748"/>
                    <a:pt x="4152622" y="165587"/>
                    <a:pt x="4130235" y="213624"/>
                  </a:cubicBezTo>
                  <a:cubicBezTo>
                    <a:pt x="4027240" y="424989"/>
                    <a:pt x="3879470" y="593123"/>
                    <a:pt x="3682441" y="708412"/>
                  </a:cubicBezTo>
                  <a:cubicBezTo>
                    <a:pt x="3516755" y="804487"/>
                    <a:pt x="3342118" y="852525"/>
                    <a:pt x="3158520" y="857326"/>
                  </a:cubicBezTo>
                  <a:cubicBezTo>
                    <a:pt x="3082392" y="857326"/>
                    <a:pt x="3010750" y="842917"/>
                    <a:pt x="2934623" y="833310"/>
                  </a:cubicBezTo>
                  <a:cubicBezTo>
                    <a:pt x="2880888" y="823702"/>
                    <a:pt x="2822672" y="818896"/>
                    <a:pt x="2773417" y="794880"/>
                  </a:cubicBezTo>
                  <a:cubicBezTo>
                    <a:pt x="2692814" y="761251"/>
                    <a:pt x="2616692" y="722821"/>
                    <a:pt x="2540564" y="684391"/>
                  </a:cubicBezTo>
                  <a:cubicBezTo>
                    <a:pt x="2397270" y="617139"/>
                    <a:pt x="2249501" y="573908"/>
                    <a:pt x="2092771" y="573908"/>
                  </a:cubicBezTo>
                  <a:cubicBezTo>
                    <a:pt x="2007687" y="573908"/>
                    <a:pt x="1918129" y="578709"/>
                    <a:pt x="1833050" y="593123"/>
                  </a:cubicBezTo>
                  <a:cubicBezTo>
                    <a:pt x="1743491" y="612338"/>
                    <a:pt x="1649452" y="636354"/>
                    <a:pt x="1568849" y="674784"/>
                  </a:cubicBezTo>
                  <a:cubicBezTo>
                    <a:pt x="1474815" y="718020"/>
                    <a:pt x="1385256" y="775665"/>
                    <a:pt x="1286742" y="804487"/>
                  </a:cubicBezTo>
                  <a:cubicBezTo>
                    <a:pt x="1188227" y="833310"/>
                    <a:pt x="1089712" y="852525"/>
                    <a:pt x="986722" y="852525"/>
                  </a:cubicBezTo>
                  <a:cubicBezTo>
                    <a:pt x="910595" y="852525"/>
                    <a:pt x="829992" y="842917"/>
                    <a:pt x="753865" y="828504"/>
                  </a:cubicBezTo>
                  <a:cubicBezTo>
                    <a:pt x="668786" y="809289"/>
                    <a:pt x="579228" y="790074"/>
                    <a:pt x="503100" y="751644"/>
                  </a:cubicBezTo>
                  <a:cubicBezTo>
                    <a:pt x="418022" y="708412"/>
                    <a:pt x="337419" y="645961"/>
                    <a:pt x="256816" y="588316"/>
                  </a:cubicBezTo>
                  <a:cubicBezTo>
                    <a:pt x="220992" y="564300"/>
                    <a:pt x="189644" y="540279"/>
                    <a:pt x="158301" y="511456"/>
                  </a:cubicBezTo>
                  <a:lnTo>
                    <a:pt x="158301" y="506655"/>
                  </a:lnTo>
                  <a:cubicBezTo>
                    <a:pt x="153826" y="501849"/>
                    <a:pt x="149346" y="492241"/>
                    <a:pt x="144865" y="487440"/>
                  </a:cubicBezTo>
                  <a:cubicBezTo>
                    <a:pt x="77699" y="386559"/>
                    <a:pt x="41875" y="276075"/>
                    <a:pt x="19488" y="160785"/>
                  </a:cubicBezTo>
                  <a:lnTo>
                    <a:pt x="0" y="0"/>
                  </a:lnTo>
                  <a:close/>
                </a:path>
              </a:pathLst>
            </a:custGeom>
            <a:solidFill>
              <a:srgbClr val="A0A1A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64012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3 columns">
  <p:cSld name="Title and 3 columns">
    <p:spTree>
      <p:nvGrpSpPr>
        <p:cNvPr id="1" name="Shape 1265"/>
        <p:cNvGrpSpPr/>
        <p:nvPr/>
      </p:nvGrpSpPr>
      <p:grpSpPr>
        <a:xfrm>
          <a:off x="0" y="0"/>
          <a:ext cx="0" cy="0"/>
          <a:chOff x="0" y="0"/>
          <a:chExt cx="0" cy="0"/>
        </a:xfrm>
      </p:grpSpPr>
      <p:sp>
        <p:nvSpPr>
          <p:cNvPr id="1266" name="Google Shape;1266;p10"/>
          <p:cNvSpPr txBox="1">
            <a:spLocks noGrp="1"/>
          </p:cNvSpPr>
          <p:nvPr>
            <p:ph type="sldNum" idx="12"/>
          </p:nvPr>
        </p:nvSpPr>
        <p:spPr>
          <a:xfrm>
            <a:off x="16944915" y="9326433"/>
            <a:ext cx="1097550" cy="787050"/>
          </a:xfrm>
          <a:prstGeom prst="rect">
            <a:avLst/>
          </a:prstGeom>
        </p:spPr>
        <p:txBody>
          <a:bodyPr spcFirstLastPara="1" wrap="square" lIns="121900" tIns="121900" rIns="121900" bIns="121900" anchor="ctr" anchorCtr="0">
            <a:noAutofit/>
          </a:bodyPr>
          <a:lstStyle>
            <a:lvl1pPr lvl="0" algn="r" rtl="0">
              <a:buNone/>
              <a:defRPr sz="1950">
                <a:solidFill>
                  <a:schemeClr val="dk2"/>
                </a:solidFill>
              </a:defRPr>
            </a:lvl1pPr>
            <a:lvl2pPr lvl="1" algn="r" rtl="0">
              <a:buNone/>
              <a:defRPr sz="1950">
                <a:solidFill>
                  <a:schemeClr val="dk2"/>
                </a:solidFill>
              </a:defRPr>
            </a:lvl2pPr>
            <a:lvl3pPr lvl="2" algn="r" rtl="0">
              <a:buNone/>
              <a:defRPr sz="1950">
                <a:solidFill>
                  <a:schemeClr val="dk2"/>
                </a:solidFill>
              </a:defRPr>
            </a:lvl3pPr>
            <a:lvl4pPr lvl="3" algn="r" rtl="0">
              <a:buNone/>
              <a:defRPr sz="1950">
                <a:solidFill>
                  <a:schemeClr val="dk2"/>
                </a:solidFill>
              </a:defRPr>
            </a:lvl4pPr>
            <a:lvl5pPr lvl="4" algn="r" rtl="0">
              <a:buNone/>
              <a:defRPr sz="1950">
                <a:solidFill>
                  <a:schemeClr val="dk2"/>
                </a:solidFill>
              </a:defRPr>
            </a:lvl5pPr>
            <a:lvl6pPr lvl="5" algn="r" rtl="0">
              <a:buNone/>
              <a:defRPr sz="1950">
                <a:solidFill>
                  <a:schemeClr val="dk2"/>
                </a:solidFill>
              </a:defRPr>
            </a:lvl6pPr>
            <a:lvl7pPr lvl="6" algn="r" rtl="0">
              <a:buNone/>
              <a:defRPr sz="1950">
                <a:solidFill>
                  <a:schemeClr val="dk2"/>
                </a:solidFill>
              </a:defRPr>
            </a:lvl7pPr>
            <a:lvl8pPr lvl="7" algn="r" rtl="0">
              <a:buNone/>
              <a:defRPr sz="1950">
                <a:solidFill>
                  <a:schemeClr val="dk2"/>
                </a:solidFill>
              </a:defRPr>
            </a:lvl8pPr>
            <a:lvl9pPr lvl="8" algn="r" rtl="0">
              <a:buNone/>
              <a:defRPr sz="1950">
                <a:solidFill>
                  <a:schemeClr val="dk2"/>
                </a:solidFill>
              </a:defRPr>
            </a:lvl9pPr>
          </a:lstStyle>
          <a:p>
            <a:fld id="{00000000-1234-1234-1234-123412341234}" type="slidenum">
              <a:rPr lang="en" smtClean="0"/>
              <a:pPr/>
              <a:t>‹#›</a:t>
            </a:fld>
            <a:endParaRPr lang="en"/>
          </a:p>
        </p:txBody>
      </p:sp>
      <p:sp>
        <p:nvSpPr>
          <p:cNvPr id="1267" name="Google Shape;1267;p10"/>
          <p:cNvSpPr txBox="1">
            <a:spLocks noGrp="1"/>
          </p:cNvSpPr>
          <p:nvPr>
            <p:ph type="title"/>
          </p:nvPr>
        </p:nvSpPr>
        <p:spPr>
          <a:xfrm>
            <a:off x="623400" y="890051"/>
            <a:ext cx="17041050" cy="1145250"/>
          </a:xfrm>
          <a:prstGeom prst="rect">
            <a:avLst/>
          </a:prstGeom>
        </p:spPr>
        <p:txBody>
          <a:bodyPr spcFirstLastPara="1" wrap="square" lIns="121900" tIns="121900" rIns="121900" bIns="121900" anchor="t" anchorCtr="0">
            <a:noAutofit/>
          </a:bodyPr>
          <a:lstStyle>
            <a:lvl1pPr lvl="0" rtl="0">
              <a:spcBef>
                <a:spcPts val="0"/>
              </a:spcBef>
              <a:spcAft>
                <a:spcPts val="0"/>
              </a:spcAft>
              <a:buSzPts val="4800"/>
              <a:buNone/>
              <a:defRPr sz="7200"/>
            </a:lvl1pPr>
            <a:lvl2pPr lvl="1" rtl="0">
              <a:spcBef>
                <a:spcPts val="0"/>
              </a:spcBef>
              <a:spcAft>
                <a:spcPts val="0"/>
              </a:spcAft>
              <a:buClr>
                <a:schemeClr val="dk1"/>
              </a:buClr>
              <a:buSzPts val="4800"/>
              <a:buNone/>
              <a:defRPr sz="7200">
                <a:solidFill>
                  <a:schemeClr val="dk1"/>
                </a:solidFill>
              </a:defRPr>
            </a:lvl2pPr>
            <a:lvl3pPr lvl="2" rtl="0">
              <a:spcBef>
                <a:spcPts val="0"/>
              </a:spcBef>
              <a:spcAft>
                <a:spcPts val="0"/>
              </a:spcAft>
              <a:buClr>
                <a:schemeClr val="dk1"/>
              </a:buClr>
              <a:buSzPts val="4800"/>
              <a:buNone/>
              <a:defRPr sz="7200">
                <a:solidFill>
                  <a:schemeClr val="dk1"/>
                </a:solidFill>
              </a:defRPr>
            </a:lvl3pPr>
            <a:lvl4pPr lvl="3" rtl="0">
              <a:spcBef>
                <a:spcPts val="0"/>
              </a:spcBef>
              <a:spcAft>
                <a:spcPts val="0"/>
              </a:spcAft>
              <a:buClr>
                <a:schemeClr val="dk1"/>
              </a:buClr>
              <a:buSzPts val="4800"/>
              <a:buNone/>
              <a:defRPr sz="7200">
                <a:solidFill>
                  <a:schemeClr val="dk1"/>
                </a:solidFill>
              </a:defRPr>
            </a:lvl4pPr>
            <a:lvl5pPr lvl="4" rtl="0">
              <a:spcBef>
                <a:spcPts val="0"/>
              </a:spcBef>
              <a:spcAft>
                <a:spcPts val="0"/>
              </a:spcAft>
              <a:buClr>
                <a:schemeClr val="dk1"/>
              </a:buClr>
              <a:buSzPts val="4800"/>
              <a:buNone/>
              <a:defRPr sz="7200">
                <a:solidFill>
                  <a:schemeClr val="dk1"/>
                </a:solidFill>
              </a:defRPr>
            </a:lvl5pPr>
            <a:lvl6pPr lvl="5" rtl="0">
              <a:spcBef>
                <a:spcPts val="0"/>
              </a:spcBef>
              <a:spcAft>
                <a:spcPts val="0"/>
              </a:spcAft>
              <a:buClr>
                <a:schemeClr val="dk1"/>
              </a:buClr>
              <a:buSzPts val="4800"/>
              <a:buNone/>
              <a:defRPr sz="7200">
                <a:solidFill>
                  <a:schemeClr val="dk1"/>
                </a:solidFill>
              </a:defRPr>
            </a:lvl6pPr>
            <a:lvl7pPr lvl="6" rtl="0">
              <a:spcBef>
                <a:spcPts val="0"/>
              </a:spcBef>
              <a:spcAft>
                <a:spcPts val="0"/>
              </a:spcAft>
              <a:buClr>
                <a:schemeClr val="dk1"/>
              </a:buClr>
              <a:buSzPts val="4800"/>
              <a:buNone/>
              <a:defRPr sz="7200">
                <a:solidFill>
                  <a:schemeClr val="dk1"/>
                </a:solidFill>
              </a:defRPr>
            </a:lvl7pPr>
            <a:lvl8pPr lvl="7" rtl="0">
              <a:spcBef>
                <a:spcPts val="0"/>
              </a:spcBef>
              <a:spcAft>
                <a:spcPts val="0"/>
              </a:spcAft>
              <a:buClr>
                <a:schemeClr val="dk1"/>
              </a:buClr>
              <a:buSzPts val="4800"/>
              <a:buNone/>
              <a:defRPr sz="7200">
                <a:solidFill>
                  <a:schemeClr val="dk1"/>
                </a:solidFill>
              </a:defRPr>
            </a:lvl8pPr>
            <a:lvl9pPr lvl="8" rtl="0">
              <a:spcBef>
                <a:spcPts val="0"/>
              </a:spcBef>
              <a:spcAft>
                <a:spcPts val="0"/>
              </a:spcAft>
              <a:buClr>
                <a:schemeClr val="dk1"/>
              </a:buClr>
              <a:buSzPts val="4800"/>
              <a:buNone/>
              <a:defRPr sz="7200">
                <a:solidFill>
                  <a:schemeClr val="dk1"/>
                </a:solidFill>
              </a:defRPr>
            </a:lvl9pPr>
          </a:lstStyle>
          <a:p>
            <a:endParaRPr/>
          </a:p>
        </p:txBody>
      </p:sp>
      <p:sp>
        <p:nvSpPr>
          <p:cNvPr id="1268" name="Google Shape;1268;p10"/>
          <p:cNvSpPr txBox="1">
            <a:spLocks noGrp="1"/>
          </p:cNvSpPr>
          <p:nvPr>
            <p:ph type="body" idx="1"/>
          </p:nvPr>
        </p:nvSpPr>
        <p:spPr>
          <a:xfrm>
            <a:off x="623400" y="2835000"/>
            <a:ext cx="5452650" cy="6832800"/>
          </a:xfrm>
          <a:prstGeom prst="rect">
            <a:avLst/>
          </a:prstGeom>
        </p:spPr>
        <p:txBody>
          <a:bodyPr spcFirstLastPara="1" wrap="square" lIns="121900" tIns="121900" rIns="121900" bIns="121900" anchor="t" anchorCtr="0">
            <a:noAutofit/>
          </a:bodyPr>
          <a:lstStyle>
            <a:lvl1pPr marL="685800" lvl="0" indent="-571500" rtl="0">
              <a:lnSpc>
                <a:spcPct val="115000"/>
              </a:lnSpc>
              <a:spcBef>
                <a:spcPts val="0"/>
              </a:spcBef>
              <a:spcAft>
                <a:spcPts val="0"/>
              </a:spcAft>
              <a:buSzPts val="2400"/>
              <a:buChar char="🐍"/>
              <a:defRPr sz="3600"/>
            </a:lvl1pPr>
            <a:lvl2pPr marL="1371600" lvl="1" indent="-571500" rtl="0">
              <a:lnSpc>
                <a:spcPct val="115000"/>
              </a:lnSpc>
              <a:spcBef>
                <a:spcPts val="3150"/>
              </a:spcBef>
              <a:spcAft>
                <a:spcPts val="0"/>
              </a:spcAft>
              <a:buSzPts val="2400"/>
              <a:buChar char="○"/>
              <a:defRPr sz="3600"/>
            </a:lvl2pPr>
            <a:lvl3pPr marL="2057400" lvl="2" indent="-571500" rtl="0">
              <a:lnSpc>
                <a:spcPct val="115000"/>
              </a:lnSpc>
              <a:spcBef>
                <a:spcPts val="3150"/>
              </a:spcBef>
              <a:spcAft>
                <a:spcPts val="0"/>
              </a:spcAft>
              <a:buSzPts val="2400"/>
              <a:buChar char="■"/>
              <a:defRPr sz="3600"/>
            </a:lvl3pPr>
            <a:lvl4pPr marL="2743200" lvl="3" indent="-571500" rtl="0">
              <a:lnSpc>
                <a:spcPct val="115000"/>
              </a:lnSpc>
              <a:spcBef>
                <a:spcPts val="3150"/>
              </a:spcBef>
              <a:spcAft>
                <a:spcPts val="0"/>
              </a:spcAft>
              <a:buSzPts val="2400"/>
              <a:buChar char="●"/>
              <a:defRPr sz="3600"/>
            </a:lvl4pPr>
            <a:lvl5pPr marL="3429000" lvl="4" indent="-571500" rtl="0">
              <a:lnSpc>
                <a:spcPct val="115000"/>
              </a:lnSpc>
              <a:spcBef>
                <a:spcPts val="3150"/>
              </a:spcBef>
              <a:spcAft>
                <a:spcPts val="0"/>
              </a:spcAft>
              <a:buSzPts val="2400"/>
              <a:buChar char="○"/>
              <a:defRPr sz="3600"/>
            </a:lvl5pPr>
            <a:lvl6pPr marL="4114800" lvl="5" indent="-571500" rtl="0">
              <a:lnSpc>
                <a:spcPct val="115000"/>
              </a:lnSpc>
              <a:spcBef>
                <a:spcPts val="3150"/>
              </a:spcBef>
              <a:spcAft>
                <a:spcPts val="0"/>
              </a:spcAft>
              <a:buSzPts val="2400"/>
              <a:buChar char="■"/>
              <a:defRPr sz="3600"/>
            </a:lvl6pPr>
            <a:lvl7pPr marL="4800600" lvl="6" indent="-571500" rtl="0">
              <a:lnSpc>
                <a:spcPct val="115000"/>
              </a:lnSpc>
              <a:spcBef>
                <a:spcPts val="3150"/>
              </a:spcBef>
              <a:spcAft>
                <a:spcPts val="0"/>
              </a:spcAft>
              <a:buSzPts val="2400"/>
              <a:buChar char="●"/>
              <a:defRPr sz="3600"/>
            </a:lvl7pPr>
            <a:lvl8pPr marL="5486400" lvl="7" indent="-571500" rtl="0">
              <a:lnSpc>
                <a:spcPct val="115000"/>
              </a:lnSpc>
              <a:spcBef>
                <a:spcPts val="3150"/>
              </a:spcBef>
              <a:spcAft>
                <a:spcPts val="0"/>
              </a:spcAft>
              <a:buSzPts val="2400"/>
              <a:buChar char="○"/>
              <a:defRPr sz="3600"/>
            </a:lvl8pPr>
            <a:lvl9pPr marL="6172200" lvl="8" indent="-571500" rtl="0">
              <a:lnSpc>
                <a:spcPct val="115000"/>
              </a:lnSpc>
              <a:spcBef>
                <a:spcPts val="3150"/>
              </a:spcBef>
              <a:spcAft>
                <a:spcPts val="3150"/>
              </a:spcAft>
              <a:buSzPts val="2400"/>
              <a:buChar char="■"/>
              <a:defRPr sz="3600"/>
            </a:lvl9pPr>
          </a:lstStyle>
          <a:p>
            <a:endParaRPr/>
          </a:p>
        </p:txBody>
      </p:sp>
      <p:sp>
        <p:nvSpPr>
          <p:cNvPr id="1269" name="Google Shape;1269;p10"/>
          <p:cNvSpPr txBox="1">
            <a:spLocks noGrp="1"/>
          </p:cNvSpPr>
          <p:nvPr>
            <p:ph type="body" idx="2"/>
          </p:nvPr>
        </p:nvSpPr>
        <p:spPr>
          <a:xfrm>
            <a:off x="6417591" y="2835000"/>
            <a:ext cx="5452650" cy="6832800"/>
          </a:xfrm>
          <a:prstGeom prst="rect">
            <a:avLst/>
          </a:prstGeom>
        </p:spPr>
        <p:txBody>
          <a:bodyPr spcFirstLastPara="1" wrap="square" lIns="121900" tIns="121900" rIns="121900" bIns="121900" anchor="t" anchorCtr="0">
            <a:noAutofit/>
          </a:bodyPr>
          <a:lstStyle>
            <a:lvl1pPr marL="685800" lvl="0" indent="-571500" rtl="0">
              <a:lnSpc>
                <a:spcPct val="115000"/>
              </a:lnSpc>
              <a:spcBef>
                <a:spcPts val="0"/>
              </a:spcBef>
              <a:spcAft>
                <a:spcPts val="0"/>
              </a:spcAft>
              <a:buSzPts val="2400"/>
              <a:buChar char="🐍"/>
              <a:defRPr sz="3600"/>
            </a:lvl1pPr>
            <a:lvl2pPr marL="1371600" lvl="1" indent="-571500" rtl="0">
              <a:lnSpc>
                <a:spcPct val="115000"/>
              </a:lnSpc>
              <a:spcBef>
                <a:spcPts val="3150"/>
              </a:spcBef>
              <a:spcAft>
                <a:spcPts val="0"/>
              </a:spcAft>
              <a:buSzPts val="2400"/>
              <a:buChar char="○"/>
              <a:defRPr sz="3600"/>
            </a:lvl2pPr>
            <a:lvl3pPr marL="2057400" lvl="2" indent="-571500" rtl="0">
              <a:lnSpc>
                <a:spcPct val="115000"/>
              </a:lnSpc>
              <a:spcBef>
                <a:spcPts val="3150"/>
              </a:spcBef>
              <a:spcAft>
                <a:spcPts val="0"/>
              </a:spcAft>
              <a:buSzPts val="2400"/>
              <a:buChar char="■"/>
              <a:defRPr sz="3600"/>
            </a:lvl3pPr>
            <a:lvl4pPr marL="2743200" lvl="3" indent="-571500" rtl="0">
              <a:lnSpc>
                <a:spcPct val="115000"/>
              </a:lnSpc>
              <a:spcBef>
                <a:spcPts val="3150"/>
              </a:spcBef>
              <a:spcAft>
                <a:spcPts val="0"/>
              </a:spcAft>
              <a:buSzPts val="2400"/>
              <a:buChar char="●"/>
              <a:defRPr sz="3600"/>
            </a:lvl4pPr>
            <a:lvl5pPr marL="3429000" lvl="4" indent="-571500" rtl="0">
              <a:lnSpc>
                <a:spcPct val="115000"/>
              </a:lnSpc>
              <a:spcBef>
                <a:spcPts val="3150"/>
              </a:spcBef>
              <a:spcAft>
                <a:spcPts val="0"/>
              </a:spcAft>
              <a:buSzPts val="2400"/>
              <a:buChar char="○"/>
              <a:defRPr sz="3600"/>
            </a:lvl5pPr>
            <a:lvl6pPr marL="4114800" lvl="5" indent="-571500" rtl="0">
              <a:lnSpc>
                <a:spcPct val="115000"/>
              </a:lnSpc>
              <a:spcBef>
                <a:spcPts val="3150"/>
              </a:spcBef>
              <a:spcAft>
                <a:spcPts val="0"/>
              </a:spcAft>
              <a:buSzPts val="2400"/>
              <a:buChar char="■"/>
              <a:defRPr sz="3600"/>
            </a:lvl6pPr>
            <a:lvl7pPr marL="4800600" lvl="6" indent="-571500" rtl="0">
              <a:lnSpc>
                <a:spcPct val="115000"/>
              </a:lnSpc>
              <a:spcBef>
                <a:spcPts val="3150"/>
              </a:spcBef>
              <a:spcAft>
                <a:spcPts val="0"/>
              </a:spcAft>
              <a:buSzPts val="2400"/>
              <a:buChar char="●"/>
              <a:defRPr sz="3600"/>
            </a:lvl7pPr>
            <a:lvl8pPr marL="5486400" lvl="7" indent="-571500" rtl="0">
              <a:lnSpc>
                <a:spcPct val="115000"/>
              </a:lnSpc>
              <a:spcBef>
                <a:spcPts val="3150"/>
              </a:spcBef>
              <a:spcAft>
                <a:spcPts val="0"/>
              </a:spcAft>
              <a:buSzPts val="2400"/>
              <a:buChar char="○"/>
              <a:defRPr sz="3600"/>
            </a:lvl8pPr>
            <a:lvl9pPr marL="6172200" lvl="8" indent="-571500" rtl="0">
              <a:lnSpc>
                <a:spcPct val="115000"/>
              </a:lnSpc>
              <a:spcBef>
                <a:spcPts val="3150"/>
              </a:spcBef>
              <a:spcAft>
                <a:spcPts val="3150"/>
              </a:spcAft>
              <a:buSzPts val="2400"/>
              <a:buChar char="■"/>
              <a:defRPr sz="3600"/>
            </a:lvl9pPr>
          </a:lstStyle>
          <a:p>
            <a:endParaRPr/>
          </a:p>
        </p:txBody>
      </p:sp>
      <p:sp>
        <p:nvSpPr>
          <p:cNvPr id="1270" name="Google Shape;1270;p10"/>
          <p:cNvSpPr txBox="1">
            <a:spLocks noGrp="1"/>
          </p:cNvSpPr>
          <p:nvPr>
            <p:ph type="body" idx="3"/>
          </p:nvPr>
        </p:nvSpPr>
        <p:spPr>
          <a:xfrm>
            <a:off x="12211782" y="2835000"/>
            <a:ext cx="5452650" cy="6832800"/>
          </a:xfrm>
          <a:prstGeom prst="rect">
            <a:avLst/>
          </a:prstGeom>
        </p:spPr>
        <p:txBody>
          <a:bodyPr spcFirstLastPara="1" wrap="square" lIns="121900" tIns="121900" rIns="121900" bIns="121900" anchor="t" anchorCtr="0">
            <a:noAutofit/>
          </a:bodyPr>
          <a:lstStyle>
            <a:lvl1pPr marL="685800" lvl="0" indent="-571500" rtl="0">
              <a:lnSpc>
                <a:spcPct val="115000"/>
              </a:lnSpc>
              <a:spcBef>
                <a:spcPts val="0"/>
              </a:spcBef>
              <a:spcAft>
                <a:spcPts val="0"/>
              </a:spcAft>
              <a:buSzPts val="2400"/>
              <a:buChar char="🐍"/>
              <a:defRPr sz="3600"/>
            </a:lvl1pPr>
            <a:lvl2pPr marL="1371600" lvl="1" indent="-571500" rtl="0">
              <a:lnSpc>
                <a:spcPct val="115000"/>
              </a:lnSpc>
              <a:spcBef>
                <a:spcPts val="3150"/>
              </a:spcBef>
              <a:spcAft>
                <a:spcPts val="0"/>
              </a:spcAft>
              <a:buSzPts val="2400"/>
              <a:buChar char="○"/>
              <a:defRPr sz="3600"/>
            </a:lvl2pPr>
            <a:lvl3pPr marL="2057400" lvl="2" indent="-571500" rtl="0">
              <a:lnSpc>
                <a:spcPct val="115000"/>
              </a:lnSpc>
              <a:spcBef>
                <a:spcPts val="3150"/>
              </a:spcBef>
              <a:spcAft>
                <a:spcPts val="0"/>
              </a:spcAft>
              <a:buSzPts val="2400"/>
              <a:buChar char="■"/>
              <a:defRPr sz="3600"/>
            </a:lvl3pPr>
            <a:lvl4pPr marL="2743200" lvl="3" indent="-571500" rtl="0">
              <a:lnSpc>
                <a:spcPct val="115000"/>
              </a:lnSpc>
              <a:spcBef>
                <a:spcPts val="3150"/>
              </a:spcBef>
              <a:spcAft>
                <a:spcPts val="0"/>
              </a:spcAft>
              <a:buSzPts val="2400"/>
              <a:buChar char="●"/>
              <a:defRPr sz="3600"/>
            </a:lvl4pPr>
            <a:lvl5pPr marL="3429000" lvl="4" indent="-571500" rtl="0">
              <a:lnSpc>
                <a:spcPct val="115000"/>
              </a:lnSpc>
              <a:spcBef>
                <a:spcPts val="3150"/>
              </a:spcBef>
              <a:spcAft>
                <a:spcPts val="0"/>
              </a:spcAft>
              <a:buSzPts val="2400"/>
              <a:buChar char="○"/>
              <a:defRPr sz="3600"/>
            </a:lvl5pPr>
            <a:lvl6pPr marL="4114800" lvl="5" indent="-571500" rtl="0">
              <a:lnSpc>
                <a:spcPct val="115000"/>
              </a:lnSpc>
              <a:spcBef>
                <a:spcPts val="3150"/>
              </a:spcBef>
              <a:spcAft>
                <a:spcPts val="0"/>
              </a:spcAft>
              <a:buSzPts val="2400"/>
              <a:buChar char="■"/>
              <a:defRPr sz="3600"/>
            </a:lvl6pPr>
            <a:lvl7pPr marL="4800600" lvl="6" indent="-571500" rtl="0">
              <a:lnSpc>
                <a:spcPct val="115000"/>
              </a:lnSpc>
              <a:spcBef>
                <a:spcPts val="3150"/>
              </a:spcBef>
              <a:spcAft>
                <a:spcPts val="0"/>
              </a:spcAft>
              <a:buSzPts val="2400"/>
              <a:buChar char="●"/>
              <a:defRPr sz="3600"/>
            </a:lvl7pPr>
            <a:lvl8pPr marL="5486400" lvl="7" indent="-571500" rtl="0">
              <a:lnSpc>
                <a:spcPct val="115000"/>
              </a:lnSpc>
              <a:spcBef>
                <a:spcPts val="3150"/>
              </a:spcBef>
              <a:spcAft>
                <a:spcPts val="0"/>
              </a:spcAft>
              <a:buSzPts val="2400"/>
              <a:buChar char="○"/>
              <a:defRPr sz="3600"/>
            </a:lvl8pPr>
            <a:lvl9pPr marL="6172200" lvl="8" indent="-571500" rtl="0">
              <a:lnSpc>
                <a:spcPct val="115000"/>
              </a:lnSpc>
              <a:spcBef>
                <a:spcPts val="3150"/>
              </a:spcBef>
              <a:spcAft>
                <a:spcPts val="3150"/>
              </a:spcAft>
              <a:buSzPts val="2400"/>
              <a:buChar char="■"/>
              <a:defRPr sz="3600"/>
            </a:lvl9pPr>
          </a:lstStyle>
          <a:p>
            <a:endParaRPr/>
          </a:p>
        </p:txBody>
      </p:sp>
      <p:grpSp>
        <p:nvGrpSpPr>
          <p:cNvPr id="1271" name="Google Shape;1271;p10"/>
          <p:cNvGrpSpPr/>
          <p:nvPr/>
        </p:nvGrpSpPr>
        <p:grpSpPr>
          <a:xfrm>
            <a:off x="2" y="-372744"/>
            <a:ext cx="3252696" cy="2563998"/>
            <a:chOff x="-123583" y="-266861"/>
            <a:chExt cx="3119195" cy="2458763"/>
          </a:xfrm>
        </p:grpSpPr>
        <p:grpSp>
          <p:nvGrpSpPr>
            <p:cNvPr id="1272" name="Google Shape;1272;p10"/>
            <p:cNvGrpSpPr/>
            <p:nvPr/>
          </p:nvGrpSpPr>
          <p:grpSpPr>
            <a:xfrm rot="-9323156">
              <a:off x="460497" y="383965"/>
              <a:ext cx="601097" cy="1379391"/>
              <a:chOff x="4564559" y="2755331"/>
              <a:chExt cx="751379" cy="1724255"/>
            </a:xfrm>
          </p:grpSpPr>
          <p:sp>
            <p:nvSpPr>
              <p:cNvPr id="1273" name="Google Shape;1273;p10"/>
              <p:cNvSpPr/>
              <p:nvPr/>
            </p:nvSpPr>
            <p:spPr>
              <a:xfrm>
                <a:off x="4564559" y="2755331"/>
                <a:ext cx="751379" cy="1607284"/>
              </a:xfrm>
              <a:custGeom>
                <a:avLst/>
                <a:gdLst/>
                <a:ahLst/>
                <a:cxnLst/>
                <a:rect l="l" t="t" r="r" b="b"/>
                <a:pathLst>
                  <a:path w="751379" h="1607284" extrusionOk="0">
                    <a:moveTo>
                      <a:pt x="97627" y="1359218"/>
                    </a:moveTo>
                    <a:lnTo>
                      <a:pt x="97627" y="1359218"/>
                    </a:lnTo>
                    <a:cubicBezTo>
                      <a:pt x="80482" y="1272540"/>
                      <a:pt x="128107" y="1187768"/>
                      <a:pt x="159539" y="1104900"/>
                    </a:cubicBezTo>
                    <a:cubicBezTo>
                      <a:pt x="190972" y="1022033"/>
                      <a:pt x="198592" y="912495"/>
                      <a:pt x="126202" y="860108"/>
                    </a:cubicBezTo>
                    <a:cubicBezTo>
                      <a:pt x="90007" y="834390"/>
                      <a:pt x="35714" y="823912"/>
                      <a:pt x="22379" y="782002"/>
                    </a:cubicBezTo>
                    <a:cubicBezTo>
                      <a:pt x="2377" y="720090"/>
                      <a:pt x="93817" y="670560"/>
                      <a:pt x="90007" y="604837"/>
                    </a:cubicBezTo>
                    <a:cubicBezTo>
                      <a:pt x="88102" y="560070"/>
                      <a:pt x="42382" y="530543"/>
                      <a:pt x="18569" y="492442"/>
                    </a:cubicBezTo>
                    <a:cubicBezTo>
                      <a:pt x="-10958" y="441960"/>
                      <a:pt x="-1433" y="377190"/>
                      <a:pt x="20474" y="322898"/>
                    </a:cubicBezTo>
                    <a:cubicBezTo>
                      <a:pt x="42382" y="268605"/>
                      <a:pt x="74767" y="219075"/>
                      <a:pt x="90959" y="162877"/>
                    </a:cubicBezTo>
                    <a:cubicBezTo>
                      <a:pt x="107152" y="106680"/>
                      <a:pt x="101437" y="38100"/>
                      <a:pt x="57622" y="0"/>
                    </a:cubicBezTo>
                    <a:cubicBezTo>
                      <a:pt x="151919" y="52388"/>
                      <a:pt x="248122" y="106680"/>
                      <a:pt x="326227" y="181927"/>
                    </a:cubicBezTo>
                    <a:cubicBezTo>
                      <a:pt x="403380" y="258127"/>
                      <a:pt x="461482" y="360045"/>
                      <a:pt x="461482" y="467677"/>
                    </a:cubicBezTo>
                    <a:cubicBezTo>
                      <a:pt x="461482" y="541020"/>
                      <a:pt x="436717" y="623887"/>
                      <a:pt x="481484" y="682943"/>
                    </a:cubicBezTo>
                    <a:cubicBezTo>
                      <a:pt x="509107" y="719137"/>
                      <a:pt x="555780" y="734377"/>
                      <a:pt x="598642" y="751523"/>
                    </a:cubicBezTo>
                    <a:cubicBezTo>
                      <a:pt x="641505" y="768668"/>
                      <a:pt x="685319" y="797243"/>
                      <a:pt x="694844" y="842010"/>
                    </a:cubicBezTo>
                    <a:cubicBezTo>
                      <a:pt x="704369" y="890587"/>
                      <a:pt x="669127" y="937260"/>
                      <a:pt x="664364" y="986790"/>
                    </a:cubicBezTo>
                    <a:cubicBezTo>
                      <a:pt x="658649" y="1051560"/>
                      <a:pt x="707227" y="1107758"/>
                      <a:pt x="731992" y="1167765"/>
                    </a:cubicBezTo>
                    <a:cubicBezTo>
                      <a:pt x="772949" y="1267777"/>
                      <a:pt x="746280" y="1388745"/>
                      <a:pt x="677699" y="1473518"/>
                    </a:cubicBezTo>
                    <a:cubicBezTo>
                      <a:pt x="611024" y="1555433"/>
                      <a:pt x="489105" y="1637348"/>
                      <a:pt x="381472" y="1596390"/>
                    </a:cubicBezTo>
                    <a:cubicBezTo>
                      <a:pt x="272887" y="1555433"/>
                      <a:pt x="121439" y="1483995"/>
                      <a:pt x="97627" y="1359218"/>
                    </a:cubicBezTo>
                    <a:close/>
                  </a:path>
                </a:pathLst>
              </a:custGeom>
              <a:solidFill>
                <a:srgbClr val="3D7A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74" name="Google Shape;1274;p10"/>
              <p:cNvSpPr/>
              <p:nvPr/>
            </p:nvSpPr>
            <p:spPr>
              <a:xfrm>
                <a:off x="4724610" y="2974174"/>
                <a:ext cx="388550" cy="1505412"/>
              </a:xfrm>
              <a:custGeom>
                <a:avLst/>
                <a:gdLst/>
                <a:ahLst/>
                <a:cxnLst/>
                <a:rect l="l" t="t" r="r" b="b"/>
                <a:pathLst>
                  <a:path w="388550" h="1505412" extrusionOk="0">
                    <a:moveTo>
                      <a:pt x="229042" y="970829"/>
                    </a:moveTo>
                    <a:cubicBezTo>
                      <a:pt x="253806" y="867959"/>
                      <a:pt x="292859" y="768899"/>
                      <a:pt x="343342" y="676506"/>
                    </a:cubicBezTo>
                    <a:cubicBezTo>
                      <a:pt x="345246" y="673649"/>
                      <a:pt x="340484" y="670791"/>
                      <a:pt x="338579" y="673649"/>
                    </a:cubicBezTo>
                    <a:cubicBezTo>
                      <a:pt x="289049" y="763184"/>
                      <a:pt x="251901" y="859386"/>
                      <a:pt x="226184" y="958446"/>
                    </a:cubicBezTo>
                    <a:cubicBezTo>
                      <a:pt x="224279" y="940349"/>
                      <a:pt x="222374" y="923204"/>
                      <a:pt x="220469" y="905106"/>
                    </a:cubicBezTo>
                    <a:cubicBezTo>
                      <a:pt x="201419" y="703176"/>
                      <a:pt x="195704" y="498389"/>
                      <a:pt x="142364" y="301221"/>
                    </a:cubicBezTo>
                    <a:cubicBezTo>
                      <a:pt x="141411" y="297411"/>
                      <a:pt x="140459" y="294554"/>
                      <a:pt x="139506" y="290744"/>
                    </a:cubicBezTo>
                    <a:cubicBezTo>
                      <a:pt x="139506" y="290744"/>
                      <a:pt x="139506" y="290744"/>
                      <a:pt x="139506" y="290744"/>
                    </a:cubicBezTo>
                    <a:cubicBezTo>
                      <a:pt x="146174" y="243119"/>
                      <a:pt x="153794" y="194541"/>
                      <a:pt x="160461" y="146916"/>
                    </a:cubicBezTo>
                    <a:cubicBezTo>
                      <a:pt x="161414" y="143106"/>
                      <a:pt x="155699" y="143106"/>
                      <a:pt x="154746" y="146916"/>
                    </a:cubicBezTo>
                    <a:cubicBezTo>
                      <a:pt x="148079" y="190731"/>
                      <a:pt x="141411" y="234546"/>
                      <a:pt x="135696" y="278361"/>
                    </a:cubicBezTo>
                    <a:cubicBezTo>
                      <a:pt x="135696" y="278361"/>
                      <a:pt x="135696" y="278361"/>
                      <a:pt x="135696" y="278361"/>
                    </a:cubicBezTo>
                    <a:cubicBezTo>
                      <a:pt x="135696" y="277409"/>
                      <a:pt x="135696" y="276456"/>
                      <a:pt x="134744" y="276456"/>
                    </a:cubicBezTo>
                    <a:cubicBezTo>
                      <a:pt x="106169" y="178349"/>
                      <a:pt x="64259" y="84051"/>
                      <a:pt x="5204" y="1184"/>
                    </a:cubicBezTo>
                    <a:cubicBezTo>
                      <a:pt x="3299" y="-1674"/>
                      <a:pt x="-1464" y="1184"/>
                      <a:pt x="441" y="4041"/>
                    </a:cubicBezTo>
                    <a:cubicBezTo>
                      <a:pt x="58544" y="85956"/>
                      <a:pt x="98549" y="176444"/>
                      <a:pt x="127124" y="270741"/>
                    </a:cubicBezTo>
                    <a:cubicBezTo>
                      <a:pt x="93786" y="245024"/>
                      <a:pt x="60449" y="220259"/>
                      <a:pt x="27111" y="194541"/>
                    </a:cubicBezTo>
                    <a:cubicBezTo>
                      <a:pt x="24254" y="192636"/>
                      <a:pt x="21396" y="197399"/>
                      <a:pt x="24254" y="199304"/>
                    </a:cubicBezTo>
                    <a:cubicBezTo>
                      <a:pt x="59496" y="225974"/>
                      <a:pt x="94739" y="252644"/>
                      <a:pt x="129981" y="280266"/>
                    </a:cubicBezTo>
                    <a:cubicBezTo>
                      <a:pt x="158556" y="377421"/>
                      <a:pt x="174749" y="477434"/>
                      <a:pt x="185226" y="577446"/>
                    </a:cubicBezTo>
                    <a:cubicBezTo>
                      <a:pt x="194751" y="664124"/>
                      <a:pt x="200467" y="750801"/>
                      <a:pt x="208086" y="837479"/>
                    </a:cubicBezTo>
                    <a:cubicBezTo>
                      <a:pt x="160461" y="723179"/>
                      <a:pt x="95692" y="616499"/>
                      <a:pt x="16634" y="522201"/>
                    </a:cubicBezTo>
                    <a:cubicBezTo>
                      <a:pt x="14729" y="519344"/>
                      <a:pt x="9966" y="523154"/>
                      <a:pt x="12824" y="526011"/>
                    </a:cubicBezTo>
                    <a:cubicBezTo>
                      <a:pt x="94739" y="623166"/>
                      <a:pt x="160461" y="732704"/>
                      <a:pt x="208086" y="850814"/>
                    </a:cubicBezTo>
                    <a:cubicBezTo>
                      <a:pt x="208086" y="851766"/>
                      <a:pt x="209039" y="851766"/>
                      <a:pt x="209992" y="852719"/>
                    </a:cubicBezTo>
                    <a:cubicBezTo>
                      <a:pt x="219517" y="966066"/>
                      <a:pt x="231899" y="1078461"/>
                      <a:pt x="257617" y="1188951"/>
                    </a:cubicBezTo>
                    <a:cubicBezTo>
                      <a:pt x="283334" y="1299441"/>
                      <a:pt x="322386" y="1408026"/>
                      <a:pt x="383346" y="1504229"/>
                    </a:cubicBezTo>
                    <a:cubicBezTo>
                      <a:pt x="385251" y="1507086"/>
                      <a:pt x="390014" y="1504229"/>
                      <a:pt x="388109" y="1501371"/>
                    </a:cubicBezTo>
                    <a:cubicBezTo>
                      <a:pt x="288096" y="1343256"/>
                      <a:pt x="249044" y="1158471"/>
                      <a:pt x="227136" y="973686"/>
                    </a:cubicBezTo>
                    <a:cubicBezTo>
                      <a:pt x="229042" y="972734"/>
                      <a:pt x="229042" y="971781"/>
                      <a:pt x="229042" y="9708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275" name="Google Shape;1275;p10"/>
            <p:cNvGrpSpPr/>
            <p:nvPr/>
          </p:nvGrpSpPr>
          <p:grpSpPr>
            <a:xfrm flipH="1">
              <a:off x="1173480" y="18297"/>
              <a:ext cx="1691639" cy="910589"/>
              <a:chOff x="3090862" y="1323975"/>
              <a:chExt cx="1691639" cy="910589"/>
            </a:xfrm>
          </p:grpSpPr>
          <p:grpSp>
            <p:nvGrpSpPr>
              <p:cNvPr id="1276" name="Google Shape;1276;p10"/>
              <p:cNvGrpSpPr/>
              <p:nvPr/>
            </p:nvGrpSpPr>
            <p:grpSpPr>
              <a:xfrm>
                <a:off x="3090862" y="1323975"/>
                <a:ext cx="1691639" cy="815106"/>
                <a:chOff x="3090862" y="1323975"/>
                <a:chExt cx="1691639" cy="815106"/>
              </a:xfrm>
            </p:grpSpPr>
            <p:sp>
              <p:nvSpPr>
                <p:cNvPr id="1277" name="Google Shape;1277;p10"/>
                <p:cNvSpPr/>
                <p:nvPr/>
              </p:nvSpPr>
              <p:spPr>
                <a:xfrm>
                  <a:off x="3091814" y="1323975"/>
                  <a:ext cx="1690687" cy="815106"/>
                </a:xfrm>
                <a:custGeom>
                  <a:avLst/>
                  <a:gdLst/>
                  <a:ahLst/>
                  <a:cxnLst/>
                  <a:rect l="l" t="t" r="r" b="b"/>
                  <a:pathLst>
                    <a:path w="1690687" h="815106" extrusionOk="0">
                      <a:moveTo>
                        <a:pt x="1686878" y="46673"/>
                      </a:moveTo>
                      <a:cubicBezTo>
                        <a:pt x="1623060" y="24765"/>
                        <a:pt x="1545908" y="21907"/>
                        <a:pt x="1486853" y="44768"/>
                      </a:cubicBezTo>
                      <a:cubicBezTo>
                        <a:pt x="1313498" y="109538"/>
                        <a:pt x="1243013" y="316230"/>
                        <a:pt x="1175385" y="470535"/>
                      </a:cubicBezTo>
                      <a:cubicBezTo>
                        <a:pt x="1164908" y="493395"/>
                        <a:pt x="1154430" y="517208"/>
                        <a:pt x="1142048" y="540068"/>
                      </a:cubicBezTo>
                      <a:cubicBezTo>
                        <a:pt x="1095375" y="629603"/>
                        <a:pt x="1033463" y="711518"/>
                        <a:pt x="942975" y="752475"/>
                      </a:cubicBezTo>
                      <a:cubicBezTo>
                        <a:pt x="816293" y="808672"/>
                        <a:pt x="649605" y="764858"/>
                        <a:pt x="554355" y="667703"/>
                      </a:cubicBezTo>
                      <a:cubicBezTo>
                        <a:pt x="455295" y="567690"/>
                        <a:pt x="455295" y="421958"/>
                        <a:pt x="392430" y="304800"/>
                      </a:cubicBezTo>
                      <a:cubicBezTo>
                        <a:pt x="325755" y="184785"/>
                        <a:pt x="235268" y="90488"/>
                        <a:pt x="108585" y="35243"/>
                      </a:cubicBezTo>
                      <a:cubicBezTo>
                        <a:pt x="78105" y="21907"/>
                        <a:pt x="42863" y="9525"/>
                        <a:pt x="5715" y="0"/>
                      </a:cubicBezTo>
                      <a:lnTo>
                        <a:pt x="0" y="42863"/>
                      </a:lnTo>
                      <a:cubicBezTo>
                        <a:pt x="47625" y="59055"/>
                        <a:pt x="93345" y="81915"/>
                        <a:pt x="140970" y="107632"/>
                      </a:cubicBezTo>
                      <a:cubicBezTo>
                        <a:pt x="291465" y="187643"/>
                        <a:pt x="371475" y="320040"/>
                        <a:pt x="405765" y="484823"/>
                      </a:cubicBezTo>
                      <a:cubicBezTo>
                        <a:pt x="410528" y="508635"/>
                        <a:pt x="414338" y="533400"/>
                        <a:pt x="422910" y="557213"/>
                      </a:cubicBezTo>
                      <a:cubicBezTo>
                        <a:pt x="483870" y="737235"/>
                        <a:pt x="684848" y="832485"/>
                        <a:pt x="865823" y="812483"/>
                      </a:cubicBezTo>
                      <a:cubicBezTo>
                        <a:pt x="1097280" y="786765"/>
                        <a:pt x="1159193" y="543878"/>
                        <a:pt x="1246823" y="365760"/>
                      </a:cubicBezTo>
                      <a:cubicBezTo>
                        <a:pt x="1285875" y="285750"/>
                        <a:pt x="1333500" y="207645"/>
                        <a:pt x="1401128" y="150495"/>
                      </a:cubicBezTo>
                      <a:cubicBezTo>
                        <a:pt x="1478280" y="84773"/>
                        <a:pt x="1595438" y="55245"/>
                        <a:pt x="1690688" y="89535"/>
                      </a:cubicBezTo>
                      <a:cubicBezTo>
                        <a:pt x="1690688" y="75248"/>
                        <a:pt x="1688783" y="60960"/>
                        <a:pt x="1686878" y="46673"/>
                      </a:cubicBezTo>
                      <a:close/>
                    </a:path>
                  </a:pathLst>
                </a:custGeom>
                <a:solidFill>
                  <a:srgbClr val="5872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78" name="Google Shape;1278;p10"/>
                <p:cNvSpPr/>
                <p:nvPr/>
              </p:nvSpPr>
              <p:spPr>
                <a:xfrm>
                  <a:off x="3090862" y="1344930"/>
                  <a:ext cx="1690940" cy="794151"/>
                </a:xfrm>
                <a:custGeom>
                  <a:avLst/>
                  <a:gdLst/>
                  <a:ahLst/>
                  <a:cxnLst/>
                  <a:rect l="l" t="t" r="r" b="b"/>
                  <a:pathLst>
                    <a:path w="1690940" h="794151" extrusionOk="0">
                      <a:moveTo>
                        <a:pt x="1687830" y="25718"/>
                      </a:moveTo>
                      <a:cubicBezTo>
                        <a:pt x="1624013" y="3810"/>
                        <a:pt x="1546860" y="952"/>
                        <a:pt x="1487805" y="23813"/>
                      </a:cubicBezTo>
                      <a:cubicBezTo>
                        <a:pt x="1443990" y="40005"/>
                        <a:pt x="1406843" y="65722"/>
                        <a:pt x="1375410" y="96202"/>
                      </a:cubicBezTo>
                      <a:cubicBezTo>
                        <a:pt x="1384935" y="120015"/>
                        <a:pt x="1348740" y="163830"/>
                        <a:pt x="1337310" y="180975"/>
                      </a:cubicBezTo>
                      <a:cubicBezTo>
                        <a:pt x="1302068" y="232410"/>
                        <a:pt x="1270635" y="287655"/>
                        <a:pt x="1238250" y="340995"/>
                      </a:cubicBezTo>
                      <a:cubicBezTo>
                        <a:pt x="1206818" y="394335"/>
                        <a:pt x="1187768" y="453390"/>
                        <a:pt x="1160145" y="508635"/>
                      </a:cubicBezTo>
                      <a:cubicBezTo>
                        <a:pt x="1119188" y="588645"/>
                        <a:pt x="1075373" y="688658"/>
                        <a:pt x="992505" y="733425"/>
                      </a:cubicBezTo>
                      <a:cubicBezTo>
                        <a:pt x="983933" y="738187"/>
                        <a:pt x="974408" y="741998"/>
                        <a:pt x="965835" y="745808"/>
                      </a:cubicBezTo>
                      <a:cubicBezTo>
                        <a:pt x="964883" y="745808"/>
                        <a:pt x="964883" y="746760"/>
                        <a:pt x="963930" y="746760"/>
                      </a:cubicBezTo>
                      <a:cubicBezTo>
                        <a:pt x="889635" y="782003"/>
                        <a:pt x="806768" y="781050"/>
                        <a:pt x="727710" y="764858"/>
                      </a:cubicBezTo>
                      <a:cubicBezTo>
                        <a:pt x="673418" y="754380"/>
                        <a:pt x="613410" y="736283"/>
                        <a:pt x="573405" y="696278"/>
                      </a:cubicBezTo>
                      <a:cubicBezTo>
                        <a:pt x="538163" y="678180"/>
                        <a:pt x="509588" y="656273"/>
                        <a:pt x="487680" y="618173"/>
                      </a:cubicBezTo>
                      <a:cubicBezTo>
                        <a:pt x="463867" y="576262"/>
                        <a:pt x="449580" y="529590"/>
                        <a:pt x="439103" y="483870"/>
                      </a:cubicBezTo>
                      <a:cubicBezTo>
                        <a:pt x="414338" y="375285"/>
                        <a:pt x="384810" y="260985"/>
                        <a:pt x="298133" y="184785"/>
                      </a:cubicBezTo>
                      <a:cubicBezTo>
                        <a:pt x="251460" y="150495"/>
                        <a:pt x="204788" y="118110"/>
                        <a:pt x="160020" y="80963"/>
                      </a:cubicBezTo>
                      <a:cubicBezTo>
                        <a:pt x="116205" y="44768"/>
                        <a:pt x="60007" y="18097"/>
                        <a:pt x="2857" y="0"/>
                      </a:cubicBezTo>
                      <a:lnTo>
                        <a:pt x="0" y="21907"/>
                      </a:lnTo>
                      <a:cubicBezTo>
                        <a:pt x="47625" y="38100"/>
                        <a:pt x="93345" y="60960"/>
                        <a:pt x="140970" y="86677"/>
                      </a:cubicBezTo>
                      <a:cubicBezTo>
                        <a:pt x="291465" y="166688"/>
                        <a:pt x="371475" y="299085"/>
                        <a:pt x="405765" y="463868"/>
                      </a:cubicBezTo>
                      <a:cubicBezTo>
                        <a:pt x="410528" y="487680"/>
                        <a:pt x="414338" y="512445"/>
                        <a:pt x="422910" y="536258"/>
                      </a:cubicBezTo>
                      <a:cubicBezTo>
                        <a:pt x="483870" y="716280"/>
                        <a:pt x="684848" y="811530"/>
                        <a:pt x="865823" y="791528"/>
                      </a:cubicBezTo>
                      <a:cubicBezTo>
                        <a:pt x="1097280" y="765810"/>
                        <a:pt x="1159193" y="522922"/>
                        <a:pt x="1246823" y="344805"/>
                      </a:cubicBezTo>
                      <a:cubicBezTo>
                        <a:pt x="1285875" y="264795"/>
                        <a:pt x="1333500" y="186690"/>
                        <a:pt x="1401128" y="129540"/>
                      </a:cubicBezTo>
                      <a:cubicBezTo>
                        <a:pt x="1478280" y="63818"/>
                        <a:pt x="1595438" y="34290"/>
                        <a:pt x="1690688" y="68580"/>
                      </a:cubicBezTo>
                      <a:cubicBezTo>
                        <a:pt x="1691640" y="54293"/>
                        <a:pt x="1689735" y="40005"/>
                        <a:pt x="1687830" y="25718"/>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279" name="Google Shape;1279;p10"/>
              <p:cNvGrpSpPr/>
              <p:nvPr/>
            </p:nvGrpSpPr>
            <p:grpSpPr>
              <a:xfrm>
                <a:off x="3313728" y="1500187"/>
                <a:ext cx="1048721" cy="734377"/>
                <a:chOff x="3313728" y="1500187"/>
                <a:chExt cx="1048721" cy="734377"/>
              </a:xfrm>
            </p:grpSpPr>
            <p:grpSp>
              <p:nvGrpSpPr>
                <p:cNvPr id="1280" name="Google Shape;1280;p10"/>
                <p:cNvGrpSpPr/>
                <p:nvPr/>
              </p:nvGrpSpPr>
              <p:grpSpPr>
                <a:xfrm>
                  <a:off x="3693795" y="2111544"/>
                  <a:ext cx="113365" cy="83968"/>
                  <a:chOff x="3693795" y="2111544"/>
                  <a:chExt cx="113365" cy="83968"/>
                </a:xfrm>
              </p:grpSpPr>
              <p:sp>
                <p:nvSpPr>
                  <p:cNvPr id="1281" name="Google Shape;1281;p10"/>
                  <p:cNvSpPr/>
                  <p:nvPr/>
                </p:nvSpPr>
                <p:spPr>
                  <a:xfrm>
                    <a:off x="3707129" y="2111544"/>
                    <a:ext cx="100012" cy="69680"/>
                  </a:xfrm>
                  <a:custGeom>
                    <a:avLst/>
                    <a:gdLst/>
                    <a:ahLst/>
                    <a:cxnLst/>
                    <a:rect l="l" t="t" r="r" b="b"/>
                    <a:pathLst>
                      <a:path w="100012" h="69680" extrusionOk="0">
                        <a:moveTo>
                          <a:pt x="0" y="69680"/>
                        </a:moveTo>
                        <a:cubicBezTo>
                          <a:pt x="26670" y="37295"/>
                          <a:pt x="45720" y="-23665"/>
                          <a:pt x="97155" y="9673"/>
                        </a:cubicBezTo>
                        <a:lnTo>
                          <a:pt x="100013" y="13483"/>
                        </a:lnTo>
                        <a:cubicBezTo>
                          <a:pt x="60008" y="10625"/>
                          <a:pt x="30480" y="48725"/>
                          <a:pt x="0" y="6968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82" name="Google Shape;1282;p10"/>
                  <p:cNvSpPr/>
                  <p:nvPr/>
                </p:nvSpPr>
                <p:spPr>
                  <a:xfrm>
                    <a:off x="3693795" y="2121217"/>
                    <a:ext cx="113365" cy="74295"/>
                  </a:xfrm>
                  <a:custGeom>
                    <a:avLst/>
                    <a:gdLst/>
                    <a:ahLst/>
                    <a:cxnLst/>
                    <a:rect l="l" t="t" r="r" b="b"/>
                    <a:pathLst>
                      <a:path w="113365" h="74295" extrusionOk="0">
                        <a:moveTo>
                          <a:pt x="76200" y="47625"/>
                        </a:moveTo>
                        <a:cubicBezTo>
                          <a:pt x="48577" y="52388"/>
                          <a:pt x="24765" y="61913"/>
                          <a:pt x="0" y="74295"/>
                        </a:cubicBezTo>
                        <a:cubicBezTo>
                          <a:pt x="14288" y="59055"/>
                          <a:pt x="30480" y="43815"/>
                          <a:pt x="45720" y="29528"/>
                        </a:cubicBezTo>
                        <a:cubicBezTo>
                          <a:pt x="55245" y="21908"/>
                          <a:pt x="65722" y="14288"/>
                          <a:pt x="77152" y="8573"/>
                        </a:cubicBezTo>
                        <a:cubicBezTo>
                          <a:pt x="84772" y="4763"/>
                          <a:pt x="98107" y="0"/>
                          <a:pt x="104775" y="0"/>
                        </a:cubicBezTo>
                        <a:cubicBezTo>
                          <a:pt x="116205" y="5715"/>
                          <a:pt x="115252" y="20955"/>
                          <a:pt x="107632" y="32385"/>
                        </a:cubicBezTo>
                        <a:cubicBezTo>
                          <a:pt x="101917" y="42863"/>
                          <a:pt x="87630" y="45720"/>
                          <a:pt x="76200" y="47625"/>
                        </a:cubicBezTo>
                        <a:close/>
                      </a:path>
                    </a:pathLst>
                  </a:custGeom>
                  <a:solidFill>
                    <a:srgbClr val="54660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283" name="Google Shape;1283;p10"/>
                <p:cNvGrpSpPr/>
                <p:nvPr/>
              </p:nvGrpSpPr>
              <p:grpSpPr>
                <a:xfrm>
                  <a:off x="3796397" y="2114790"/>
                  <a:ext cx="64048" cy="119774"/>
                  <a:chOff x="3796397" y="2114790"/>
                  <a:chExt cx="64048" cy="119774"/>
                </a:xfrm>
              </p:grpSpPr>
              <p:sp>
                <p:nvSpPr>
                  <p:cNvPr id="1284" name="Google Shape;1284;p10"/>
                  <p:cNvSpPr/>
                  <p:nvPr/>
                </p:nvSpPr>
                <p:spPr>
                  <a:xfrm>
                    <a:off x="3818191" y="2115502"/>
                    <a:ext cx="42254" cy="119062"/>
                  </a:xfrm>
                  <a:custGeom>
                    <a:avLst/>
                    <a:gdLst/>
                    <a:ahLst/>
                    <a:cxnLst/>
                    <a:rect l="l" t="t" r="r" b="b"/>
                    <a:pathLst>
                      <a:path w="42254" h="119062" extrusionOk="0">
                        <a:moveTo>
                          <a:pt x="21336" y="0"/>
                        </a:moveTo>
                        <a:cubicBezTo>
                          <a:pt x="40386" y="6668"/>
                          <a:pt x="48006" y="38100"/>
                          <a:pt x="37528" y="57150"/>
                        </a:cubicBezTo>
                        <a:cubicBezTo>
                          <a:pt x="31813" y="68580"/>
                          <a:pt x="11811" y="86677"/>
                          <a:pt x="7048" y="119063"/>
                        </a:cubicBezTo>
                        <a:cubicBezTo>
                          <a:pt x="4191" y="95250"/>
                          <a:pt x="-1524" y="87630"/>
                          <a:pt x="381" y="64770"/>
                        </a:cubicBezTo>
                        <a:cubicBezTo>
                          <a:pt x="1333" y="44768"/>
                          <a:pt x="20383" y="17145"/>
                          <a:pt x="21336" y="0"/>
                        </a:cubicBezTo>
                        <a:close/>
                      </a:path>
                    </a:pathLst>
                  </a:custGeom>
                  <a:solidFill>
                    <a:srgbClr val="7C95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85" name="Google Shape;1285;p10"/>
                  <p:cNvSpPr/>
                  <p:nvPr/>
                </p:nvSpPr>
                <p:spPr>
                  <a:xfrm>
                    <a:off x="3796397" y="2114790"/>
                    <a:ext cx="46627" cy="119774"/>
                  </a:xfrm>
                  <a:custGeom>
                    <a:avLst/>
                    <a:gdLst/>
                    <a:ahLst/>
                    <a:cxnLst/>
                    <a:rect l="l" t="t" r="r" b="b"/>
                    <a:pathLst>
                      <a:path w="46627" h="119774" extrusionOk="0">
                        <a:moveTo>
                          <a:pt x="267" y="35002"/>
                        </a:moveTo>
                        <a:cubicBezTo>
                          <a:pt x="2172" y="15952"/>
                          <a:pt x="23127" y="-4051"/>
                          <a:pt x="43130" y="712"/>
                        </a:cubicBezTo>
                        <a:cubicBezTo>
                          <a:pt x="51702" y="18809"/>
                          <a:pt x="42177" y="41669"/>
                          <a:pt x="39320" y="48337"/>
                        </a:cubicBezTo>
                        <a:cubicBezTo>
                          <a:pt x="32652" y="70244"/>
                          <a:pt x="25985" y="91199"/>
                          <a:pt x="28842" y="119774"/>
                        </a:cubicBezTo>
                        <a:cubicBezTo>
                          <a:pt x="26937" y="111202"/>
                          <a:pt x="20270" y="106439"/>
                          <a:pt x="16460" y="98819"/>
                        </a:cubicBezTo>
                        <a:cubicBezTo>
                          <a:pt x="6935" y="80722"/>
                          <a:pt x="-1638" y="55004"/>
                          <a:pt x="267" y="35002"/>
                        </a:cubicBezTo>
                        <a:close/>
                      </a:path>
                    </a:pathLst>
                  </a:custGeom>
                  <a:solidFill>
                    <a:srgbClr val="54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1286" name="Google Shape;1286;p10"/>
                <p:cNvSpPr/>
                <p:nvPr/>
              </p:nvSpPr>
              <p:spPr>
                <a:xfrm>
                  <a:off x="3974284" y="2114251"/>
                  <a:ext cx="54922" cy="120313"/>
                </a:xfrm>
                <a:custGeom>
                  <a:avLst/>
                  <a:gdLst/>
                  <a:ahLst/>
                  <a:cxnLst/>
                  <a:rect l="l" t="t" r="r" b="b"/>
                  <a:pathLst>
                    <a:path w="54922" h="120313" extrusionOk="0">
                      <a:moveTo>
                        <a:pt x="51933" y="6014"/>
                      </a:moveTo>
                      <a:cubicBezTo>
                        <a:pt x="56696" y="13634"/>
                        <a:pt x="54791" y="26969"/>
                        <a:pt x="52886" y="35541"/>
                      </a:cubicBezTo>
                      <a:cubicBezTo>
                        <a:pt x="50981" y="46019"/>
                        <a:pt x="46218" y="56496"/>
                        <a:pt x="40503" y="66021"/>
                      </a:cubicBezTo>
                      <a:cubicBezTo>
                        <a:pt x="34788" y="75546"/>
                        <a:pt x="28121" y="84119"/>
                        <a:pt x="22406" y="92691"/>
                      </a:cubicBezTo>
                      <a:cubicBezTo>
                        <a:pt x="19548" y="97454"/>
                        <a:pt x="16691" y="101264"/>
                        <a:pt x="13833" y="106026"/>
                      </a:cubicBezTo>
                      <a:cubicBezTo>
                        <a:pt x="12881" y="107931"/>
                        <a:pt x="6213" y="118409"/>
                        <a:pt x="7166" y="120314"/>
                      </a:cubicBezTo>
                      <a:cubicBezTo>
                        <a:pt x="-4264" y="102216"/>
                        <a:pt x="498" y="72689"/>
                        <a:pt x="4308" y="52686"/>
                      </a:cubicBezTo>
                      <a:cubicBezTo>
                        <a:pt x="7166" y="38399"/>
                        <a:pt x="11928" y="23159"/>
                        <a:pt x="21453" y="11729"/>
                      </a:cubicBezTo>
                      <a:cubicBezTo>
                        <a:pt x="25263" y="6966"/>
                        <a:pt x="30026" y="3156"/>
                        <a:pt x="34788" y="1251"/>
                      </a:cubicBezTo>
                      <a:cubicBezTo>
                        <a:pt x="40503" y="-654"/>
                        <a:pt x="45266" y="-654"/>
                        <a:pt x="49076" y="3156"/>
                      </a:cubicBezTo>
                      <a:cubicBezTo>
                        <a:pt x="50981" y="4109"/>
                        <a:pt x="50981" y="5061"/>
                        <a:pt x="51933" y="6014"/>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87" name="Google Shape;1287;p10"/>
                <p:cNvSpPr/>
                <p:nvPr/>
              </p:nvSpPr>
              <p:spPr>
                <a:xfrm>
                  <a:off x="4015740" y="1985962"/>
                  <a:ext cx="113109" cy="52534"/>
                </a:xfrm>
                <a:custGeom>
                  <a:avLst/>
                  <a:gdLst/>
                  <a:ahLst/>
                  <a:cxnLst/>
                  <a:rect l="l" t="t" r="r" b="b"/>
                  <a:pathLst>
                    <a:path w="113109" h="52534" extrusionOk="0">
                      <a:moveTo>
                        <a:pt x="30480" y="2858"/>
                      </a:moveTo>
                      <a:cubicBezTo>
                        <a:pt x="38100" y="952"/>
                        <a:pt x="46672" y="0"/>
                        <a:pt x="54292" y="0"/>
                      </a:cubicBezTo>
                      <a:cubicBezTo>
                        <a:pt x="68580" y="0"/>
                        <a:pt x="79057" y="8573"/>
                        <a:pt x="89535" y="17145"/>
                      </a:cubicBezTo>
                      <a:cubicBezTo>
                        <a:pt x="98107" y="24765"/>
                        <a:pt x="108585" y="34290"/>
                        <a:pt x="112395" y="45720"/>
                      </a:cubicBezTo>
                      <a:cubicBezTo>
                        <a:pt x="113347" y="47625"/>
                        <a:pt x="113347" y="50483"/>
                        <a:pt x="112395" y="51435"/>
                      </a:cubicBezTo>
                      <a:cubicBezTo>
                        <a:pt x="110490" y="53340"/>
                        <a:pt x="108585" y="52388"/>
                        <a:pt x="106680" y="51435"/>
                      </a:cubicBezTo>
                      <a:cubicBezTo>
                        <a:pt x="94297" y="45720"/>
                        <a:pt x="82867" y="44767"/>
                        <a:pt x="69532" y="43815"/>
                      </a:cubicBezTo>
                      <a:cubicBezTo>
                        <a:pt x="63817" y="42863"/>
                        <a:pt x="58102" y="40958"/>
                        <a:pt x="52388" y="38100"/>
                      </a:cubicBezTo>
                      <a:cubicBezTo>
                        <a:pt x="38100" y="31433"/>
                        <a:pt x="22860" y="18098"/>
                        <a:pt x="6667" y="20002"/>
                      </a:cubicBezTo>
                      <a:cubicBezTo>
                        <a:pt x="4763" y="20002"/>
                        <a:pt x="1905" y="20955"/>
                        <a:pt x="0" y="19050"/>
                      </a:cubicBezTo>
                      <a:cubicBezTo>
                        <a:pt x="3810" y="15240"/>
                        <a:pt x="8572" y="11430"/>
                        <a:pt x="13335" y="9525"/>
                      </a:cubicBezTo>
                      <a:cubicBezTo>
                        <a:pt x="18097" y="6667"/>
                        <a:pt x="24765" y="4763"/>
                        <a:pt x="30480" y="2858"/>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88" name="Google Shape;1288;p10"/>
                <p:cNvSpPr/>
                <p:nvPr/>
              </p:nvSpPr>
              <p:spPr>
                <a:xfrm>
                  <a:off x="3472814" y="1946910"/>
                  <a:ext cx="113109" cy="52534"/>
                </a:xfrm>
                <a:custGeom>
                  <a:avLst/>
                  <a:gdLst/>
                  <a:ahLst/>
                  <a:cxnLst/>
                  <a:rect l="l" t="t" r="r" b="b"/>
                  <a:pathLst>
                    <a:path w="113109" h="52534" extrusionOk="0">
                      <a:moveTo>
                        <a:pt x="30480" y="2857"/>
                      </a:moveTo>
                      <a:cubicBezTo>
                        <a:pt x="38100" y="952"/>
                        <a:pt x="46673" y="0"/>
                        <a:pt x="54293" y="0"/>
                      </a:cubicBezTo>
                      <a:cubicBezTo>
                        <a:pt x="68580" y="0"/>
                        <a:pt x="79058" y="8573"/>
                        <a:pt x="89535" y="17145"/>
                      </a:cubicBezTo>
                      <a:cubicBezTo>
                        <a:pt x="98108" y="24765"/>
                        <a:pt x="108585" y="34290"/>
                        <a:pt x="112395" y="45720"/>
                      </a:cubicBezTo>
                      <a:cubicBezTo>
                        <a:pt x="113348" y="47625"/>
                        <a:pt x="113348" y="50482"/>
                        <a:pt x="112395" y="51435"/>
                      </a:cubicBezTo>
                      <a:cubicBezTo>
                        <a:pt x="110490" y="53340"/>
                        <a:pt x="108585" y="52388"/>
                        <a:pt x="106680" y="51435"/>
                      </a:cubicBezTo>
                      <a:cubicBezTo>
                        <a:pt x="94298" y="45720"/>
                        <a:pt x="82868" y="44767"/>
                        <a:pt x="69533" y="43815"/>
                      </a:cubicBezTo>
                      <a:cubicBezTo>
                        <a:pt x="63818" y="42863"/>
                        <a:pt x="58102" y="40957"/>
                        <a:pt x="52388" y="38100"/>
                      </a:cubicBezTo>
                      <a:cubicBezTo>
                        <a:pt x="38100" y="31432"/>
                        <a:pt x="22860" y="18098"/>
                        <a:pt x="6668" y="20002"/>
                      </a:cubicBezTo>
                      <a:cubicBezTo>
                        <a:pt x="4763" y="20002"/>
                        <a:pt x="1905" y="20955"/>
                        <a:pt x="0" y="19050"/>
                      </a:cubicBezTo>
                      <a:cubicBezTo>
                        <a:pt x="3810" y="15240"/>
                        <a:pt x="8573" y="11430"/>
                        <a:pt x="13335" y="9525"/>
                      </a:cubicBezTo>
                      <a:cubicBezTo>
                        <a:pt x="17145" y="6667"/>
                        <a:pt x="23813" y="4763"/>
                        <a:pt x="30480" y="2857"/>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1289" name="Google Shape;1289;p10"/>
                <p:cNvGrpSpPr/>
                <p:nvPr/>
              </p:nvGrpSpPr>
              <p:grpSpPr>
                <a:xfrm>
                  <a:off x="4305609" y="1683067"/>
                  <a:ext cx="56840" cy="156210"/>
                  <a:chOff x="4305609" y="1683067"/>
                  <a:chExt cx="56840" cy="156210"/>
                </a:xfrm>
              </p:grpSpPr>
              <p:sp>
                <p:nvSpPr>
                  <p:cNvPr id="1290" name="Google Shape;1290;p10"/>
                  <p:cNvSpPr/>
                  <p:nvPr/>
                </p:nvSpPr>
                <p:spPr>
                  <a:xfrm>
                    <a:off x="4305609" y="1683067"/>
                    <a:ext cx="31247" cy="156210"/>
                  </a:xfrm>
                  <a:custGeom>
                    <a:avLst/>
                    <a:gdLst/>
                    <a:ahLst/>
                    <a:cxnLst/>
                    <a:rect l="l" t="t" r="r" b="b"/>
                    <a:pathLst>
                      <a:path w="31247" h="156210" extrusionOk="0">
                        <a:moveTo>
                          <a:pt x="29218" y="149543"/>
                        </a:moveTo>
                        <a:lnTo>
                          <a:pt x="29218" y="156210"/>
                        </a:lnTo>
                        <a:cubicBezTo>
                          <a:pt x="9216" y="114300"/>
                          <a:pt x="-26027" y="36195"/>
                          <a:pt x="31123" y="0"/>
                        </a:cubicBezTo>
                        <a:cubicBezTo>
                          <a:pt x="32076" y="23813"/>
                          <a:pt x="27313" y="47625"/>
                          <a:pt x="25408" y="71438"/>
                        </a:cubicBezTo>
                        <a:cubicBezTo>
                          <a:pt x="24456" y="97155"/>
                          <a:pt x="30171" y="123825"/>
                          <a:pt x="29218" y="149543"/>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91" name="Google Shape;1291;p10"/>
                  <p:cNvSpPr/>
                  <p:nvPr/>
                </p:nvSpPr>
                <p:spPr>
                  <a:xfrm>
                    <a:off x="4329958" y="1683067"/>
                    <a:ext cx="32491" cy="156210"/>
                  </a:xfrm>
                  <a:custGeom>
                    <a:avLst/>
                    <a:gdLst/>
                    <a:ahLst/>
                    <a:cxnLst/>
                    <a:rect l="l" t="t" r="r" b="b"/>
                    <a:pathLst>
                      <a:path w="32491" h="156210" extrusionOk="0">
                        <a:moveTo>
                          <a:pt x="5822" y="156210"/>
                        </a:moveTo>
                        <a:cubicBezTo>
                          <a:pt x="4869" y="131445"/>
                          <a:pt x="-846" y="101918"/>
                          <a:pt x="107" y="76200"/>
                        </a:cubicBezTo>
                        <a:cubicBezTo>
                          <a:pt x="1059" y="53340"/>
                          <a:pt x="8679" y="18098"/>
                          <a:pt x="8679" y="0"/>
                        </a:cubicBezTo>
                        <a:cubicBezTo>
                          <a:pt x="27729" y="19050"/>
                          <a:pt x="35349" y="46673"/>
                          <a:pt x="31539" y="72390"/>
                        </a:cubicBezTo>
                        <a:cubicBezTo>
                          <a:pt x="25824" y="98108"/>
                          <a:pt x="6774" y="137160"/>
                          <a:pt x="5822" y="15621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292" name="Google Shape;1292;p10"/>
                <p:cNvGrpSpPr/>
                <p:nvPr/>
              </p:nvGrpSpPr>
              <p:grpSpPr>
                <a:xfrm>
                  <a:off x="3313728" y="1500187"/>
                  <a:ext cx="60965" cy="159067"/>
                  <a:chOff x="3313728" y="1500187"/>
                  <a:chExt cx="60965" cy="159067"/>
                </a:xfrm>
              </p:grpSpPr>
              <p:sp>
                <p:nvSpPr>
                  <p:cNvPr id="1293" name="Google Shape;1293;p10"/>
                  <p:cNvSpPr/>
                  <p:nvPr/>
                </p:nvSpPr>
                <p:spPr>
                  <a:xfrm>
                    <a:off x="3313728" y="1500187"/>
                    <a:ext cx="43498" cy="159067"/>
                  </a:xfrm>
                  <a:custGeom>
                    <a:avLst/>
                    <a:gdLst/>
                    <a:ahLst/>
                    <a:cxnLst/>
                    <a:rect l="l" t="t" r="r" b="b"/>
                    <a:pathLst>
                      <a:path w="43498" h="159067" extrusionOk="0">
                        <a:moveTo>
                          <a:pt x="37167" y="0"/>
                        </a:moveTo>
                        <a:cubicBezTo>
                          <a:pt x="38119" y="952"/>
                          <a:pt x="41929" y="7620"/>
                          <a:pt x="42882" y="11430"/>
                        </a:cubicBezTo>
                        <a:cubicBezTo>
                          <a:pt x="44787" y="23813"/>
                          <a:pt x="41929" y="34290"/>
                          <a:pt x="39072" y="46673"/>
                        </a:cubicBezTo>
                        <a:cubicBezTo>
                          <a:pt x="36214" y="60008"/>
                          <a:pt x="36214" y="74295"/>
                          <a:pt x="33357" y="87630"/>
                        </a:cubicBezTo>
                        <a:cubicBezTo>
                          <a:pt x="30499" y="100013"/>
                          <a:pt x="26689" y="110490"/>
                          <a:pt x="25737" y="123825"/>
                        </a:cubicBezTo>
                        <a:cubicBezTo>
                          <a:pt x="24784" y="134302"/>
                          <a:pt x="28594" y="147638"/>
                          <a:pt x="28594" y="159067"/>
                        </a:cubicBezTo>
                        <a:cubicBezTo>
                          <a:pt x="16212" y="150495"/>
                          <a:pt x="10497" y="133350"/>
                          <a:pt x="7639" y="122873"/>
                        </a:cubicBezTo>
                        <a:cubicBezTo>
                          <a:pt x="1924" y="102870"/>
                          <a:pt x="-1886" y="79058"/>
                          <a:pt x="972" y="58102"/>
                        </a:cubicBezTo>
                        <a:cubicBezTo>
                          <a:pt x="2877" y="31433"/>
                          <a:pt x="16212" y="13335"/>
                          <a:pt x="37167" y="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94" name="Google Shape;1294;p10"/>
                  <p:cNvSpPr/>
                  <p:nvPr/>
                </p:nvSpPr>
                <p:spPr>
                  <a:xfrm>
                    <a:off x="3337223" y="1500187"/>
                    <a:ext cx="37470" cy="158114"/>
                  </a:xfrm>
                  <a:custGeom>
                    <a:avLst/>
                    <a:gdLst/>
                    <a:ahLst/>
                    <a:cxnLst/>
                    <a:rect l="l" t="t" r="r" b="b"/>
                    <a:pathLst>
                      <a:path w="37470" h="158114" extrusionOk="0">
                        <a:moveTo>
                          <a:pt x="13671" y="0"/>
                        </a:moveTo>
                        <a:cubicBezTo>
                          <a:pt x="35579" y="19050"/>
                          <a:pt x="44151" y="55245"/>
                          <a:pt x="31769" y="80010"/>
                        </a:cubicBezTo>
                        <a:cubicBezTo>
                          <a:pt x="19386" y="105727"/>
                          <a:pt x="336" y="126683"/>
                          <a:pt x="5099" y="158115"/>
                        </a:cubicBezTo>
                        <a:cubicBezTo>
                          <a:pt x="-3474" y="136208"/>
                          <a:pt x="336" y="104775"/>
                          <a:pt x="5099" y="78105"/>
                        </a:cubicBezTo>
                        <a:cubicBezTo>
                          <a:pt x="8909" y="55245"/>
                          <a:pt x="20339" y="23813"/>
                          <a:pt x="13671" y="0"/>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295" name="Google Shape;1295;p10"/>
                <p:cNvGrpSpPr/>
                <p:nvPr/>
              </p:nvGrpSpPr>
              <p:grpSpPr>
                <a:xfrm>
                  <a:off x="3539617" y="1768792"/>
                  <a:ext cx="75120" cy="108290"/>
                  <a:chOff x="3539617" y="1768792"/>
                  <a:chExt cx="75120" cy="108290"/>
                </a:xfrm>
              </p:grpSpPr>
              <p:sp>
                <p:nvSpPr>
                  <p:cNvPr id="1296" name="Google Shape;1296;p10"/>
                  <p:cNvSpPr/>
                  <p:nvPr/>
                </p:nvSpPr>
                <p:spPr>
                  <a:xfrm>
                    <a:off x="3560445" y="1768792"/>
                    <a:ext cx="54292" cy="108290"/>
                  </a:xfrm>
                  <a:custGeom>
                    <a:avLst/>
                    <a:gdLst/>
                    <a:ahLst/>
                    <a:cxnLst/>
                    <a:rect l="l" t="t" r="r" b="b"/>
                    <a:pathLst>
                      <a:path w="54292" h="108290" extrusionOk="0">
                        <a:moveTo>
                          <a:pt x="0" y="107633"/>
                        </a:moveTo>
                        <a:cubicBezTo>
                          <a:pt x="20002" y="112395"/>
                          <a:pt x="43815" y="90488"/>
                          <a:pt x="45720" y="68580"/>
                        </a:cubicBezTo>
                        <a:cubicBezTo>
                          <a:pt x="46672" y="56198"/>
                          <a:pt x="40957" y="30480"/>
                          <a:pt x="54292" y="0"/>
                        </a:cubicBezTo>
                        <a:cubicBezTo>
                          <a:pt x="39052" y="19050"/>
                          <a:pt x="29527" y="20955"/>
                          <a:pt x="18097" y="40958"/>
                        </a:cubicBezTo>
                        <a:cubicBezTo>
                          <a:pt x="7620" y="59055"/>
                          <a:pt x="8572" y="92393"/>
                          <a:pt x="0" y="107633"/>
                        </a:cubicBezTo>
                        <a:close/>
                      </a:path>
                    </a:pathLst>
                  </a:custGeom>
                  <a:solidFill>
                    <a:srgbClr val="7095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97" name="Google Shape;1297;p10"/>
                  <p:cNvSpPr/>
                  <p:nvPr/>
                </p:nvSpPr>
                <p:spPr>
                  <a:xfrm>
                    <a:off x="3539617" y="1768792"/>
                    <a:ext cx="75120" cy="107632"/>
                  </a:xfrm>
                  <a:custGeom>
                    <a:avLst/>
                    <a:gdLst/>
                    <a:ahLst/>
                    <a:cxnLst/>
                    <a:rect l="l" t="t" r="r" b="b"/>
                    <a:pathLst>
                      <a:path w="75120" h="107632" extrusionOk="0">
                        <a:moveTo>
                          <a:pt x="3683" y="55245"/>
                        </a:moveTo>
                        <a:cubicBezTo>
                          <a:pt x="-4890" y="72390"/>
                          <a:pt x="1778" y="100013"/>
                          <a:pt x="20828" y="107633"/>
                        </a:cubicBezTo>
                        <a:cubicBezTo>
                          <a:pt x="37973" y="97155"/>
                          <a:pt x="41783" y="72390"/>
                          <a:pt x="44640" y="65723"/>
                        </a:cubicBezTo>
                        <a:cubicBezTo>
                          <a:pt x="51308" y="43815"/>
                          <a:pt x="57023" y="22860"/>
                          <a:pt x="75120" y="0"/>
                        </a:cubicBezTo>
                        <a:cubicBezTo>
                          <a:pt x="68453" y="5715"/>
                          <a:pt x="60833" y="6668"/>
                          <a:pt x="53213" y="10478"/>
                        </a:cubicBezTo>
                        <a:cubicBezTo>
                          <a:pt x="34163" y="20003"/>
                          <a:pt x="13208" y="37148"/>
                          <a:pt x="3683" y="55245"/>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298" name="Google Shape;1298;p10"/>
                <p:cNvGrpSpPr/>
                <p:nvPr/>
              </p:nvGrpSpPr>
              <p:grpSpPr>
                <a:xfrm>
                  <a:off x="4160139" y="1976295"/>
                  <a:ext cx="43189" cy="138254"/>
                  <a:chOff x="4160139" y="1976295"/>
                  <a:chExt cx="43189" cy="138254"/>
                </a:xfrm>
              </p:grpSpPr>
              <p:sp>
                <p:nvSpPr>
                  <p:cNvPr id="1299" name="Google Shape;1299;p10"/>
                  <p:cNvSpPr/>
                  <p:nvPr/>
                </p:nvSpPr>
                <p:spPr>
                  <a:xfrm>
                    <a:off x="4160139" y="1976295"/>
                    <a:ext cx="43189" cy="137302"/>
                  </a:xfrm>
                  <a:custGeom>
                    <a:avLst/>
                    <a:gdLst/>
                    <a:ahLst/>
                    <a:cxnLst/>
                    <a:rect l="l" t="t" r="r" b="b"/>
                    <a:pathLst>
                      <a:path w="43189" h="137302" extrusionOk="0">
                        <a:moveTo>
                          <a:pt x="5144" y="26812"/>
                        </a:moveTo>
                        <a:cubicBezTo>
                          <a:pt x="8001" y="20145"/>
                          <a:pt x="19431" y="-9383"/>
                          <a:pt x="28956" y="3000"/>
                        </a:cubicBezTo>
                        <a:lnTo>
                          <a:pt x="29908" y="3952"/>
                        </a:lnTo>
                        <a:cubicBezTo>
                          <a:pt x="45148" y="23002"/>
                          <a:pt x="45148" y="48720"/>
                          <a:pt x="40386" y="70627"/>
                        </a:cubicBezTo>
                        <a:cubicBezTo>
                          <a:pt x="37528" y="82057"/>
                          <a:pt x="34671" y="93487"/>
                          <a:pt x="34671" y="104917"/>
                        </a:cubicBezTo>
                        <a:cubicBezTo>
                          <a:pt x="34671" y="116347"/>
                          <a:pt x="38481" y="125872"/>
                          <a:pt x="40386" y="137302"/>
                        </a:cubicBezTo>
                        <a:cubicBezTo>
                          <a:pt x="19431" y="120157"/>
                          <a:pt x="7048" y="94440"/>
                          <a:pt x="2286" y="68722"/>
                        </a:cubicBezTo>
                        <a:cubicBezTo>
                          <a:pt x="-1524" y="53482"/>
                          <a:pt x="-572" y="42052"/>
                          <a:pt x="5144" y="26812"/>
                        </a:cubicBezTo>
                        <a:close/>
                      </a:path>
                    </a:pathLst>
                  </a:custGeom>
                  <a:solidFill>
                    <a:srgbClr val="7D8A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00" name="Google Shape;1300;p10"/>
                  <p:cNvSpPr/>
                  <p:nvPr/>
                </p:nvSpPr>
                <p:spPr>
                  <a:xfrm>
                    <a:off x="4160139" y="1976295"/>
                    <a:ext cx="40385" cy="138254"/>
                  </a:xfrm>
                  <a:custGeom>
                    <a:avLst/>
                    <a:gdLst/>
                    <a:ahLst/>
                    <a:cxnLst/>
                    <a:rect l="l" t="t" r="r" b="b"/>
                    <a:pathLst>
                      <a:path w="40385" h="138254" extrusionOk="0">
                        <a:moveTo>
                          <a:pt x="5144" y="26812"/>
                        </a:moveTo>
                        <a:cubicBezTo>
                          <a:pt x="8001" y="20145"/>
                          <a:pt x="19431" y="-9383"/>
                          <a:pt x="28956" y="3000"/>
                        </a:cubicBezTo>
                        <a:lnTo>
                          <a:pt x="29908" y="3952"/>
                        </a:lnTo>
                        <a:cubicBezTo>
                          <a:pt x="29908" y="3952"/>
                          <a:pt x="29908" y="4905"/>
                          <a:pt x="30861" y="4905"/>
                        </a:cubicBezTo>
                        <a:cubicBezTo>
                          <a:pt x="30861" y="4905"/>
                          <a:pt x="30861" y="5857"/>
                          <a:pt x="30861" y="5857"/>
                        </a:cubicBezTo>
                        <a:cubicBezTo>
                          <a:pt x="29908" y="17287"/>
                          <a:pt x="29908" y="27765"/>
                          <a:pt x="29908" y="39195"/>
                        </a:cubicBezTo>
                        <a:cubicBezTo>
                          <a:pt x="23241" y="72532"/>
                          <a:pt x="19431" y="109680"/>
                          <a:pt x="40386" y="137302"/>
                        </a:cubicBezTo>
                        <a:cubicBezTo>
                          <a:pt x="40386" y="137302"/>
                          <a:pt x="40386" y="138255"/>
                          <a:pt x="40386" y="138255"/>
                        </a:cubicBezTo>
                        <a:cubicBezTo>
                          <a:pt x="19431" y="121110"/>
                          <a:pt x="7048" y="95392"/>
                          <a:pt x="2286" y="69675"/>
                        </a:cubicBezTo>
                        <a:cubicBezTo>
                          <a:pt x="-1524" y="53482"/>
                          <a:pt x="-572" y="42052"/>
                          <a:pt x="5144" y="26812"/>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grpSp>
        <p:grpSp>
          <p:nvGrpSpPr>
            <p:cNvPr id="1301" name="Google Shape;1301;p10"/>
            <p:cNvGrpSpPr/>
            <p:nvPr/>
          </p:nvGrpSpPr>
          <p:grpSpPr>
            <a:xfrm flipH="1">
              <a:off x="49529" y="-35043"/>
              <a:ext cx="1151583" cy="2226945"/>
              <a:chOff x="4754869" y="1270635"/>
              <a:chExt cx="1151583" cy="2226945"/>
            </a:xfrm>
          </p:grpSpPr>
          <p:grpSp>
            <p:nvGrpSpPr>
              <p:cNvPr id="1302" name="Google Shape;1302;p10"/>
              <p:cNvGrpSpPr/>
              <p:nvPr/>
            </p:nvGrpSpPr>
            <p:grpSpPr>
              <a:xfrm>
                <a:off x="4754869" y="1270635"/>
                <a:ext cx="1081838" cy="2163664"/>
                <a:chOff x="4754869" y="1270635"/>
                <a:chExt cx="1081838" cy="2163664"/>
              </a:xfrm>
            </p:grpSpPr>
            <p:sp>
              <p:nvSpPr>
                <p:cNvPr id="1303" name="Google Shape;1303;p10"/>
                <p:cNvSpPr/>
                <p:nvPr/>
              </p:nvSpPr>
              <p:spPr>
                <a:xfrm>
                  <a:off x="4754869" y="1270635"/>
                  <a:ext cx="1081288" cy="2163664"/>
                </a:xfrm>
                <a:custGeom>
                  <a:avLst/>
                  <a:gdLst/>
                  <a:ahLst/>
                  <a:cxnLst/>
                  <a:rect l="l" t="t" r="r" b="b"/>
                  <a:pathLst>
                    <a:path w="1081288" h="2163664" extrusionOk="0">
                      <a:moveTo>
                        <a:pt x="321003" y="2024062"/>
                      </a:moveTo>
                      <a:cubicBezTo>
                        <a:pt x="162888" y="1883093"/>
                        <a:pt x="135265" y="1627823"/>
                        <a:pt x="118120" y="1430655"/>
                      </a:cubicBezTo>
                      <a:cubicBezTo>
                        <a:pt x="96213" y="1184910"/>
                        <a:pt x="81925" y="942023"/>
                        <a:pt x="71448" y="696278"/>
                      </a:cubicBezTo>
                      <a:cubicBezTo>
                        <a:pt x="62875" y="487680"/>
                        <a:pt x="49540" y="276225"/>
                        <a:pt x="38110" y="66675"/>
                      </a:cubicBezTo>
                      <a:cubicBezTo>
                        <a:pt x="37158" y="42863"/>
                        <a:pt x="35253" y="18097"/>
                        <a:pt x="20965" y="0"/>
                      </a:cubicBezTo>
                      <a:cubicBezTo>
                        <a:pt x="-11420" y="79057"/>
                        <a:pt x="2868" y="162877"/>
                        <a:pt x="4773" y="246698"/>
                      </a:cubicBezTo>
                      <a:cubicBezTo>
                        <a:pt x="7630" y="344805"/>
                        <a:pt x="10488" y="443865"/>
                        <a:pt x="14298" y="541973"/>
                      </a:cubicBezTo>
                      <a:cubicBezTo>
                        <a:pt x="17155" y="623888"/>
                        <a:pt x="30490" y="701040"/>
                        <a:pt x="31443" y="782955"/>
                      </a:cubicBezTo>
                      <a:cubicBezTo>
                        <a:pt x="35253" y="1147762"/>
                        <a:pt x="65733" y="1524000"/>
                        <a:pt x="162888" y="1875473"/>
                      </a:cubicBezTo>
                      <a:cubicBezTo>
                        <a:pt x="190510" y="1974533"/>
                        <a:pt x="252423" y="2051685"/>
                        <a:pt x="343863" y="2103120"/>
                      </a:cubicBezTo>
                      <a:cubicBezTo>
                        <a:pt x="439113" y="2156460"/>
                        <a:pt x="553413" y="2175510"/>
                        <a:pt x="661045" y="2156460"/>
                      </a:cubicBezTo>
                      <a:cubicBezTo>
                        <a:pt x="928698" y="2108835"/>
                        <a:pt x="998230" y="1762125"/>
                        <a:pt x="1023948" y="1537335"/>
                      </a:cubicBezTo>
                      <a:cubicBezTo>
                        <a:pt x="1035378" y="1441133"/>
                        <a:pt x="1041093" y="1345883"/>
                        <a:pt x="1044903" y="1250633"/>
                      </a:cubicBezTo>
                      <a:cubicBezTo>
                        <a:pt x="1050618" y="1082040"/>
                        <a:pt x="1048713" y="914400"/>
                        <a:pt x="1053475" y="743903"/>
                      </a:cubicBezTo>
                      <a:cubicBezTo>
                        <a:pt x="1058238" y="562928"/>
                        <a:pt x="1066810" y="382905"/>
                        <a:pt x="1078240" y="201930"/>
                      </a:cubicBezTo>
                      <a:cubicBezTo>
                        <a:pt x="1082050" y="145733"/>
                        <a:pt x="1085860" y="86677"/>
                        <a:pt x="1065858" y="34290"/>
                      </a:cubicBezTo>
                      <a:cubicBezTo>
                        <a:pt x="1042998" y="83820"/>
                        <a:pt x="1040140" y="140017"/>
                        <a:pt x="1037283" y="195263"/>
                      </a:cubicBezTo>
                      <a:cubicBezTo>
                        <a:pt x="1023948" y="487680"/>
                        <a:pt x="1009660" y="780098"/>
                        <a:pt x="1002993" y="1073468"/>
                      </a:cubicBezTo>
                      <a:cubicBezTo>
                        <a:pt x="999183" y="1263015"/>
                        <a:pt x="998230" y="1458278"/>
                        <a:pt x="969655" y="1648778"/>
                      </a:cubicBezTo>
                      <a:cubicBezTo>
                        <a:pt x="943938" y="1817370"/>
                        <a:pt x="901075" y="2000250"/>
                        <a:pt x="736293" y="2087880"/>
                      </a:cubicBezTo>
                      <a:cubicBezTo>
                        <a:pt x="607705" y="2154555"/>
                        <a:pt x="428635" y="2119313"/>
                        <a:pt x="321003" y="2024062"/>
                      </a:cubicBezTo>
                      <a:close/>
                    </a:path>
                  </a:pathLst>
                </a:custGeom>
                <a:solidFill>
                  <a:srgbClr val="5872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04" name="Google Shape;1304;p10"/>
                <p:cNvSpPr/>
                <p:nvPr/>
              </p:nvSpPr>
              <p:spPr>
                <a:xfrm>
                  <a:off x="4756059" y="1271587"/>
                  <a:ext cx="1080648" cy="2160806"/>
                </a:xfrm>
                <a:custGeom>
                  <a:avLst/>
                  <a:gdLst/>
                  <a:ahLst/>
                  <a:cxnLst/>
                  <a:rect l="l" t="t" r="r" b="b"/>
                  <a:pathLst>
                    <a:path w="1080648" h="2160806" extrusionOk="0">
                      <a:moveTo>
                        <a:pt x="1073240" y="58102"/>
                      </a:moveTo>
                      <a:cubicBezTo>
                        <a:pt x="1073240" y="64770"/>
                        <a:pt x="1073240" y="71438"/>
                        <a:pt x="1073240" y="78105"/>
                      </a:cubicBezTo>
                      <a:cubicBezTo>
                        <a:pt x="1073240" y="120968"/>
                        <a:pt x="1068478" y="161925"/>
                        <a:pt x="1061810" y="203835"/>
                      </a:cubicBezTo>
                      <a:cubicBezTo>
                        <a:pt x="1052285" y="273367"/>
                        <a:pt x="1039903" y="842963"/>
                        <a:pt x="1037997" y="936308"/>
                      </a:cubicBezTo>
                      <a:cubicBezTo>
                        <a:pt x="1036093" y="1029653"/>
                        <a:pt x="1032283" y="1122998"/>
                        <a:pt x="1025615" y="1216343"/>
                      </a:cubicBezTo>
                      <a:cubicBezTo>
                        <a:pt x="1023710" y="1368743"/>
                        <a:pt x="1015138" y="1519238"/>
                        <a:pt x="984658" y="1669733"/>
                      </a:cubicBezTo>
                      <a:cubicBezTo>
                        <a:pt x="959893" y="1793558"/>
                        <a:pt x="927508" y="1919288"/>
                        <a:pt x="846545" y="2019300"/>
                      </a:cubicBezTo>
                      <a:cubicBezTo>
                        <a:pt x="751295" y="2136458"/>
                        <a:pt x="586513" y="2172653"/>
                        <a:pt x="446495" y="2120265"/>
                      </a:cubicBezTo>
                      <a:cubicBezTo>
                        <a:pt x="290285" y="2062163"/>
                        <a:pt x="178843" y="1931670"/>
                        <a:pt x="144553" y="1769745"/>
                      </a:cubicBezTo>
                      <a:cubicBezTo>
                        <a:pt x="129312" y="1697355"/>
                        <a:pt x="124550" y="1628775"/>
                        <a:pt x="113120" y="1559243"/>
                      </a:cubicBezTo>
                      <a:cubicBezTo>
                        <a:pt x="102643" y="1501140"/>
                        <a:pt x="90260" y="1442085"/>
                        <a:pt x="93118" y="1383030"/>
                      </a:cubicBezTo>
                      <a:cubicBezTo>
                        <a:pt x="68353" y="1119188"/>
                        <a:pt x="12155" y="117157"/>
                        <a:pt x="19775" y="0"/>
                      </a:cubicBezTo>
                      <a:cubicBezTo>
                        <a:pt x="-10705" y="78105"/>
                        <a:pt x="2630" y="160973"/>
                        <a:pt x="4535" y="243840"/>
                      </a:cubicBezTo>
                      <a:cubicBezTo>
                        <a:pt x="7393" y="341948"/>
                        <a:pt x="10250" y="441008"/>
                        <a:pt x="14060" y="539115"/>
                      </a:cubicBezTo>
                      <a:cubicBezTo>
                        <a:pt x="16918" y="621030"/>
                        <a:pt x="30253" y="698183"/>
                        <a:pt x="31205" y="780098"/>
                      </a:cubicBezTo>
                      <a:cubicBezTo>
                        <a:pt x="35015" y="1144905"/>
                        <a:pt x="65495" y="1521143"/>
                        <a:pt x="162650" y="1872615"/>
                      </a:cubicBezTo>
                      <a:cubicBezTo>
                        <a:pt x="190273" y="1971675"/>
                        <a:pt x="252185" y="2048828"/>
                        <a:pt x="343625" y="2100263"/>
                      </a:cubicBezTo>
                      <a:cubicBezTo>
                        <a:pt x="438875" y="2153603"/>
                        <a:pt x="553175" y="2172653"/>
                        <a:pt x="660808" y="2153603"/>
                      </a:cubicBezTo>
                      <a:cubicBezTo>
                        <a:pt x="928460" y="2105978"/>
                        <a:pt x="997993" y="1759268"/>
                        <a:pt x="1023710" y="1534478"/>
                      </a:cubicBezTo>
                      <a:cubicBezTo>
                        <a:pt x="1035140" y="1438275"/>
                        <a:pt x="1040855" y="1343025"/>
                        <a:pt x="1044665" y="1247775"/>
                      </a:cubicBezTo>
                      <a:cubicBezTo>
                        <a:pt x="1050380" y="1079183"/>
                        <a:pt x="1048475" y="911543"/>
                        <a:pt x="1053238" y="741045"/>
                      </a:cubicBezTo>
                      <a:cubicBezTo>
                        <a:pt x="1058000" y="560070"/>
                        <a:pt x="1066573" y="380048"/>
                        <a:pt x="1078003" y="199073"/>
                      </a:cubicBezTo>
                      <a:cubicBezTo>
                        <a:pt x="1080860" y="152400"/>
                        <a:pt x="1083718" y="103823"/>
                        <a:pt x="1073240" y="58102"/>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305" name="Google Shape;1305;p10"/>
              <p:cNvGrpSpPr/>
              <p:nvPr/>
            </p:nvGrpSpPr>
            <p:grpSpPr>
              <a:xfrm>
                <a:off x="5374005" y="3328817"/>
                <a:ext cx="140969" cy="61196"/>
                <a:chOff x="5374005" y="3328817"/>
                <a:chExt cx="140969" cy="61196"/>
              </a:xfrm>
            </p:grpSpPr>
            <p:sp>
              <p:nvSpPr>
                <p:cNvPr id="1306" name="Google Shape;1306;p10"/>
                <p:cNvSpPr/>
                <p:nvPr/>
              </p:nvSpPr>
              <p:spPr>
                <a:xfrm>
                  <a:off x="5395912" y="3328817"/>
                  <a:ext cx="119062" cy="42080"/>
                </a:xfrm>
                <a:custGeom>
                  <a:avLst/>
                  <a:gdLst/>
                  <a:ahLst/>
                  <a:cxnLst/>
                  <a:rect l="l" t="t" r="r" b="b"/>
                  <a:pathLst>
                    <a:path w="119062" h="42080" extrusionOk="0">
                      <a:moveTo>
                        <a:pt x="0" y="14458"/>
                      </a:moveTo>
                      <a:cubicBezTo>
                        <a:pt x="43815" y="8743"/>
                        <a:pt x="101918" y="-25547"/>
                        <a:pt x="119063" y="37318"/>
                      </a:cubicBezTo>
                      <a:lnTo>
                        <a:pt x="118110" y="42080"/>
                      </a:lnTo>
                      <a:cubicBezTo>
                        <a:pt x="88582" y="11600"/>
                        <a:pt x="38100" y="19220"/>
                        <a:pt x="0" y="14458"/>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07" name="Google Shape;1307;p10"/>
                <p:cNvSpPr/>
                <p:nvPr/>
              </p:nvSpPr>
              <p:spPr>
                <a:xfrm>
                  <a:off x="5374005" y="3342322"/>
                  <a:ext cx="135403" cy="47691"/>
                </a:xfrm>
                <a:custGeom>
                  <a:avLst/>
                  <a:gdLst/>
                  <a:ahLst/>
                  <a:cxnLst/>
                  <a:rect l="l" t="t" r="r" b="b"/>
                  <a:pathLst>
                    <a:path w="135403" h="47691" extrusionOk="0">
                      <a:moveTo>
                        <a:pt x="79057" y="36195"/>
                      </a:moveTo>
                      <a:cubicBezTo>
                        <a:pt x="54292" y="20003"/>
                        <a:pt x="28575" y="10478"/>
                        <a:pt x="0" y="1905"/>
                      </a:cubicBezTo>
                      <a:cubicBezTo>
                        <a:pt x="21907" y="0"/>
                        <a:pt x="44767" y="0"/>
                        <a:pt x="67627" y="0"/>
                      </a:cubicBezTo>
                      <a:cubicBezTo>
                        <a:pt x="80963" y="0"/>
                        <a:pt x="94297" y="2858"/>
                        <a:pt x="106680" y="5715"/>
                      </a:cubicBezTo>
                      <a:cubicBezTo>
                        <a:pt x="116205" y="8572"/>
                        <a:pt x="129540" y="14288"/>
                        <a:pt x="134302" y="19050"/>
                      </a:cubicBezTo>
                      <a:cubicBezTo>
                        <a:pt x="139065" y="32385"/>
                        <a:pt x="127635" y="42863"/>
                        <a:pt x="114300" y="46672"/>
                      </a:cubicBezTo>
                      <a:cubicBezTo>
                        <a:pt x="102870" y="50483"/>
                        <a:pt x="89535" y="42863"/>
                        <a:pt x="79057" y="36195"/>
                      </a:cubicBezTo>
                      <a:close/>
                    </a:path>
                  </a:pathLst>
                </a:custGeom>
                <a:solidFill>
                  <a:srgbClr val="54660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308" name="Google Shape;1308;p10"/>
              <p:cNvGrpSpPr/>
              <p:nvPr/>
            </p:nvGrpSpPr>
            <p:grpSpPr>
              <a:xfrm>
                <a:off x="5145577" y="3382666"/>
                <a:ext cx="77932" cy="114914"/>
                <a:chOff x="5145577" y="3382666"/>
                <a:chExt cx="77932" cy="114914"/>
              </a:xfrm>
            </p:grpSpPr>
            <p:sp>
              <p:nvSpPr>
                <p:cNvPr id="1309" name="Google Shape;1309;p10"/>
                <p:cNvSpPr/>
                <p:nvPr/>
              </p:nvSpPr>
              <p:spPr>
                <a:xfrm>
                  <a:off x="5168265" y="3382666"/>
                  <a:ext cx="55244" cy="114913"/>
                </a:xfrm>
                <a:custGeom>
                  <a:avLst/>
                  <a:gdLst/>
                  <a:ahLst/>
                  <a:cxnLst/>
                  <a:rect l="l" t="t" r="r" b="b"/>
                  <a:pathLst>
                    <a:path w="55244" h="114913" extrusionOk="0">
                      <a:moveTo>
                        <a:pt x="0" y="614"/>
                      </a:moveTo>
                      <a:cubicBezTo>
                        <a:pt x="20955" y="-4149"/>
                        <a:pt x="45720" y="19664"/>
                        <a:pt x="47625" y="42524"/>
                      </a:cubicBezTo>
                      <a:cubicBezTo>
                        <a:pt x="48578" y="55858"/>
                        <a:pt x="41910" y="83481"/>
                        <a:pt x="55245" y="114914"/>
                      </a:cubicBezTo>
                      <a:cubicBezTo>
                        <a:pt x="39052" y="94911"/>
                        <a:pt x="29527" y="92053"/>
                        <a:pt x="18097" y="70146"/>
                      </a:cubicBezTo>
                      <a:cubicBezTo>
                        <a:pt x="7620" y="52049"/>
                        <a:pt x="8572" y="16806"/>
                        <a:pt x="0" y="614"/>
                      </a:cubicBezTo>
                      <a:close/>
                    </a:path>
                  </a:pathLst>
                </a:custGeom>
                <a:solidFill>
                  <a:srgbClr val="7C95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10" name="Google Shape;1310;p10"/>
                <p:cNvSpPr/>
                <p:nvPr/>
              </p:nvSpPr>
              <p:spPr>
                <a:xfrm>
                  <a:off x="5145577" y="3383280"/>
                  <a:ext cx="77932" cy="114300"/>
                </a:xfrm>
                <a:custGeom>
                  <a:avLst/>
                  <a:gdLst/>
                  <a:ahLst/>
                  <a:cxnLst/>
                  <a:rect l="l" t="t" r="r" b="b"/>
                  <a:pathLst>
                    <a:path w="77932" h="114300" extrusionOk="0">
                      <a:moveTo>
                        <a:pt x="3638" y="55245"/>
                      </a:moveTo>
                      <a:cubicBezTo>
                        <a:pt x="-4935" y="37147"/>
                        <a:pt x="1733" y="7620"/>
                        <a:pt x="22688" y="0"/>
                      </a:cubicBezTo>
                      <a:cubicBezTo>
                        <a:pt x="40786" y="11430"/>
                        <a:pt x="44595" y="37147"/>
                        <a:pt x="46501" y="44767"/>
                      </a:cubicBezTo>
                      <a:cubicBezTo>
                        <a:pt x="52215" y="67627"/>
                        <a:pt x="58883" y="90488"/>
                        <a:pt x="77933" y="114300"/>
                      </a:cubicBezTo>
                      <a:cubicBezTo>
                        <a:pt x="71266" y="107632"/>
                        <a:pt x="62693" y="106680"/>
                        <a:pt x="55073" y="102870"/>
                      </a:cubicBezTo>
                      <a:cubicBezTo>
                        <a:pt x="36023" y="92392"/>
                        <a:pt x="13163" y="74295"/>
                        <a:pt x="3638" y="55245"/>
                      </a:cubicBezTo>
                      <a:close/>
                    </a:path>
                  </a:pathLst>
                </a:custGeom>
                <a:solidFill>
                  <a:srgbClr val="54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1311" name="Google Shape;1311;p10"/>
              <p:cNvSpPr/>
              <p:nvPr/>
            </p:nvSpPr>
            <p:spPr>
              <a:xfrm>
                <a:off x="5652657" y="3208789"/>
                <a:ext cx="48055" cy="129722"/>
              </a:xfrm>
              <a:custGeom>
                <a:avLst/>
                <a:gdLst/>
                <a:ahLst/>
                <a:cxnLst/>
                <a:rect l="l" t="t" r="r" b="b"/>
                <a:pathLst>
                  <a:path w="48055" h="129722" extrusionOk="0">
                    <a:moveTo>
                      <a:pt x="24243" y="2088"/>
                    </a:moveTo>
                    <a:cubicBezTo>
                      <a:pt x="32815" y="6850"/>
                      <a:pt x="38530" y="19232"/>
                      <a:pt x="41388" y="27805"/>
                    </a:cubicBezTo>
                    <a:cubicBezTo>
                      <a:pt x="45198" y="39235"/>
                      <a:pt x="47103" y="50665"/>
                      <a:pt x="47103" y="62095"/>
                    </a:cubicBezTo>
                    <a:cubicBezTo>
                      <a:pt x="47103" y="73525"/>
                      <a:pt x="46150" y="84955"/>
                      <a:pt x="46150" y="96385"/>
                    </a:cubicBezTo>
                    <a:cubicBezTo>
                      <a:pt x="46150" y="102100"/>
                      <a:pt x="46150" y="107815"/>
                      <a:pt x="46150" y="113530"/>
                    </a:cubicBezTo>
                    <a:cubicBezTo>
                      <a:pt x="46150" y="115435"/>
                      <a:pt x="46150" y="128770"/>
                      <a:pt x="48055" y="129723"/>
                    </a:cubicBezTo>
                    <a:cubicBezTo>
                      <a:pt x="27100" y="120198"/>
                      <a:pt x="14718" y="90670"/>
                      <a:pt x="8050" y="70668"/>
                    </a:cubicBezTo>
                    <a:cubicBezTo>
                      <a:pt x="3288" y="56380"/>
                      <a:pt x="-1475" y="40188"/>
                      <a:pt x="430" y="23995"/>
                    </a:cubicBezTo>
                    <a:cubicBezTo>
                      <a:pt x="1383" y="18280"/>
                      <a:pt x="3288" y="11613"/>
                      <a:pt x="7098" y="6850"/>
                    </a:cubicBezTo>
                    <a:cubicBezTo>
                      <a:pt x="10908" y="2088"/>
                      <a:pt x="14718" y="-770"/>
                      <a:pt x="21385" y="182"/>
                    </a:cubicBezTo>
                    <a:cubicBezTo>
                      <a:pt x="22338" y="1135"/>
                      <a:pt x="23290" y="2088"/>
                      <a:pt x="24243" y="2088"/>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12" name="Google Shape;1312;p10"/>
              <p:cNvSpPr/>
              <p:nvPr/>
            </p:nvSpPr>
            <p:spPr>
              <a:xfrm>
                <a:off x="5692140" y="2530687"/>
                <a:ext cx="82168" cy="99164"/>
              </a:xfrm>
              <a:custGeom>
                <a:avLst/>
                <a:gdLst/>
                <a:ahLst/>
                <a:cxnLst/>
                <a:rect l="l" t="t" r="r" b="b"/>
                <a:pathLst>
                  <a:path w="82168" h="99164" extrusionOk="0">
                    <a:moveTo>
                      <a:pt x="953" y="62017"/>
                    </a:moveTo>
                    <a:cubicBezTo>
                      <a:pt x="1905" y="53445"/>
                      <a:pt x="4763" y="44872"/>
                      <a:pt x="7620" y="38205"/>
                    </a:cubicBezTo>
                    <a:cubicBezTo>
                      <a:pt x="13335" y="24870"/>
                      <a:pt x="25717" y="17250"/>
                      <a:pt x="39053" y="10582"/>
                    </a:cubicBezTo>
                    <a:cubicBezTo>
                      <a:pt x="50482" y="4867"/>
                      <a:pt x="62865" y="-848"/>
                      <a:pt x="76200" y="105"/>
                    </a:cubicBezTo>
                    <a:cubicBezTo>
                      <a:pt x="78105" y="105"/>
                      <a:pt x="80963" y="1057"/>
                      <a:pt x="81915" y="2962"/>
                    </a:cubicBezTo>
                    <a:cubicBezTo>
                      <a:pt x="82867" y="4867"/>
                      <a:pt x="80963" y="7725"/>
                      <a:pt x="79057" y="8677"/>
                    </a:cubicBezTo>
                    <a:cubicBezTo>
                      <a:pt x="68580" y="18202"/>
                      <a:pt x="62865" y="29632"/>
                      <a:pt x="56197" y="42015"/>
                    </a:cubicBezTo>
                    <a:cubicBezTo>
                      <a:pt x="53340" y="47730"/>
                      <a:pt x="48578" y="52492"/>
                      <a:pt x="43815" y="56302"/>
                    </a:cubicBezTo>
                    <a:cubicBezTo>
                      <a:pt x="31432" y="67732"/>
                      <a:pt x="12382" y="77257"/>
                      <a:pt x="7620" y="93450"/>
                    </a:cubicBezTo>
                    <a:cubicBezTo>
                      <a:pt x="6667" y="95355"/>
                      <a:pt x="6667" y="98212"/>
                      <a:pt x="3810" y="99165"/>
                    </a:cubicBezTo>
                    <a:cubicBezTo>
                      <a:pt x="1905" y="94402"/>
                      <a:pt x="0" y="87735"/>
                      <a:pt x="0" y="82020"/>
                    </a:cubicBezTo>
                    <a:cubicBezTo>
                      <a:pt x="0" y="76305"/>
                      <a:pt x="0" y="69637"/>
                      <a:pt x="953" y="62017"/>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13" name="Google Shape;1313;p10"/>
              <p:cNvSpPr/>
              <p:nvPr/>
            </p:nvSpPr>
            <p:spPr>
              <a:xfrm>
                <a:off x="4839652" y="3184126"/>
                <a:ext cx="123019" cy="50710"/>
              </a:xfrm>
              <a:custGeom>
                <a:avLst/>
                <a:gdLst/>
                <a:ahLst/>
                <a:cxnLst/>
                <a:rect l="l" t="t" r="r" b="b"/>
                <a:pathLst>
                  <a:path w="123019" h="50710" extrusionOk="0">
                    <a:moveTo>
                      <a:pt x="33338" y="4843"/>
                    </a:moveTo>
                    <a:cubicBezTo>
                      <a:pt x="41910" y="1986"/>
                      <a:pt x="49530" y="1033"/>
                      <a:pt x="58102" y="81"/>
                    </a:cubicBezTo>
                    <a:cubicBezTo>
                      <a:pt x="72390" y="-872"/>
                      <a:pt x="84772" y="6748"/>
                      <a:pt x="96202" y="15321"/>
                    </a:cubicBezTo>
                    <a:cubicBezTo>
                      <a:pt x="105727" y="22941"/>
                      <a:pt x="117157" y="31513"/>
                      <a:pt x="121920" y="43896"/>
                    </a:cubicBezTo>
                    <a:cubicBezTo>
                      <a:pt x="122872" y="45801"/>
                      <a:pt x="123825" y="48658"/>
                      <a:pt x="121920" y="49611"/>
                    </a:cubicBezTo>
                    <a:cubicBezTo>
                      <a:pt x="120015" y="51516"/>
                      <a:pt x="117157" y="50563"/>
                      <a:pt x="115252" y="49611"/>
                    </a:cubicBezTo>
                    <a:cubicBezTo>
                      <a:pt x="101917" y="43896"/>
                      <a:pt x="89535" y="44848"/>
                      <a:pt x="75247" y="43896"/>
                    </a:cubicBezTo>
                    <a:cubicBezTo>
                      <a:pt x="68580" y="43896"/>
                      <a:pt x="62865" y="41991"/>
                      <a:pt x="56197" y="39133"/>
                    </a:cubicBezTo>
                    <a:cubicBezTo>
                      <a:pt x="40005" y="33418"/>
                      <a:pt x="23813" y="20083"/>
                      <a:pt x="6667" y="22941"/>
                    </a:cubicBezTo>
                    <a:cubicBezTo>
                      <a:pt x="3810" y="22941"/>
                      <a:pt x="1905" y="23893"/>
                      <a:pt x="0" y="22941"/>
                    </a:cubicBezTo>
                    <a:cubicBezTo>
                      <a:pt x="3810" y="19131"/>
                      <a:pt x="8572" y="14368"/>
                      <a:pt x="13335" y="12463"/>
                    </a:cubicBezTo>
                    <a:cubicBezTo>
                      <a:pt x="20002" y="9606"/>
                      <a:pt x="26670" y="6748"/>
                      <a:pt x="33338" y="4843"/>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1314" name="Google Shape;1314;p10"/>
              <p:cNvGrpSpPr/>
              <p:nvPr/>
            </p:nvGrpSpPr>
            <p:grpSpPr>
              <a:xfrm>
                <a:off x="5783335" y="2166533"/>
                <a:ext cx="123117" cy="119466"/>
                <a:chOff x="5783335" y="2166533"/>
                <a:chExt cx="123117" cy="119466"/>
              </a:xfrm>
            </p:grpSpPr>
            <p:sp>
              <p:nvSpPr>
                <p:cNvPr id="1315" name="Google Shape;1315;p10"/>
                <p:cNvSpPr/>
                <p:nvPr/>
              </p:nvSpPr>
              <p:spPr>
                <a:xfrm>
                  <a:off x="5783335" y="2166937"/>
                  <a:ext cx="123117" cy="119062"/>
                </a:xfrm>
                <a:custGeom>
                  <a:avLst/>
                  <a:gdLst/>
                  <a:ahLst/>
                  <a:cxnLst/>
                  <a:rect l="l" t="t" r="r" b="b"/>
                  <a:pathLst>
                    <a:path w="123117" h="119062" extrusionOk="0">
                      <a:moveTo>
                        <a:pt x="117402" y="114300"/>
                      </a:moveTo>
                      <a:lnTo>
                        <a:pt x="123117" y="119063"/>
                      </a:lnTo>
                      <a:cubicBezTo>
                        <a:pt x="75492" y="105728"/>
                        <a:pt x="-11185" y="80010"/>
                        <a:pt x="1197" y="0"/>
                      </a:cubicBezTo>
                      <a:cubicBezTo>
                        <a:pt x="20247" y="17145"/>
                        <a:pt x="36440" y="40005"/>
                        <a:pt x="53584" y="59055"/>
                      </a:cubicBezTo>
                      <a:cubicBezTo>
                        <a:pt x="72634" y="80010"/>
                        <a:pt x="98352" y="94297"/>
                        <a:pt x="117402" y="114300"/>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16" name="Google Shape;1316;p10"/>
                <p:cNvSpPr/>
                <p:nvPr/>
              </p:nvSpPr>
              <p:spPr>
                <a:xfrm>
                  <a:off x="5784532" y="2166533"/>
                  <a:ext cx="121920" cy="119466"/>
                </a:xfrm>
                <a:custGeom>
                  <a:avLst/>
                  <a:gdLst/>
                  <a:ahLst/>
                  <a:cxnLst/>
                  <a:rect l="l" t="t" r="r" b="b"/>
                  <a:pathLst>
                    <a:path w="121920" h="119466" extrusionOk="0">
                      <a:moveTo>
                        <a:pt x="121920" y="119467"/>
                      </a:moveTo>
                      <a:cubicBezTo>
                        <a:pt x="101918" y="101369"/>
                        <a:pt x="74295" y="85177"/>
                        <a:pt x="54293" y="65174"/>
                      </a:cubicBezTo>
                      <a:cubicBezTo>
                        <a:pt x="37148" y="47077"/>
                        <a:pt x="14288" y="13739"/>
                        <a:pt x="0" y="404"/>
                      </a:cubicBezTo>
                      <a:cubicBezTo>
                        <a:pt x="29528" y="-2453"/>
                        <a:pt x="56198" y="9929"/>
                        <a:pt x="73343" y="34694"/>
                      </a:cubicBezTo>
                      <a:cubicBezTo>
                        <a:pt x="91440" y="57554"/>
                        <a:pt x="108585" y="104227"/>
                        <a:pt x="121920" y="119467"/>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317" name="Google Shape;1317;p10"/>
              <p:cNvGrpSpPr/>
              <p:nvPr/>
            </p:nvGrpSpPr>
            <p:grpSpPr>
              <a:xfrm>
                <a:off x="4806724" y="2220277"/>
                <a:ext cx="106270" cy="134302"/>
                <a:chOff x="4806724" y="2220277"/>
                <a:chExt cx="106270" cy="134302"/>
              </a:xfrm>
            </p:grpSpPr>
            <p:sp>
              <p:nvSpPr>
                <p:cNvPr id="1318" name="Google Shape;1318;p10"/>
                <p:cNvSpPr/>
                <p:nvPr/>
              </p:nvSpPr>
              <p:spPr>
                <a:xfrm>
                  <a:off x="4806724" y="2220277"/>
                  <a:ext cx="105318" cy="133416"/>
                </a:xfrm>
                <a:custGeom>
                  <a:avLst/>
                  <a:gdLst/>
                  <a:ahLst/>
                  <a:cxnLst/>
                  <a:rect l="l" t="t" r="r" b="b"/>
                  <a:pathLst>
                    <a:path w="105318" h="133416" extrusionOk="0">
                      <a:moveTo>
                        <a:pt x="4353" y="0"/>
                      </a:moveTo>
                      <a:cubicBezTo>
                        <a:pt x="5306" y="0"/>
                        <a:pt x="13878" y="2857"/>
                        <a:pt x="16736" y="4763"/>
                      </a:cubicBezTo>
                      <a:cubicBezTo>
                        <a:pt x="27213" y="14288"/>
                        <a:pt x="31976" y="24765"/>
                        <a:pt x="37691" y="36195"/>
                      </a:cubicBezTo>
                      <a:cubicBezTo>
                        <a:pt x="45311" y="48577"/>
                        <a:pt x="54836" y="60007"/>
                        <a:pt x="60551" y="73342"/>
                      </a:cubicBezTo>
                      <a:cubicBezTo>
                        <a:pt x="66266" y="85725"/>
                        <a:pt x="71028" y="97155"/>
                        <a:pt x="78648" y="107632"/>
                      </a:cubicBezTo>
                      <a:cubicBezTo>
                        <a:pt x="85316" y="117157"/>
                        <a:pt x="97698" y="124777"/>
                        <a:pt x="105318" y="133350"/>
                      </a:cubicBezTo>
                      <a:cubicBezTo>
                        <a:pt x="89126" y="134302"/>
                        <a:pt x="72933" y="124777"/>
                        <a:pt x="63408" y="118110"/>
                      </a:cubicBezTo>
                      <a:cubicBezTo>
                        <a:pt x="45311" y="105727"/>
                        <a:pt x="26261" y="89535"/>
                        <a:pt x="13878" y="70485"/>
                      </a:cubicBezTo>
                      <a:cubicBezTo>
                        <a:pt x="-1362" y="48577"/>
                        <a:pt x="-3267" y="24765"/>
                        <a:pt x="4353" y="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19" name="Google Shape;1319;p10"/>
                <p:cNvSpPr/>
                <p:nvPr/>
              </p:nvSpPr>
              <p:spPr>
                <a:xfrm>
                  <a:off x="4811077" y="2220277"/>
                  <a:ext cx="101917" cy="134302"/>
                </a:xfrm>
                <a:custGeom>
                  <a:avLst/>
                  <a:gdLst/>
                  <a:ahLst/>
                  <a:cxnLst/>
                  <a:rect l="l" t="t" r="r" b="b"/>
                  <a:pathLst>
                    <a:path w="101917" h="134302" extrusionOk="0">
                      <a:moveTo>
                        <a:pt x="0" y="0"/>
                      </a:moveTo>
                      <a:cubicBezTo>
                        <a:pt x="30480" y="0"/>
                        <a:pt x="61913" y="23813"/>
                        <a:pt x="69532" y="52388"/>
                      </a:cubicBezTo>
                      <a:cubicBezTo>
                        <a:pt x="77152" y="81915"/>
                        <a:pt x="75247" y="111442"/>
                        <a:pt x="101917" y="134302"/>
                      </a:cubicBezTo>
                      <a:cubicBezTo>
                        <a:pt x="80010" y="122872"/>
                        <a:pt x="61913" y="94297"/>
                        <a:pt x="46672" y="69532"/>
                      </a:cubicBezTo>
                      <a:cubicBezTo>
                        <a:pt x="34290" y="47625"/>
                        <a:pt x="21907" y="14288"/>
                        <a:pt x="0" y="0"/>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320" name="Google Shape;1320;p10"/>
              <p:cNvGrpSpPr/>
              <p:nvPr/>
            </p:nvGrpSpPr>
            <p:grpSpPr>
              <a:xfrm>
                <a:off x="4876902" y="2799397"/>
                <a:ext cx="74192" cy="117548"/>
                <a:chOff x="4876902" y="2799397"/>
                <a:chExt cx="74192" cy="117548"/>
              </a:xfrm>
            </p:grpSpPr>
            <p:sp>
              <p:nvSpPr>
                <p:cNvPr id="1321" name="Google Shape;1321;p10"/>
                <p:cNvSpPr/>
                <p:nvPr/>
              </p:nvSpPr>
              <p:spPr>
                <a:xfrm>
                  <a:off x="4901565" y="2799397"/>
                  <a:ext cx="49529" cy="117548"/>
                </a:xfrm>
                <a:custGeom>
                  <a:avLst/>
                  <a:gdLst/>
                  <a:ahLst/>
                  <a:cxnLst/>
                  <a:rect l="l" t="t" r="r" b="b"/>
                  <a:pathLst>
                    <a:path w="49529" h="117548" extrusionOk="0">
                      <a:moveTo>
                        <a:pt x="0" y="117158"/>
                      </a:moveTo>
                      <a:cubicBezTo>
                        <a:pt x="21907" y="120968"/>
                        <a:pt x="44767" y="96203"/>
                        <a:pt x="45720" y="73343"/>
                      </a:cubicBezTo>
                      <a:cubicBezTo>
                        <a:pt x="45720" y="60008"/>
                        <a:pt x="38100" y="33338"/>
                        <a:pt x="49530" y="0"/>
                      </a:cubicBezTo>
                      <a:cubicBezTo>
                        <a:pt x="34290" y="20955"/>
                        <a:pt x="24765" y="24765"/>
                        <a:pt x="14288" y="45720"/>
                      </a:cubicBezTo>
                      <a:cubicBezTo>
                        <a:pt x="4763" y="65723"/>
                        <a:pt x="7620" y="100013"/>
                        <a:pt x="0" y="117158"/>
                      </a:cubicBezTo>
                      <a:close/>
                    </a:path>
                  </a:pathLst>
                </a:custGeom>
                <a:solidFill>
                  <a:srgbClr val="7095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22" name="Google Shape;1322;p10"/>
                <p:cNvSpPr/>
                <p:nvPr/>
              </p:nvSpPr>
              <p:spPr>
                <a:xfrm>
                  <a:off x="4876902" y="2799397"/>
                  <a:ext cx="73239" cy="117157"/>
                </a:xfrm>
                <a:custGeom>
                  <a:avLst/>
                  <a:gdLst/>
                  <a:ahLst/>
                  <a:cxnLst/>
                  <a:rect l="l" t="t" r="r" b="b"/>
                  <a:pathLst>
                    <a:path w="73239" h="117157" extrusionOk="0">
                      <a:moveTo>
                        <a:pt x="2755" y="62865"/>
                      </a:moveTo>
                      <a:cubicBezTo>
                        <a:pt x="-4865" y="80963"/>
                        <a:pt x="3707" y="110490"/>
                        <a:pt x="23710" y="117158"/>
                      </a:cubicBezTo>
                      <a:cubicBezTo>
                        <a:pt x="40855" y="104775"/>
                        <a:pt x="43712" y="79058"/>
                        <a:pt x="45617" y="71438"/>
                      </a:cubicBezTo>
                      <a:cubicBezTo>
                        <a:pt x="50380" y="47625"/>
                        <a:pt x="56095" y="24765"/>
                        <a:pt x="73240" y="0"/>
                      </a:cubicBezTo>
                      <a:cubicBezTo>
                        <a:pt x="67525" y="6668"/>
                        <a:pt x="58000" y="8573"/>
                        <a:pt x="50380" y="13335"/>
                      </a:cubicBezTo>
                      <a:cubicBezTo>
                        <a:pt x="33235" y="23813"/>
                        <a:pt x="12280" y="42863"/>
                        <a:pt x="2755" y="62865"/>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323" name="Google Shape;1323;p10"/>
              <p:cNvGrpSpPr/>
              <p:nvPr/>
            </p:nvGrpSpPr>
            <p:grpSpPr>
              <a:xfrm>
                <a:off x="5757738" y="2764643"/>
                <a:ext cx="100136" cy="112858"/>
                <a:chOff x="5757738" y="2764643"/>
                <a:chExt cx="100136" cy="112858"/>
              </a:xfrm>
            </p:grpSpPr>
            <p:sp>
              <p:nvSpPr>
                <p:cNvPr id="1324" name="Google Shape;1324;p10"/>
                <p:cNvSpPr/>
                <p:nvPr/>
              </p:nvSpPr>
              <p:spPr>
                <a:xfrm>
                  <a:off x="5757738" y="2764643"/>
                  <a:ext cx="100136" cy="112858"/>
                </a:xfrm>
                <a:custGeom>
                  <a:avLst/>
                  <a:gdLst/>
                  <a:ahLst/>
                  <a:cxnLst/>
                  <a:rect l="l" t="t" r="r" b="b"/>
                  <a:pathLst>
                    <a:path w="100136" h="112858" extrusionOk="0">
                      <a:moveTo>
                        <a:pt x="2981" y="35706"/>
                      </a:moveTo>
                      <a:cubicBezTo>
                        <a:pt x="1076" y="29039"/>
                        <a:pt x="-5591" y="-4299"/>
                        <a:pt x="10601" y="464"/>
                      </a:cubicBezTo>
                      <a:lnTo>
                        <a:pt x="12506" y="464"/>
                      </a:lnTo>
                      <a:cubicBezTo>
                        <a:pt x="37271" y="8084"/>
                        <a:pt x="51559" y="30944"/>
                        <a:pt x="61084" y="53804"/>
                      </a:cubicBezTo>
                      <a:cubicBezTo>
                        <a:pt x="65846" y="66186"/>
                        <a:pt x="69656" y="77616"/>
                        <a:pt x="76324" y="88094"/>
                      </a:cubicBezTo>
                      <a:cubicBezTo>
                        <a:pt x="82991" y="98571"/>
                        <a:pt x="92516" y="104286"/>
                        <a:pt x="100136" y="112859"/>
                      </a:cubicBezTo>
                      <a:cubicBezTo>
                        <a:pt x="71561" y="110001"/>
                        <a:pt x="45844" y="94761"/>
                        <a:pt x="26794" y="74759"/>
                      </a:cubicBezTo>
                      <a:cubicBezTo>
                        <a:pt x="13459" y="63329"/>
                        <a:pt x="6791" y="51899"/>
                        <a:pt x="2981" y="35706"/>
                      </a:cubicBezTo>
                      <a:close/>
                    </a:path>
                  </a:pathLst>
                </a:custGeom>
                <a:solidFill>
                  <a:srgbClr val="7D8A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25" name="Google Shape;1325;p10"/>
                <p:cNvSpPr/>
                <p:nvPr/>
              </p:nvSpPr>
              <p:spPr>
                <a:xfrm>
                  <a:off x="5757738" y="2764643"/>
                  <a:ext cx="100136" cy="111906"/>
                </a:xfrm>
                <a:custGeom>
                  <a:avLst/>
                  <a:gdLst/>
                  <a:ahLst/>
                  <a:cxnLst/>
                  <a:rect l="l" t="t" r="r" b="b"/>
                  <a:pathLst>
                    <a:path w="100136" h="111906" extrusionOk="0">
                      <a:moveTo>
                        <a:pt x="2981" y="35706"/>
                      </a:moveTo>
                      <a:cubicBezTo>
                        <a:pt x="1076" y="29039"/>
                        <a:pt x="-5591" y="-4299"/>
                        <a:pt x="10601" y="464"/>
                      </a:cubicBezTo>
                      <a:lnTo>
                        <a:pt x="12506" y="464"/>
                      </a:lnTo>
                      <a:cubicBezTo>
                        <a:pt x="12506" y="464"/>
                        <a:pt x="13459" y="464"/>
                        <a:pt x="13459" y="464"/>
                      </a:cubicBezTo>
                      <a:cubicBezTo>
                        <a:pt x="13459" y="464"/>
                        <a:pt x="13459" y="1416"/>
                        <a:pt x="13459" y="1416"/>
                      </a:cubicBezTo>
                      <a:cubicBezTo>
                        <a:pt x="19174" y="11894"/>
                        <a:pt x="25841" y="21419"/>
                        <a:pt x="32509" y="30944"/>
                      </a:cubicBezTo>
                      <a:cubicBezTo>
                        <a:pt x="46796" y="64281"/>
                        <a:pt x="63941" y="99524"/>
                        <a:pt x="99184" y="110954"/>
                      </a:cubicBezTo>
                      <a:cubicBezTo>
                        <a:pt x="99184" y="110954"/>
                        <a:pt x="99184" y="110954"/>
                        <a:pt x="100136" y="111906"/>
                      </a:cubicBezTo>
                      <a:cubicBezTo>
                        <a:pt x="71561" y="109049"/>
                        <a:pt x="45844" y="93809"/>
                        <a:pt x="26794" y="73806"/>
                      </a:cubicBezTo>
                      <a:cubicBezTo>
                        <a:pt x="13459" y="63329"/>
                        <a:pt x="6791" y="51899"/>
                        <a:pt x="2981" y="35706"/>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grpSp>
          <p:nvGrpSpPr>
            <p:cNvPr id="1326" name="Google Shape;1326;p10"/>
            <p:cNvGrpSpPr/>
            <p:nvPr/>
          </p:nvGrpSpPr>
          <p:grpSpPr>
            <a:xfrm flipH="1">
              <a:off x="2740581" y="-52189"/>
              <a:ext cx="255031" cy="2229112"/>
              <a:chOff x="2960369" y="1253489"/>
              <a:chExt cx="255031" cy="2229112"/>
            </a:xfrm>
          </p:grpSpPr>
          <p:grpSp>
            <p:nvGrpSpPr>
              <p:cNvPr id="1327" name="Google Shape;1327;p10"/>
              <p:cNvGrpSpPr/>
              <p:nvPr/>
            </p:nvGrpSpPr>
            <p:grpSpPr>
              <a:xfrm>
                <a:off x="3010486" y="1253489"/>
                <a:ext cx="186103" cy="2229112"/>
                <a:chOff x="3010486" y="1253489"/>
                <a:chExt cx="186103" cy="2229112"/>
              </a:xfrm>
            </p:grpSpPr>
            <p:sp>
              <p:nvSpPr>
                <p:cNvPr id="1328" name="Google Shape;1328;p10"/>
                <p:cNvSpPr/>
                <p:nvPr/>
              </p:nvSpPr>
              <p:spPr>
                <a:xfrm>
                  <a:off x="3010486" y="1253489"/>
                  <a:ext cx="186103" cy="2229112"/>
                </a:xfrm>
                <a:custGeom>
                  <a:avLst/>
                  <a:gdLst/>
                  <a:ahLst/>
                  <a:cxnLst/>
                  <a:rect l="l" t="t" r="r" b="b"/>
                  <a:pathLst>
                    <a:path w="186103" h="2229112" extrusionOk="0">
                      <a:moveTo>
                        <a:pt x="186103" y="30480"/>
                      </a:moveTo>
                      <a:cubicBezTo>
                        <a:pt x="167053" y="20003"/>
                        <a:pt x="148956" y="10478"/>
                        <a:pt x="129906" y="0"/>
                      </a:cubicBezTo>
                      <a:cubicBezTo>
                        <a:pt x="59421" y="83820"/>
                        <a:pt x="13701" y="188595"/>
                        <a:pt x="4176" y="299085"/>
                      </a:cubicBezTo>
                      <a:cubicBezTo>
                        <a:pt x="-10112" y="461010"/>
                        <a:pt x="13701" y="620078"/>
                        <a:pt x="53706" y="776288"/>
                      </a:cubicBezTo>
                      <a:cubicBezTo>
                        <a:pt x="80376" y="882015"/>
                        <a:pt x="116571" y="983932"/>
                        <a:pt x="128001" y="1093470"/>
                      </a:cubicBezTo>
                      <a:cubicBezTo>
                        <a:pt x="139431" y="1207770"/>
                        <a:pt x="129906" y="1324928"/>
                        <a:pt x="97521" y="1435418"/>
                      </a:cubicBezTo>
                      <a:cubicBezTo>
                        <a:pt x="80376" y="1495425"/>
                        <a:pt x="56563" y="1553528"/>
                        <a:pt x="44181" y="1614488"/>
                      </a:cubicBezTo>
                      <a:cubicBezTo>
                        <a:pt x="27988" y="1694498"/>
                        <a:pt x="30846" y="1778318"/>
                        <a:pt x="52753" y="1856423"/>
                      </a:cubicBezTo>
                      <a:cubicBezTo>
                        <a:pt x="80376" y="1954530"/>
                        <a:pt x="162291" y="2064068"/>
                        <a:pt x="117523" y="2167890"/>
                      </a:cubicBezTo>
                      <a:cubicBezTo>
                        <a:pt x="112761" y="2179320"/>
                        <a:pt x="106093" y="2190750"/>
                        <a:pt x="95616" y="2197418"/>
                      </a:cubicBezTo>
                      <a:cubicBezTo>
                        <a:pt x="80376" y="2205990"/>
                        <a:pt x="59421" y="2200275"/>
                        <a:pt x="48943" y="2186940"/>
                      </a:cubicBezTo>
                      <a:cubicBezTo>
                        <a:pt x="38466" y="2172653"/>
                        <a:pt x="37513" y="2152650"/>
                        <a:pt x="46086" y="2137410"/>
                      </a:cubicBezTo>
                      <a:cubicBezTo>
                        <a:pt x="27988" y="2147888"/>
                        <a:pt x="20368" y="2172653"/>
                        <a:pt x="27036" y="2192655"/>
                      </a:cubicBezTo>
                      <a:cubicBezTo>
                        <a:pt x="33703" y="2212658"/>
                        <a:pt x="53706" y="2226945"/>
                        <a:pt x="74661" y="2228850"/>
                      </a:cubicBezTo>
                      <a:cubicBezTo>
                        <a:pt x="95616" y="2230755"/>
                        <a:pt x="116571" y="2222183"/>
                        <a:pt x="131811" y="2206943"/>
                      </a:cubicBezTo>
                      <a:cubicBezTo>
                        <a:pt x="139431" y="2198370"/>
                        <a:pt x="146098" y="2188845"/>
                        <a:pt x="151813" y="2179320"/>
                      </a:cubicBezTo>
                      <a:cubicBezTo>
                        <a:pt x="168006" y="2152650"/>
                        <a:pt x="168958" y="2138363"/>
                        <a:pt x="168958" y="2108835"/>
                      </a:cubicBezTo>
                      <a:cubicBezTo>
                        <a:pt x="168958" y="2077403"/>
                        <a:pt x="164196" y="2046923"/>
                        <a:pt x="152766" y="2017395"/>
                      </a:cubicBezTo>
                      <a:cubicBezTo>
                        <a:pt x="140383" y="1983105"/>
                        <a:pt x="121333" y="1951673"/>
                        <a:pt x="107046" y="1918335"/>
                      </a:cubicBezTo>
                      <a:cubicBezTo>
                        <a:pt x="49896" y="1788795"/>
                        <a:pt x="68946" y="1641158"/>
                        <a:pt x="107046" y="1508760"/>
                      </a:cubicBezTo>
                      <a:cubicBezTo>
                        <a:pt x="134668" y="1412558"/>
                        <a:pt x="172768" y="1317308"/>
                        <a:pt x="179436" y="1216343"/>
                      </a:cubicBezTo>
                      <a:cubicBezTo>
                        <a:pt x="190866" y="1043940"/>
                        <a:pt x="151813" y="872490"/>
                        <a:pt x="92758" y="712470"/>
                      </a:cubicBezTo>
                      <a:cubicBezTo>
                        <a:pt x="12748" y="498158"/>
                        <a:pt x="40371" y="211455"/>
                        <a:pt x="186103" y="30480"/>
                      </a:cubicBezTo>
                      <a:close/>
                    </a:path>
                  </a:pathLst>
                </a:custGeom>
                <a:solidFill>
                  <a:srgbClr val="5872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29" name="Google Shape;1329;p10"/>
                <p:cNvSpPr/>
                <p:nvPr/>
              </p:nvSpPr>
              <p:spPr>
                <a:xfrm>
                  <a:off x="3026239" y="1265872"/>
                  <a:ext cx="170350" cy="2214825"/>
                </a:xfrm>
                <a:custGeom>
                  <a:avLst/>
                  <a:gdLst/>
                  <a:ahLst/>
                  <a:cxnLst/>
                  <a:rect l="l" t="t" r="r" b="b"/>
                  <a:pathLst>
                    <a:path w="170350" h="2214825" extrusionOk="0">
                      <a:moveTo>
                        <a:pt x="170351" y="18097"/>
                      </a:moveTo>
                      <a:cubicBezTo>
                        <a:pt x="158921" y="12382"/>
                        <a:pt x="148443" y="6667"/>
                        <a:pt x="137013" y="0"/>
                      </a:cubicBezTo>
                      <a:cubicBezTo>
                        <a:pt x="105581" y="41910"/>
                        <a:pt x="73196" y="80010"/>
                        <a:pt x="53193" y="130492"/>
                      </a:cubicBezTo>
                      <a:cubicBezTo>
                        <a:pt x="44621" y="151447"/>
                        <a:pt x="36048" y="173355"/>
                        <a:pt x="27476" y="194310"/>
                      </a:cubicBezTo>
                      <a:cubicBezTo>
                        <a:pt x="4616" y="250507"/>
                        <a:pt x="8426" y="320992"/>
                        <a:pt x="2711" y="381000"/>
                      </a:cubicBezTo>
                      <a:cubicBezTo>
                        <a:pt x="-13482" y="537210"/>
                        <a:pt x="46526" y="696278"/>
                        <a:pt x="85578" y="844868"/>
                      </a:cubicBezTo>
                      <a:cubicBezTo>
                        <a:pt x="105581" y="920115"/>
                        <a:pt x="126536" y="996315"/>
                        <a:pt x="136061" y="1073468"/>
                      </a:cubicBezTo>
                      <a:cubicBezTo>
                        <a:pt x="139871" y="1109662"/>
                        <a:pt x="149396" y="1186815"/>
                        <a:pt x="114153" y="1215390"/>
                      </a:cubicBezTo>
                      <a:cubicBezTo>
                        <a:pt x="112248" y="1252537"/>
                        <a:pt x="108438" y="1289685"/>
                        <a:pt x="101771" y="1326833"/>
                      </a:cubicBezTo>
                      <a:cubicBezTo>
                        <a:pt x="123678" y="1366837"/>
                        <a:pt x="68433" y="1505903"/>
                        <a:pt x="61766" y="1528762"/>
                      </a:cubicBezTo>
                      <a:cubicBezTo>
                        <a:pt x="33191" y="1626870"/>
                        <a:pt x="20808" y="1735455"/>
                        <a:pt x="49383" y="1835468"/>
                      </a:cubicBezTo>
                      <a:cubicBezTo>
                        <a:pt x="62718" y="1884998"/>
                        <a:pt x="88436" y="1929765"/>
                        <a:pt x="107486" y="1977390"/>
                      </a:cubicBezTo>
                      <a:cubicBezTo>
                        <a:pt x="142728" y="2027873"/>
                        <a:pt x="144633" y="2114550"/>
                        <a:pt x="120821" y="2161222"/>
                      </a:cubicBezTo>
                      <a:cubicBezTo>
                        <a:pt x="89388" y="2225040"/>
                        <a:pt x="6521" y="2205038"/>
                        <a:pt x="10331" y="2144078"/>
                      </a:cubicBezTo>
                      <a:cubicBezTo>
                        <a:pt x="5568" y="2154555"/>
                        <a:pt x="4616" y="2167890"/>
                        <a:pt x="8426" y="2178368"/>
                      </a:cubicBezTo>
                      <a:cubicBezTo>
                        <a:pt x="15093" y="2198370"/>
                        <a:pt x="35096" y="2212658"/>
                        <a:pt x="56051" y="2214563"/>
                      </a:cubicBezTo>
                      <a:cubicBezTo>
                        <a:pt x="77006" y="2216468"/>
                        <a:pt x="97961" y="2207895"/>
                        <a:pt x="113201" y="2192655"/>
                      </a:cubicBezTo>
                      <a:cubicBezTo>
                        <a:pt x="120821" y="2184083"/>
                        <a:pt x="127488" y="2174558"/>
                        <a:pt x="133203" y="2165033"/>
                      </a:cubicBezTo>
                      <a:cubicBezTo>
                        <a:pt x="149396" y="2138363"/>
                        <a:pt x="150348" y="2124075"/>
                        <a:pt x="150348" y="2094547"/>
                      </a:cubicBezTo>
                      <a:cubicBezTo>
                        <a:pt x="150348" y="2063115"/>
                        <a:pt x="145586" y="2032635"/>
                        <a:pt x="134156" y="2003108"/>
                      </a:cubicBezTo>
                      <a:cubicBezTo>
                        <a:pt x="121773" y="1968818"/>
                        <a:pt x="102723" y="1937385"/>
                        <a:pt x="88436" y="1904048"/>
                      </a:cubicBezTo>
                      <a:cubicBezTo>
                        <a:pt x="31286" y="1774508"/>
                        <a:pt x="50336" y="1626870"/>
                        <a:pt x="88436" y="1494473"/>
                      </a:cubicBezTo>
                      <a:cubicBezTo>
                        <a:pt x="116058" y="1398270"/>
                        <a:pt x="154158" y="1303020"/>
                        <a:pt x="160826" y="1202055"/>
                      </a:cubicBezTo>
                      <a:cubicBezTo>
                        <a:pt x="172256" y="1029653"/>
                        <a:pt x="133203" y="858203"/>
                        <a:pt x="74148" y="698182"/>
                      </a:cubicBezTo>
                      <a:cubicBezTo>
                        <a:pt x="-3004" y="485775"/>
                        <a:pt x="24618" y="199072"/>
                        <a:pt x="170351" y="18097"/>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330" name="Google Shape;1330;p10"/>
              <p:cNvGrpSpPr/>
              <p:nvPr/>
            </p:nvGrpSpPr>
            <p:grpSpPr>
              <a:xfrm>
                <a:off x="2960369" y="1423035"/>
                <a:ext cx="255031" cy="1787842"/>
                <a:chOff x="2960369" y="1423035"/>
                <a:chExt cx="255031" cy="1787842"/>
              </a:xfrm>
            </p:grpSpPr>
            <p:sp>
              <p:nvSpPr>
                <p:cNvPr id="1331" name="Google Shape;1331;p10"/>
                <p:cNvSpPr/>
                <p:nvPr/>
              </p:nvSpPr>
              <p:spPr>
                <a:xfrm>
                  <a:off x="3146244" y="2201941"/>
                  <a:ext cx="69156" cy="125015"/>
                </a:xfrm>
                <a:custGeom>
                  <a:avLst/>
                  <a:gdLst/>
                  <a:ahLst/>
                  <a:cxnLst/>
                  <a:rect l="l" t="t" r="r" b="b"/>
                  <a:pathLst>
                    <a:path w="69156" h="125015" extrusionOk="0">
                      <a:moveTo>
                        <a:pt x="68443" y="86916"/>
                      </a:moveTo>
                      <a:cubicBezTo>
                        <a:pt x="69395" y="77391"/>
                        <a:pt x="69395" y="67866"/>
                        <a:pt x="68443" y="59293"/>
                      </a:cubicBezTo>
                      <a:cubicBezTo>
                        <a:pt x="66538" y="43101"/>
                        <a:pt x="55108" y="31671"/>
                        <a:pt x="43678" y="22146"/>
                      </a:cubicBezTo>
                      <a:cubicBezTo>
                        <a:pt x="33200" y="13573"/>
                        <a:pt x="21770" y="3096"/>
                        <a:pt x="7483" y="238"/>
                      </a:cubicBezTo>
                      <a:cubicBezTo>
                        <a:pt x="5578" y="238"/>
                        <a:pt x="2720" y="-714"/>
                        <a:pt x="815" y="1191"/>
                      </a:cubicBezTo>
                      <a:cubicBezTo>
                        <a:pt x="-1090" y="3096"/>
                        <a:pt x="815" y="5953"/>
                        <a:pt x="1768" y="7858"/>
                      </a:cubicBezTo>
                      <a:cubicBezTo>
                        <a:pt x="10340" y="21193"/>
                        <a:pt x="13198" y="34528"/>
                        <a:pt x="17008" y="48816"/>
                      </a:cubicBezTo>
                      <a:cubicBezTo>
                        <a:pt x="18913" y="55483"/>
                        <a:pt x="21770" y="62151"/>
                        <a:pt x="25580" y="67866"/>
                      </a:cubicBezTo>
                      <a:cubicBezTo>
                        <a:pt x="35105" y="83106"/>
                        <a:pt x="52250" y="98346"/>
                        <a:pt x="53203" y="117396"/>
                      </a:cubicBezTo>
                      <a:cubicBezTo>
                        <a:pt x="53203" y="120253"/>
                        <a:pt x="53203" y="123111"/>
                        <a:pt x="55108" y="125016"/>
                      </a:cubicBezTo>
                      <a:cubicBezTo>
                        <a:pt x="58918" y="120253"/>
                        <a:pt x="61775" y="113586"/>
                        <a:pt x="63680" y="107871"/>
                      </a:cubicBezTo>
                      <a:cubicBezTo>
                        <a:pt x="65585" y="102156"/>
                        <a:pt x="67490" y="94536"/>
                        <a:pt x="68443" y="86916"/>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32" name="Google Shape;1332;p10"/>
                <p:cNvSpPr/>
                <p:nvPr/>
              </p:nvSpPr>
              <p:spPr>
                <a:xfrm>
                  <a:off x="2974262" y="1423035"/>
                  <a:ext cx="82562" cy="115252"/>
                </a:xfrm>
                <a:custGeom>
                  <a:avLst/>
                  <a:gdLst/>
                  <a:ahLst/>
                  <a:cxnLst/>
                  <a:rect l="l" t="t" r="r" b="b"/>
                  <a:pathLst>
                    <a:path w="82562" h="115252" extrusionOk="0">
                      <a:moveTo>
                        <a:pt x="395" y="74295"/>
                      </a:moveTo>
                      <a:cubicBezTo>
                        <a:pt x="1347" y="64770"/>
                        <a:pt x="2300" y="56197"/>
                        <a:pt x="5157" y="47625"/>
                      </a:cubicBezTo>
                      <a:cubicBezTo>
                        <a:pt x="9920" y="32385"/>
                        <a:pt x="23255" y="22860"/>
                        <a:pt x="36590" y="15240"/>
                      </a:cubicBezTo>
                      <a:cubicBezTo>
                        <a:pt x="48020" y="8572"/>
                        <a:pt x="61355" y="0"/>
                        <a:pt x="75642" y="0"/>
                      </a:cubicBezTo>
                      <a:cubicBezTo>
                        <a:pt x="77547" y="0"/>
                        <a:pt x="80405" y="0"/>
                        <a:pt x="82310" y="1905"/>
                      </a:cubicBezTo>
                      <a:cubicBezTo>
                        <a:pt x="83262" y="3810"/>
                        <a:pt x="81357" y="6667"/>
                        <a:pt x="79452" y="8572"/>
                      </a:cubicBezTo>
                      <a:cubicBezTo>
                        <a:pt x="68975" y="20002"/>
                        <a:pt x="64212" y="32385"/>
                        <a:pt x="57545" y="46672"/>
                      </a:cubicBezTo>
                      <a:cubicBezTo>
                        <a:pt x="54687" y="53340"/>
                        <a:pt x="49925" y="58102"/>
                        <a:pt x="46115" y="63817"/>
                      </a:cubicBezTo>
                      <a:cubicBezTo>
                        <a:pt x="33732" y="77152"/>
                        <a:pt x="13730" y="89535"/>
                        <a:pt x="9920" y="108585"/>
                      </a:cubicBezTo>
                      <a:cubicBezTo>
                        <a:pt x="8967" y="111442"/>
                        <a:pt x="8967" y="114300"/>
                        <a:pt x="7062" y="115252"/>
                      </a:cubicBezTo>
                      <a:cubicBezTo>
                        <a:pt x="4205" y="109538"/>
                        <a:pt x="2300" y="102870"/>
                        <a:pt x="1347" y="97155"/>
                      </a:cubicBezTo>
                      <a:cubicBezTo>
                        <a:pt x="395" y="90488"/>
                        <a:pt x="-558" y="81915"/>
                        <a:pt x="395" y="74295"/>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1333" name="Google Shape;1333;p10"/>
                <p:cNvGrpSpPr/>
                <p:nvPr/>
              </p:nvGrpSpPr>
              <p:grpSpPr>
                <a:xfrm>
                  <a:off x="2960369" y="2706722"/>
                  <a:ext cx="147637" cy="109820"/>
                  <a:chOff x="2960369" y="2706722"/>
                  <a:chExt cx="147637" cy="109820"/>
                </a:xfrm>
              </p:grpSpPr>
              <p:sp>
                <p:nvSpPr>
                  <p:cNvPr id="1334" name="Google Shape;1334;p10"/>
                  <p:cNvSpPr/>
                  <p:nvPr/>
                </p:nvSpPr>
                <p:spPr>
                  <a:xfrm>
                    <a:off x="2960369" y="2706722"/>
                    <a:ext cx="146685" cy="109819"/>
                  </a:xfrm>
                  <a:custGeom>
                    <a:avLst/>
                    <a:gdLst/>
                    <a:ahLst/>
                    <a:cxnLst/>
                    <a:rect l="l" t="t" r="r" b="b"/>
                    <a:pathLst>
                      <a:path w="146685" h="109819" extrusionOk="0">
                        <a:moveTo>
                          <a:pt x="5715" y="105057"/>
                        </a:moveTo>
                        <a:lnTo>
                          <a:pt x="0" y="109820"/>
                        </a:lnTo>
                        <a:cubicBezTo>
                          <a:pt x="25718" y="63147"/>
                          <a:pt x="73343" y="-23530"/>
                          <a:pt x="146685" y="5997"/>
                        </a:cubicBezTo>
                        <a:cubicBezTo>
                          <a:pt x="124778" y="23142"/>
                          <a:pt x="99060" y="34572"/>
                          <a:pt x="76200" y="48860"/>
                        </a:cubicBezTo>
                        <a:cubicBezTo>
                          <a:pt x="50483" y="65052"/>
                          <a:pt x="30480" y="87912"/>
                          <a:pt x="5715" y="105057"/>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35" name="Google Shape;1335;p10"/>
                  <p:cNvSpPr/>
                  <p:nvPr/>
                </p:nvSpPr>
                <p:spPr>
                  <a:xfrm>
                    <a:off x="2960369" y="2712720"/>
                    <a:ext cx="147637" cy="103822"/>
                  </a:xfrm>
                  <a:custGeom>
                    <a:avLst/>
                    <a:gdLst/>
                    <a:ahLst/>
                    <a:cxnLst/>
                    <a:rect l="l" t="t" r="r" b="b"/>
                    <a:pathLst>
                      <a:path w="147637" h="103822" extrusionOk="0">
                        <a:moveTo>
                          <a:pt x="0" y="103822"/>
                        </a:moveTo>
                        <a:cubicBezTo>
                          <a:pt x="22860" y="85725"/>
                          <a:pt x="45720" y="60960"/>
                          <a:pt x="70485" y="43815"/>
                        </a:cubicBezTo>
                        <a:cubicBezTo>
                          <a:pt x="92393" y="29527"/>
                          <a:pt x="130493" y="12383"/>
                          <a:pt x="147638" y="0"/>
                        </a:cubicBezTo>
                        <a:cubicBezTo>
                          <a:pt x="142875" y="31433"/>
                          <a:pt x="122873" y="57150"/>
                          <a:pt x="95250" y="70485"/>
                        </a:cubicBezTo>
                        <a:cubicBezTo>
                          <a:pt x="67628" y="82867"/>
                          <a:pt x="19050" y="92392"/>
                          <a:pt x="0" y="103822"/>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336" name="Google Shape;1336;p10"/>
                <p:cNvGrpSpPr/>
                <p:nvPr/>
              </p:nvGrpSpPr>
              <p:grpSpPr>
                <a:xfrm>
                  <a:off x="2979528" y="1912620"/>
                  <a:ext cx="78744" cy="177164"/>
                  <a:chOff x="2979528" y="1912620"/>
                  <a:chExt cx="78744" cy="177164"/>
                </a:xfrm>
              </p:grpSpPr>
              <p:sp>
                <p:nvSpPr>
                  <p:cNvPr id="1337" name="Google Shape;1337;p10"/>
                  <p:cNvSpPr/>
                  <p:nvPr/>
                </p:nvSpPr>
                <p:spPr>
                  <a:xfrm>
                    <a:off x="2979528" y="1912620"/>
                    <a:ext cx="66566" cy="176212"/>
                  </a:xfrm>
                  <a:custGeom>
                    <a:avLst/>
                    <a:gdLst/>
                    <a:ahLst/>
                    <a:cxnLst/>
                    <a:rect l="l" t="t" r="r" b="b"/>
                    <a:pathLst>
                      <a:path w="66566" h="176212" extrusionOk="0">
                        <a:moveTo>
                          <a:pt x="62757" y="0"/>
                        </a:moveTo>
                        <a:cubicBezTo>
                          <a:pt x="63709" y="952"/>
                          <a:pt x="66567" y="9525"/>
                          <a:pt x="66567" y="13335"/>
                        </a:cubicBezTo>
                        <a:cubicBezTo>
                          <a:pt x="65614" y="28575"/>
                          <a:pt x="59899" y="39052"/>
                          <a:pt x="54184" y="52388"/>
                        </a:cubicBezTo>
                        <a:cubicBezTo>
                          <a:pt x="48469" y="67627"/>
                          <a:pt x="45612" y="82867"/>
                          <a:pt x="37992" y="97155"/>
                        </a:cubicBezTo>
                        <a:cubicBezTo>
                          <a:pt x="31324" y="110490"/>
                          <a:pt x="24657" y="121920"/>
                          <a:pt x="21799" y="136207"/>
                        </a:cubicBezTo>
                        <a:cubicBezTo>
                          <a:pt x="18942" y="148590"/>
                          <a:pt x="19894" y="163830"/>
                          <a:pt x="17037" y="176213"/>
                        </a:cubicBezTo>
                        <a:cubicBezTo>
                          <a:pt x="5607" y="163830"/>
                          <a:pt x="1797" y="142875"/>
                          <a:pt x="844" y="130492"/>
                        </a:cubicBezTo>
                        <a:cubicBezTo>
                          <a:pt x="-1061" y="106680"/>
                          <a:pt x="-108" y="79057"/>
                          <a:pt x="7512" y="56197"/>
                        </a:cubicBezTo>
                        <a:cubicBezTo>
                          <a:pt x="17037" y="28575"/>
                          <a:pt x="37039" y="10477"/>
                          <a:pt x="62757" y="0"/>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38" name="Google Shape;1338;p10"/>
                  <p:cNvSpPr/>
                  <p:nvPr/>
                </p:nvSpPr>
                <p:spPr>
                  <a:xfrm>
                    <a:off x="2995514" y="1912620"/>
                    <a:ext cx="62758" cy="177164"/>
                  </a:xfrm>
                  <a:custGeom>
                    <a:avLst/>
                    <a:gdLst/>
                    <a:ahLst/>
                    <a:cxnLst/>
                    <a:rect l="l" t="t" r="r" b="b"/>
                    <a:pathLst>
                      <a:path w="62758" h="177164" extrusionOk="0">
                        <a:moveTo>
                          <a:pt x="46770" y="0"/>
                        </a:moveTo>
                        <a:cubicBezTo>
                          <a:pt x="66773" y="25717"/>
                          <a:pt x="68678" y="69532"/>
                          <a:pt x="48675" y="95250"/>
                        </a:cubicBezTo>
                        <a:cubicBezTo>
                          <a:pt x="28673" y="121920"/>
                          <a:pt x="2003" y="140017"/>
                          <a:pt x="1050" y="177165"/>
                        </a:cubicBezTo>
                        <a:cubicBezTo>
                          <a:pt x="-3712" y="150495"/>
                          <a:pt x="8670" y="116205"/>
                          <a:pt x="19148" y="86677"/>
                        </a:cubicBezTo>
                        <a:cubicBezTo>
                          <a:pt x="28673" y="61913"/>
                          <a:pt x="48675" y="28575"/>
                          <a:pt x="46770" y="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339" name="Google Shape;1339;p10"/>
                <p:cNvGrpSpPr/>
                <p:nvPr/>
              </p:nvGrpSpPr>
              <p:grpSpPr>
                <a:xfrm>
                  <a:off x="3022559" y="3051672"/>
                  <a:ext cx="51871" cy="159205"/>
                  <a:chOff x="3022559" y="3051672"/>
                  <a:chExt cx="51871" cy="159205"/>
                </a:xfrm>
              </p:grpSpPr>
              <p:sp>
                <p:nvSpPr>
                  <p:cNvPr id="1340" name="Google Shape;1340;p10"/>
                  <p:cNvSpPr/>
                  <p:nvPr/>
                </p:nvSpPr>
                <p:spPr>
                  <a:xfrm>
                    <a:off x="3022559" y="3051672"/>
                    <a:ext cx="51871" cy="159205"/>
                  </a:xfrm>
                  <a:custGeom>
                    <a:avLst/>
                    <a:gdLst/>
                    <a:ahLst/>
                    <a:cxnLst/>
                    <a:rect l="l" t="t" r="r" b="b"/>
                    <a:pathLst>
                      <a:path w="51871" h="159205" extrusionOk="0">
                        <a:moveTo>
                          <a:pt x="9248" y="28712"/>
                        </a:moveTo>
                        <a:cubicBezTo>
                          <a:pt x="13058" y="22045"/>
                          <a:pt x="29250" y="-11293"/>
                          <a:pt x="39728" y="3948"/>
                        </a:cubicBezTo>
                        <a:lnTo>
                          <a:pt x="40680" y="4900"/>
                        </a:lnTo>
                        <a:cubicBezTo>
                          <a:pt x="56873" y="28712"/>
                          <a:pt x="53063" y="58240"/>
                          <a:pt x="44490" y="83005"/>
                        </a:cubicBezTo>
                        <a:cubicBezTo>
                          <a:pt x="40680" y="96340"/>
                          <a:pt x="35918" y="108723"/>
                          <a:pt x="34013" y="122057"/>
                        </a:cubicBezTo>
                        <a:cubicBezTo>
                          <a:pt x="32108" y="135393"/>
                          <a:pt x="35918" y="146823"/>
                          <a:pt x="36870" y="159205"/>
                        </a:cubicBezTo>
                        <a:cubicBezTo>
                          <a:pt x="14963" y="137298"/>
                          <a:pt x="3533" y="106818"/>
                          <a:pt x="675" y="77290"/>
                        </a:cubicBezTo>
                        <a:cubicBezTo>
                          <a:pt x="-1230" y="59193"/>
                          <a:pt x="675" y="44905"/>
                          <a:pt x="9248" y="28712"/>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41" name="Google Shape;1341;p10"/>
                  <p:cNvSpPr/>
                  <p:nvPr/>
                </p:nvSpPr>
                <p:spPr>
                  <a:xfrm>
                    <a:off x="3022559" y="3051672"/>
                    <a:ext cx="41632" cy="159205"/>
                  </a:xfrm>
                  <a:custGeom>
                    <a:avLst/>
                    <a:gdLst/>
                    <a:ahLst/>
                    <a:cxnLst/>
                    <a:rect l="l" t="t" r="r" b="b"/>
                    <a:pathLst>
                      <a:path w="41632" h="159205" extrusionOk="0">
                        <a:moveTo>
                          <a:pt x="9248" y="28712"/>
                        </a:moveTo>
                        <a:cubicBezTo>
                          <a:pt x="13058" y="22045"/>
                          <a:pt x="29250" y="-11293"/>
                          <a:pt x="39728" y="3948"/>
                        </a:cubicBezTo>
                        <a:lnTo>
                          <a:pt x="40680" y="4900"/>
                        </a:lnTo>
                        <a:cubicBezTo>
                          <a:pt x="40680" y="4900"/>
                          <a:pt x="40680" y="5852"/>
                          <a:pt x="41633" y="5852"/>
                        </a:cubicBezTo>
                        <a:cubicBezTo>
                          <a:pt x="41633" y="5852"/>
                          <a:pt x="40680" y="6805"/>
                          <a:pt x="40680" y="6805"/>
                        </a:cubicBezTo>
                        <a:cubicBezTo>
                          <a:pt x="38775" y="19187"/>
                          <a:pt x="36870" y="32523"/>
                          <a:pt x="35918" y="44905"/>
                        </a:cubicBezTo>
                        <a:cubicBezTo>
                          <a:pt x="24488" y="83005"/>
                          <a:pt x="15915" y="123962"/>
                          <a:pt x="36870" y="158252"/>
                        </a:cubicBezTo>
                        <a:cubicBezTo>
                          <a:pt x="36870" y="158252"/>
                          <a:pt x="36870" y="159205"/>
                          <a:pt x="36870" y="159205"/>
                        </a:cubicBezTo>
                        <a:cubicBezTo>
                          <a:pt x="14963" y="137298"/>
                          <a:pt x="3533" y="106818"/>
                          <a:pt x="675" y="77290"/>
                        </a:cubicBezTo>
                        <a:cubicBezTo>
                          <a:pt x="-1230" y="59193"/>
                          <a:pt x="675" y="44905"/>
                          <a:pt x="9248" y="28712"/>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grpSp>
        <p:grpSp>
          <p:nvGrpSpPr>
            <p:cNvPr id="1342" name="Google Shape;1342;p10"/>
            <p:cNvGrpSpPr/>
            <p:nvPr/>
          </p:nvGrpSpPr>
          <p:grpSpPr>
            <a:xfrm rot="8658896" flipH="1">
              <a:off x="844010" y="64310"/>
              <a:ext cx="725994" cy="1575601"/>
              <a:chOff x="5685287" y="2863915"/>
              <a:chExt cx="907616" cy="1969770"/>
            </a:xfrm>
          </p:grpSpPr>
          <p:sp>
            <p:nvSpPr>
              <p:cNvPr id="1343" name="Google Shape;1343;p10"/>
              <p:cNvSpPr/>
              <p:nvPr/>
            </p:nvSpPr>
            <p:spPr>
              <a:xfrm>
                <a:off x="5685287" y="2863915"/>
                <a:ext cx="707590" cy="1853707"/>
              </a:xfrm>
              <a:custGeom>
                <a:avLst/>
                <a:gdLst/>
                <a:ahLst/>
                <a:cxnLst/>
                <a:rect l="l" t="t" r="r" b="b"/>
                <a:pathLst>
                  <a:path w="707590" h="1853707" extrusionOk="0">
                    <a:moveTo>
                      <a:pt x="136091" y="0"/>
                    </a:moveTo>
                    <a:cubicBezTo>
                      <a:pt x="81799" y="124777"/>
                      <a:pt x="43699" y="251460"/>
                      <a:pt x="21791" y="379095"/>
                    </a:cubicBezTo>
                    <a:cubicBezTo>
                      <a:pt x="76084" y="394335"/>
                      <a:pt x="131328" y="406717"/>
                      <a:pt x="167524" y="407670"/>
                    </a:cubicBezTo>
                    <a:cubicBezTo>
                      <a:pt x="167524" y="407670"/>
                      <a:pt x="89419" y="435292"/>
                      <a:pt x="11314" y="450533"/>
                    </a:cubicBezTo>
                    <a:cubicBezTo>
                      <a:pt x="-3926" y="575310"/>
                      <a:pt x="-3926" y="700088"/>
                      <a:pt x="12266" y="822960"/>
                    </a:cubicBezTo>
                    <a:cubicBezTo>
                      <a:pt x="97991" y="830580"/>
                      <a:pt x="189431" y="836295"/>
                      <a:pt x="239914" y="833438"/>
                    </a:cubicBezTo>
                    <a:cubicBezTo>
                      <a:pt x="310399" y="829627"/>
                      <a:pt x="161809" y="883920"/>
                      <a:pt x="28459" y="920115"/>
                    </a:cubicBezTo>
                    <a:cubicBezTo>
                      <a:pt x="37031" y="962025"/>
                      <a:pt x="47509" y="1002983"/>
                      <a:pt x="59891" y="1043940"/>
                    </a:cubicBezTo>
                    <a:cubicBezTo>
                      <a:pt x="84656" y="1125855"/>
                      <a:pt x="117041" y="1204913"/>
                      <a:pt x="156094" y="1282065"/>
                    </a:cubicBezTo>
                    <a:cubicBezTo>
                      <a:pt x="255153" y="1266825"/>
                      <a:pt x="354214" y="1250633"/>
                      <a:pt x="375169" y="1241108"/>
                    </a:cubicBezTo>
                    <a:cubicBezTo>
                      <a:pt x="401839" y="1228725"/>
                      <a:pt x="300874" y="1303020"/>
                      <a:pt x="199909" y="1361123"/>
                    </a:cubicBezTo>
                    <a:cubicBezTo>
                      <a:pt x="221816" y="1399223"/>
                      <a:pt x="246581" y="1436370"/>
                      <a:pt x="272299" y="1472565"/>
                    </a:cubicBezTo>
                    <a:cubicBezTo>
                      <a:pt x="314209" y="1531620"/>
                      <a:pt x="359928" y="1589723"/>
                      <a:pt x="411364" y="1644968"/>
                    </a:cubicBezTo>
                    <a:cubicBezTo>
                      <a:pt x="440891" y="1629727"/>
                      <a:pt x="468514" y="1615440"/>
                      <a:pt x="478039" y="1607820"/>
                    </a:cubicBezTo>
                    <a:cubicBezTo>
                      <a:pt x="493278" y="1595438"/>
                      <a:pt x="484706" y="1652588"/>
                      <a:pt x="460894" y="1695450"/>
                    </a:cubicBezTo>
                    <a:cubicBezTo>
                      <a:pt x="497089" y="1730693"/>
                      <a:pt x="535189" y="1764983"/>
                      <a:pt x="575194" y="1796415"/>
                    </a:cubicBezTo>
                    <a:cubicBezTo>
                      <a:pt x="628534" y="1838325"/>
                      <a:pt x="671396" y="1855470"/>
                      <a:pt x="707591" y="1853565"/>
                    </a:cubicBezTo>
                    <a:cubicBezTo>
                      <a:pt x="493278" y="1256348"/>
                      <a:pt x="288491" y="611505"/>
                      <a:pt x="136091" y="0"/>
                    </a:cubicBezTo>
                    <a:cubicBezTo>
                      <a:pt x="137044" y="953"/>
                      <a:pt x="137044" y="953"/>
                      <a:pt x="136091" y="0"/>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44" name="Google Shape;1344;p10"/>
              <p:cNvSpPr/>
              <p:nvPr/>
            </p:nvSpPr>
            <p:spPr>
              <a:xfrm>
                <a:off x="5823284" y="2865820"/>
                <a:ext cx="769619" cy="1854517"/>
              </a:xfrm>
              <a:custGeom>
                <a:avLst/>
                <a:gdLst/>
                <a:ahLst/>
                <a:cxnLst/>
                <a:rect l="l" t="t" r="r" b="b"/>
                <a:pathLst>
                  <a:path w="769619" h="1854517" extrusionOk="0">
                    <a:moveTo>
                      <a:pt x="564832" y="1217295"/>
                    </a:moveTo>
                    <a:cubicBezTo>
                      <a:pt x="608647" y="1220153"/>
                      <a:pt x="691515" y="1210628"/>
                      <a:pt x="769620" y="1199198"/>
                    </a:cubicBezTo>
                    <a:cubicBezTo>
                      <a:pt x="764857" y="1080135"/>
                      <a:pt x="743903" y="963930"/>
                      <a:pt x="707707" y="850583"/>
                    </a:cubicBezTo>
                    <a:cubicBezTo>
                      <a:pt x="701993" y="833438"/>
                      <a:pt x="696278" y="816293"/>
                      <a:pt x="689610" y="799147"/>
                    </a:cubicBezTo>
                    <a:cubicBezTo>
                      <a:pt x="604838" y="837247"/>
                      <a:pt x="496253" y="877253"/>
                      <a:pt x="532447" y="850583"/>
                    </a:cubicBezTo>
                    <a:cubicBezTo>
                      <a:pt x="558165" y="831533"/>
                      <a:pt x="616268" y="782003"/>
                      <a:pt x="665797" y="739140"/>
                    </a:cubicBezTo>
                    <a:cubicBezTo>
                      <a:pt x="609600" y="606743"/>
                      <a:pt x="531495" y="481013"/>
                      <a:pt x="435293" y="366713"/>
                    </a:cubicBezTo>
                    <a:cubicBezTo>
                      <a:pt x="358140" y="411480"/>
                      <a:pt x="255270" y="455295"/>
                      <a:pt x="290513" y="433388"/>
                    </a:cubicBezTo>
                    <a:cubicBezTo>
                      <a:pt x="317182" y="416243"/>
                      <a:pt x="352425" y="357188"/>
                      <a:pt x="380047" y="304800"/>
                    </a:cubicBezTo>
                    <a:cubicBezTo>
                      <a:pt x="272415" y="189547"/>
                      <a:pt x="144780" y="86678"/>
                      <a:pt x="0" y="0"/>
                    </a:cubicBezTo>
                    <a:cubicBezTo>
                      <a:pt x="151447" y="610553"/>
                      <a:pt x="355282" y="1255395"/>
                      <a:pt x="569595" y="1854518"/>
                    </a:cubicBezTo>
                    <a:cubicBezTo>
                      <a:pt x="635318" y="1851660"/>
                      <a:pt x="675322" y="1785938"/>
                      <a:pt x="704850" y="1691640"/>
                    </a:cubicBezTo>
                    <a:cubicBezTo>
                      <a:pt x="712470" y="1667828"/>
                      <a:pt x="719138" y="1644015"/>
                      <a:pt x="724853" y="1620203"/>
                    </a:cubicBezTo>
                    <a:cubicBezTo>
                      <a:pt x="665797" y="1597343"/>
                      <a:pt x="585788" y="1527810"/>
                      <a:pt x="616268" y="1533525"/>
                    </a:cubicBezTo>
                    <a:cubicBezTo>
                      <a:pt x="634365" y="1536383"/>
                      <a:pt x="689610" y="1542098"/>
                      <a:pt x="741045" y="1545908"/>
                    </a:cubicBezTo>
                    <a:cubicBezTo>
                      <a:pt x="759143" y="1458278"/>
                      <a:pt x="768668" y="1370648"/>
                      <a:pt x="769620" y="1283970"/>
                    </a:cubicBezTo>
                    <a:cubicBezTo>
                      <a:pt x="643890" y="1263968"/>
                      <a:pt x="500063" y="1213485"/>
                      <a:pt x="564832" y="1217295"/>
                    </a:cubicBezTo>
                    <a:close/>
                  </a:path>
                </a:pathLst>
              </a:custGeom>
              <a:gradFill>
                <a:gsLst>
                  <a:gs pos="0">
                    <a:srgbClr val="3D760D"/>
                  </a:gs>
                  <a:gs pos="8000">
                    <a:srgbClr val="3D760D"/>
                  </a:gs>
                  <a:gs pos="100000">
                    <a:srgbClr val="35650E"/>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45" name="Google Shape;1345;p10"/>
              <p:cNvSpPr/>
              <p:nvPr/>
            </p:nvSpPr>
            <p:spPr>
              <a:xfrm>
                <a:off x="5839476" y="2930591"/>
                <a:ext cx="600075" cy="1903094"/>
              </a:xfrm>
              <a:custGeom>
                <a:avLst/>
                <a:gdLst/>
                <a:ahLst/>
                <a:cxnLst/>
                <a:rect l="l" t="t" r="r" b="b"/>
                <a:pathLst>
                  <a:path w="600075" h="1903094" extrusionOk="0">
                    <a:moveTo>
                      <a:pt x="6667" y="0"/>
                    </a:moveTo>
                    <a:cubicBezTo>
                      <a:pt x="84772" y="321945"/>
                      <a:pt x="175260" y="641032"/>
                      <a:pt x="275272" y="957263"/>
                    </a:cubicBezTo>
                    <a:cubicBezTo>
                      <a:pt x="375285" y="1273492"/>
                      <a:pt x="485775" y="1586865"/>
                      <a:pt x="600075" y="1899285"/>
                    </a:cubicBezTo>
                    <a:lnTo>
                      <a:pt x="587692" y="1903095"/>
                    </a:lnTo>
                    <a:cubicBezTo>
                      <a:pt x="474345" y="1590675"/>
                      <a:pt x="364807" y="1276350"/>
                      <a:pt x="265747" y="960120"/>
                    </a:cubicBezTo>
                    <a:cubicBezTo>
                      <a:pt x="166688" y="643890"/>
                      <a:pt x="77152" y="323850"/>
                      <a:pt x="0" y="1905"/>
                    </a:cubicBezTo>
                    <a:lnTo>
                      <a:pt x="6667" y="0"/>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346" name="Google Shape;1346;p10"/>
            <p:cNvGrpSpPr/>
            <p:nvPr/>
          </p:nvGrpSpPr>
          <p:grpSpPr>
            <a:xfrm rot="-10175364">
              <a:off x="844171" y="-39858"/>
              <a:ext cx="605031" cy="1387040"/>
              <a:chOff x="6209083" y="1899986"/>
              <a:chExt cx="1085697" cy="2488974"/>
            </a:xfrm>
          </p:grpSpPr>
          <p:sp>
            <p:nvSpPr>
              <p:cNvPr id="1347" name="Google Shape;1347;p10"/>
              <p:cNvSpPr/>
              <p:nvPr/>
            </p:nvSpPr>
            <p:spPr>
              <a:xfrm>
                <a:off x="6209083" y="1899986"/>
                <a:ext cx="1085697" cy="2325514"/>
              </a:xfrm>
              <a:custGeom>
                <a:avLst/>
                <a:gdLst/>
                <a:ahLst/>
                <a:cxnLst/>
                <a:rect l="l" t="t" r="r" b="b"/>
                <a:pathLst>
                  <a:path w="1085697" h="2325514" extrusionOk="0">
                    <a:moveTo>
                      <a:pt x="140933" y="1965007"/>
                    </a:moveTo>
                    <a:lnTo>
                      <a:pt x="140933" y="1965007"/>
                    </a:lnTo>
                    <a:cubicBezTo>
                      <a:pt x="116169" y="1839278"/>
                      <a:pt x="185701" y="1717357"/>
                      <a:pt x="230469" y="1597343"/>
                    </a:cubicBezTo>
                    <a:cubicBezTo>
                      <a:pt x="275236" y="1477328"/>
                      <a:pt x="286666" y="1318260"/>
                      <a:pt x="182844" y="1243965"/>
                    </a:cubicBezTo>
                    <a:cubicBezTo>
                      <a:pt x="130456" y="1205865"/>
                      <a:pt x="51398" y="1191578"/>
                      <a:pt x="32348" y="1130618"/>
                    </a:cubicBezTo>
                    <a:cubicBezTo>
                      <a:pt x="3773" y="1041082"/>
                      <a:pt x="135219" y="968693"/>
                      <a:pt x="130456" y="875347"/>
                    </a:cubicBezTo>
                    <a:cubicBezTo>
                      <a:pt x="127598" y="809625"/>
                      <a:pt x="60923" y="768668"/>
                      <a:pt x="27586" y="712470"/>
                    </a:cubicBezTo>
                    <a:cubicBezTo>
                      <a:pt x="-16229" y="640080"/>
                      <a:pt x="-1942" y="545783"/>
                      <a:pt x="29491" y="467678"/>
                    </a:cubicBezTo>
                    <a:cubicBezTo>
                      <a:pt x="60923" y="389572"/>
                      <a:pt x="108548" y="317183"/>
                      <a:pt x="131408" y="235267"/>
                    </a:cubicBezTo>
                    <a:cubicBezTo>
                      <a:pt x="154269" y="153353"/>
                      <a:pt x="146648" y="55245"/>
                      <a:pt x="82831" y="0"/>
                    </a:cubicBezTo>
                    <a:cubicBezTo>
                      <a:pt x="219991" y="76200"/>
                      <a:pt x="359056" y="154305"/>
                      <a:pt x="470498" y="263842"/>
                    </a:cubicBezTo>
                    <a:cubicBezTo>
                      <a:pt x="582894" y="373380"/>
                      <a:pt x="666713" y="521017"/>
                      <a:pt x="666713" y="678180"/>
                    </a:cubicBezTo>
                    <a:cubicBezTo>
                      <a:pt x="666713" y="784860"/>
                      <a:pt x="631471" y="904875"/>
                      <a:pt x="696241" y="988695"/>
                    </a:cubicBezTo>
                    <a:cubicBezTo>
                      <a:pt x="736246" y="1041082"/>
                      <a:pt x="803873" y="1062038"/>
                      <a:pt x="864833" y="1087755"/>
                    </a:cubicBezTo>
                    <a:cubicBezTo>
                      <a:pt x="925794" y="1113473"/>
                      <a:pt x="990563" y="1153478"/>
                      <a:pt x="1002946" y="1218248"/>
                    </a:cubicBezTo>
                    <a:cubicBezTo>
                      <a:pt x="1017233" y="1288732"/>
                      <a:pt x="965798" y="1355407"/>
                      <a:pt x="959131" y="1427798"/>
                    </a:cubicBezTo>
                    <a:cubicBezTo>
                      <a:pt x="951511" y="1522095"/>
                      <a:pt x="1021044" y="1602105"/>
                      <a:pt x="1057239" y="1689735"/>
                    </a:cubicBezTo>
                    <a:cubicBezTo>
                      <a:pt x="1117246" y="1834515"/>
                      <a:pt x="1078194" y="2009775"/>
                      <a:pt x="979133" y="2131695"/>
                    </a:cubicBezTo>
                    <a:cubicBezTo>
                      <a:pt x="882931" y="2250758"/>
                      <a:pt x="705766" y="2368868"/>
                      <a:pt x="550508" y="2309813"/>
                    </a:cubicBezTo>
                    <a:cubicBezTo>
                      <a:pt x="394298" y="2248853"/>
                      <a:pt x="176176" y="2145983"/>
                      <a:pt x="140933" y="1965007"/>
                    </a:cubicBezTo>
                    <a:close/>
                  </a:path>
                </a:pathLst>
              </a:custGeom>
              <a:gradFill>
                <a:gsLst>
                  <a:gs pos="0">
                    <a:srgbClr val="2A5B52"/>
                  </a:gs>
                  <a:gs pos="8000">
                    <a:srgbClr val="2A5B52"/>
                  </a:gs>
                  <a:gs pos="100000">
                    <a:srgbClr val="1C3B36"/>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48" name="Google Shape;1348;p10"/>
              <p:cNvSpPr/>
              <p:nvPr/>
            </p:nvSpPr>
            <p:spPr>
              <a:xfrm>
                <a:off x="6442316" y="2213685"/>
                <a:ext cx="561812" cy="2175275"/>
              </a:xfrm>
              <a:custGeom>
                <a:avLst/>
                <a:gdLst/>
                <a:ahLst/>
                <a:cxnLst/>
                <a:rect l="l" t="t" r="r" b="b"/>
                <a:pathLst>
                  <a:path w="561812" h="2175275" extrusionOk="0">
                    <a:moveTo>
                      <a:pt x="329658" y="1406516"/>
                    </a:moveTo>
                    <a:cubicBezTo>
                      <a:pt x="365853" y="1257926"/>
                      <a:pt x="422050" y="1114098"/>
                      <a:pt x="495393" y="979796"/>
                    </a:cubicBezTo>
                    <a:cubicBezTo>
                      <a:pt x="498250" y="975033"/>
                      <a:pt x="490630" y="971223"/>
                      <a:pt x="488725" y="975986"/>
                    </a:cubicBezTo>
                    <a:cubicBezTo>
                      <a:pt x="417287" y="1105526"/>
                      <a:pt x="362995" y="1244591"/>
                      <a:pt x="325848" y="1387466"/>
                    </a:cubicBezTo>
                    <a:cubicBezTo>
                      <a:pt x="322990" y="1361748"/>
                      <a:pt x="320133" y="1336031"/>
                      <a:pt x="318228" y="1311266"/>
                    </a:cubicBezTo>
                    <a:cubicBezTo>
                      <a:pt x="290605" y="1018848"/>
                      <a:pt x="282033" y="722621"/>
                      <a:pt x="205833" y="437823"/>
                    </a:cubicBezTo>
                    <a:cubicBezTo>
                      <a:pt x="204880" y="433061"/>
                      <a:pt x="202975" y="428298"/>
                      <a:pt x="202023" y="423536"/>
                    </a:cubicBezTo>
                    <a:cubicBezTo>
                      <a:pt x="202023" y="423536"/>
                      <a:pt x="202023" y="423536"/>
                      <a:pt x="202023" y="422583"/>
                    </a:cubicBezTo>
                    <a:cubicBezTo>
                      <a:pt x="212500" y="353051"/>
                      <a:pt x="222978" y="283518"/>
                      <a:pt x="232503" y="213986"/>
                    </a:cubicBezTo>
                    <a:cubicBezTo>
                      <a:pt x="233455" y="209223"/>
                      <a:pt x="224883" y="209223"/>
                      <a:pt x="224883" y="213986"/>
                    </a:cubicBezTo>
                    <a:cubicBezTo>
                      <a:pt x="215358" y="277803"/>
                      <a:pt x="205833" y="340668"/>
                      <a:pt x="196308" y="404486"/>
                    </a:cubicBezTo>
                    <a:cubicBezTo>
                      <a:pt x="196308" y="404486"/>
                      <a:pt x="196308" y="404486"/>
                      <a:pt x="196308" y="404486"/>
                    </a:cubicBezTo>
                    <a:cubicBezTo>
                      <a:pt x="196308" y="403533"/>
                      <a:pt x="196308" y="401628"/>
                      <a:pt x="195355" y="400676"/>
                    </a:cubicBezTo>
                    <a:cubicBezTo>
                      <a:pt x="153445" y="258753"/>
                      <a:pt x="94390" y="122546"/>
                      <a:pt x="7712" y="1578"/>
                    </a:cubicBezTo>
                    <a:cubicBezTo>
                      <a:pt x="4855" y="-2232"/>
                      <a:pt x="-2765" y="1578"/>
                      <a:pt x="1045" y="5388"/>
                    </a:cubicBezTo>
                    <a:cubicBezTo>
                      <a:pt x="84865" y="123498"/>
                      <a:pt x="142968" y="254943"/>
                      <a:pt x="183925" y="391151"/>
                    </a:cubicBezTo>
                    <a:cubicBezTo>
                      <a:pt x="135348" y="354003"/>
                      <a:pt x="86770" y="317808"/>
                      <a:pt x="38193" y="280661"/>
                    </a:cubicBezTo>
                    <a:cubicBezTo>
                      <a:pt x="34383" y="277803"/>
                      <a:pt x="29620" y="284471"/>
                      <a:pt x="34383" y="287328"/>
                    </a:cubicBezTo>
                    <a:cubicBezTo>
                      <a:pt x="85818" y="326381"/>
                      <a:pt x="136300" y="365433"/>
                      <a:pt x="187735" y="403533"/>
                    </a:cubicBezTo>
                    <a:cubicBezTo>
                      <a:pt x="228693" y="543551"/>
                      <a:pt x="252505" y="689283"/>
                      <a:pt x="268698" y="834063"/>
                    </a:cubicBezTo>
                    <a:cubicBezTo>
                      <a:pt x="282985" y="958841"/>
                      <a:pt x="291558" y="1084571"/>
                      <a:pt x="302035" y="1210301"/>
                    </a:cubicBezTo>
                    <a:cubicBezTo>
                      <a:pt x="233455" y="1045518"/>
                      <a:pt x="139158" y="891213"/>
                      <a:pt x="24858" y="754053"/>
                    </a:cubicBezTo>
                    <a:cubicBezTo>
                      <a:pt x="21048" y="750243"/>
                      <a:pt x="15333" y="755958"/>
                      <a:pt x="19143" y="759768"/>
                    </a:cubicBezTo>
                    <a:cubicBezTo>
                      <a:pt x="137253" y="900738"/>
                      <a:pt x="232503" y="1058853"/>
                      <a:pt x="301083" y="1229351"/>
                    </a:cubicBezTo>
                    <a:cubicBezTo>
                      <a:pt x="302035" y="1230303"/>
                      <a:pt x="302987" y="1231256"/>
                      <a:pt x="303940" y="1231256"/>
                    </a:cubicBezTo>
                    <a:cubicBezTo>
                      <a:pt x="318228" y="1395086"/>
                      <a:pt x="335373" y="1557963"/>
                      <a:pt x="372520" y="1717983"/>
                    </a:cubicBezTo>
                    <a:cubicBezTo>
                      <a:pt x="409668" y="1878003"/>
                      <a:pt x="465865" y="2034213"/>
                      <a:pt x="554448" y="2173278"/>
                    </a:cubicBezTo>
                    <a:cubicBezTo>
                      <a:pt x="557305" y="2178041"/>
                      <a:pt x="563973" y="2173278"/>
                      <a:pt x="561115" y="2169468"/>
                    </a:cubicBezTo>
                    <a:cubicBezTo>
                      <a:pt x="416335" y="1940868"/>
                      <a:pt x="359185" y="1673216"/>
                      <a:pt x="328705" y="1406516"/>
                    </a:cubicBezTo>
                    <a:cubicBezTo>
                      <a:pt x="328705" y="1408421"/>
                      <a:pt x="329658" y="1407468"/>
                      <a:pt x="329658" y="1406516"/>
                    </a:cubicBezTo>
                    <a:close/>
                  </a:path>
                </a:pathLst>
              </a:custGeom>
              <a:solidFill>
                <a:srgbClr val="4493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1349" name="Google Shape;1349;p10"/>
            <p:cNvSpPr/>
            <p:nvPr/>
          </p:nvSpPr>
          <p:spPr>
            <a:xfrm rot="-8617848">
              <a:off x="526181" y="-22132"/>
              <a:ext cx="888873" cy="1271724"/>
            </a:xfrm>
            <a:custGeom>
              <a:avLst/>
              <a:gdLst/>
              <a:ahLst/>
              <a:cxnLst/>
              <a:rect l="l" t="t" r="r" b="b"/>
              <a:pathLst>
                <a:path w="1109662" h="1587610" extrusionOk="0">
                  <a:moveTo>
                    <a:pt x="828675" y="1237922"/>
                  </a:moveTo>
                  <a:cubicBezTo>
                    <a:pt x="626745" y="1089332"/>
                    <a:pt x="549592" y="938837"/>
                    <a:pt x="404813" y="799772"/>
                  </a:cubicBezTo>
                  <a:cubicBezTo>
                    <a:pt x="650557" y="878829"/>
                    <a:pt x="809625" y="1168389"/>
                    <a:pt x="828675" y="1230302"/>
                  </a:cubicBezTo>
                  <a:cubicBezTo>
                    <a:pt x="828675" y="1131242"/>
                    <a:pt x="818197" y="1031229"/>
                    <a:pt x="796290" y="934074"/>
                  </a:cubicBezTo>
                  <a:cubicBezTo>
                    <a:pt x="678180" y="833109"/>
                    <a:pt x="554355" y="775959"/>
                    <a:pt x="458153" y="632132"/>
                  </a:cubicBezTo>
                  <a:cubicBezTo>
                    <a:pt x="611505" y="670232"/>
                    <a:pt x="753428" y="850254"/>
                    <a:pt x="792480" y="919787"/>
                  </a:cubicBezTo>
                  <a:cubicBezTo>
                    <a:pt x="771525" y="834062"/>
                    <a:pt x="742950" y="749289"/>
                    <a:pt x="704850" y="669279"/>
                  </a:cubicBezTo>
                  <a:cubicBezTo>
                    <a:pt x="588645" y="611177"/>
                    <a:pt x="485775" y="535929"/>
                    <a:pt x="399097" y="446394"/>
                  </a:cubicBezTo>
                  <a:cubicBezTo>
                    <a:pt x="509588" y="476874"/>
                    <a:pt x="610553" y="541644"/>
                    <a:pt x="684847" y="628322"/>
                  </a:cubicBezTo>
                  <a:cubicBezTo>
                    <a:pt x="652463" y="566409"/>
                    <a:pt x="615315" y="506402"/>
                    <a:pt x="573405" y="449252"/>
                  </a:cubicBezTo>
                  <a:cubicBezTo>
                    <a:pt x="568642" y="450204"/>
                    <a:pt x="564832" y="452109"/>
                    <a:pt x="560070" y="453062"/>
                  </a:cubicBezTo>
                  <a:cubicBezTo>
                    <a:pt x="461010" y="429249"/>
                    <a:pt x="371475" y="376862"/>
                    <a:pt x="305753" y="304472"/>
                  </a:cubicBezTo>
                  <a:cubicBezTo>
                    <a:pt x="390525" y="318759"/>
                    <a:pt x="471488" y="354002"/>
                    <a:pt x="539115" y="405437"/>
                  </a:cubicBezTo>
                  <a:cubicBezTo>
                    <a:pt x="512445" y="373052"/>
                    <a:pt x="483870" y="341619"/>
                    <a:pt x="454342" y="311139"/>
                  </a:cubicBezTo>
                  <a:cubicBezTo>
                    <a:pt x="439103" y="310187"/>
                    <a:pt x="387667" y="300662"/>
                    <a:pt x="387667" y="300662"/>
                  </a:cubicBezTo>
                  <a:cubicBezTo>
                    <a:pt x="303847" y="278754"/>
                    <a:pt x="229553" y="241607"/>
                    <a:pt x="156210" y="198744"/>
                  </a:cubicBezTo>
                  <a:cubicBezTo>
                    <a:pt x="224790" y="199697"/>
                    <a:pt x="398145" y="273039"/>
                    <a:pt x="445770" y="301614"/>
                  </a:cubicBezTo>
                  <a:cubicBezTo>
                    <a:pt x="404813" y="260657"/>
                    <a:pt x="360997" y="222557"/>
                    <a:pt x="315278" y="188267"/>
                  </a:cubicBezTo>
                  <a:cubicBezTo>
                    <a:pt x="313372" y="188267"/>
                    <a:pt x="311467" y="188267"/>
                    <a:pt x="310515" y="189219"/>
                  </a:cubicBezTo>
                  <a:cubicBezTo>
                    <a:pt x="247650" y="183504"/>
                    <a:pt x="188595" y="155882"/>
                    <a:pt x="138113" y="120639"/>
                  </a:cubicBezTo>
                  <a:cubicBezTo>
                    <a:pt x="87630" y="85397"/>
                    <a:pt x="44767" y="42534"/>
                    <a:pt x="0" y="1577"/>
                  </a:cubicBezTo>
                  <a:cubicBezTo>
                    <a:pt x="151447" y="-15568"/>
                    <a:pt x="236220" y="111114"/>
                    <a:pt x="326707" y="187314"/>
                  </a:cubicBezTo>
                  <a:cubicBezTo>
                    <a:pt x="326707" y="187314"/>
                    <a:pt x="325755" y="187314"/>
                    <a:pt x="325755" y="187314"/>
                  </a:cubicBezTo>
                  <a:cubicBezTo>
                    <a:pt x="367665" y="218747"/>
                    <a:pt x="407670" y="252084"/>
                    <a:pt x="444817" y="288279"/>
                  </a:cubicBezTo>
                  <a:cubicBezTo>
                    <a:pt x="416242" y="201602"/>
                    <a:pt x="375285" y="117782"/>
                    <a:pt x="331470" y="34914"/>
                  </a:cubicBezTo>
                  <a:cubicBezTo>
                    <a:pt x="404813" y="97779"/>
                    <a:pt x="452438" y="185409"/>
                    <a:pt x="461963" y="275897"/>
                  </a:cubicBezTo>
                  <a:cubicBezTo>
                    <a:pt x="461963" y="275897"/>
                    <a:pt x="459105" y="292089"/>
                    <a:pt x="454342" y="297804"/>
                  </a:cubicBezTo>
                  <a:cubicBezTo>
                    <a:pt x="501967" y="344477"/>
                    <a:pt x="546735" y="394007"/>
                    <a:pt x="585788" y="446394"/>
                  </a:cubicBezTo>
                  <a:lnTo>
                    <a:pt x="585788" y="446394"/>
                  </a:lnTo>
                  <a:lnTo>
                    <a:pt x="585788" y="446394"/>
                  </a:lnTo>
                  <a:cubicBezTo>
                    <a:pt x="591503" y="454014"/>
                    <a:pt x="598170" y="462587"/>
                    <a:pt x="603885" y="471159"/>
                  </a:cubicBezTo>
                  <a:cubicBezTo>
                    <a:pt x="594360" y="431154"/>
                    <a:pt x="528638" y="234939"/>
                    <a:pt x="581025" y="83492"/>
                  </a:cubicBezTo>
                  <a:cubicBezTo>
                    <a:pt x="629603" y="205412"/>
                    <a:pt x="635317" y="354954"/>
                    <a:pt x="606742" y="474969"/>
                  </a:cubicBezTo>
                  <a:cubicBezTo>
                    <a:pt x="651510" y="537834"/>
                    <a:pt x="691515" y="604509"/>
                    <a:pt x="723900" y="674042"/>
                  </a:cubicBezTo>
                  <a:cubicBezTo>
                    <a:pt x="724853" y="606414"/>
                    <a:pt x="702945" y="365432"/>
                    <a:pt x="762000" y="214937"/>
                  </a:cubicBezTo>
                  <a:cubicBezTo>
                    <a:pt x="764857" y="292089"/>
                    <a:pt x="797242" y="386387"/>
                    <a:pt x="799147" y="463539"/>
                  </a:cubicBezTo>
                  <a:cubicBezTo>
                    <a:pt x="801053" y="537834"/>
                    <a:pt x="768667" y="622607"/>
                    <a:pt x="729615" y="685472"/>
                  </a:cubicBezTo>
                  <a:cubicBezTo>
                    <a:pt x="765810" y="763577"/>
                    <a:pt x="794385" y="845492"/>
                    <a:pt x="814388" y="929312"/>
                  </a:cubicBezTo>
                  <a:cubicBezTo>
                    <a:pt x="842010" y="747384"/>
                    <a:pt x="871538" y="546407"/>
                    <a:pt x="981075" y="363527"/>
                  </a:cubicBezTo>
                  <a:cubicBezTo>
                    <a:pt x="1020128" y="553074"/>
                    <a:pt x="855345" y="886449"/>
                    <a:pt x="816292" y="941694"/>
                  </a:cubicBezTo>
                  <a:cubicBezTo>
                    <a:pt x="838200" y="1036944"/>
                    <a:pt x="849630" y="1135052"/>
                    <a:pt x="849630" y="1234112"/>
                  </a:cubicBezTo>
                  <a:cubicBezTo>
                    <a:pt x="864870" y="1177914"/>
                    <a:pt x="899160" y="1000749"/>
                    <a:pt x="937260" y="915977"/>
                  </a:cubicBezTo>
                  <a:cubicBezTo>
                    <a:pt x="984885" y="815964"/>
                    <a:pt x="1023938" y="725477"/>
                    <a:pt x="1109663" y="642609"/>
                  </a:cubicBezTo>
                  <a:cubicBezTo>
                    <a:pt x="1106805" y="909309"/>
                    <a:pt x="998220" y="1096952"/>
                    <a:pt x="849630" y="1247447"/>
                  </a:cubicBezTo>
                  <a:cubicBezTo>
                    <a:pt x="848678" y="1357937"/>
                    <a:pt x="834390" y="1469379"/>
                    <a:pt x="807720" y="1577012"/>
                  </a:cubicBezTo>
                  <a:cubicBezTo>
                    <a:pt x="807720" y="1577012"/>
                    <a:pt x="807720" y="1577012"/>
                    <a:pt x="807720" y="1577012"/>
                  </a:cubicBezTo>
                  <a:cubicBezTo>
                    <a:pt x="805815" y="1583679"/>
                    <a:pt x="799147" y="1588442"/>
                    <a:pt x="792480" y="1587489"/>
                  </a:cubicBezTo>
                  <a:cubicBezTo>
                    <a:pt x="785813" y="1586537"/>
                    <a:pt x="782003" y="1579869"/>
                    <a:pt x="783907" y="1573202"/>
                  </a:cubicBezTo>
                  <a:cubicBezTo>
                    <a:pt x="812482" y="1463664"/>
                    <a:pt x="827722" y="1351269"/>
                    <a:pt x="828675" y="1237922"/>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1350" name="Google Shape;1350;p10"/>
            <p:cNvGrpSpPr/>
            <p:nvPr/>
          </p:nvGrpSpPr>
          <p:grpSpPr>
            <a:xfrm rot="-7974174">
              <a:off x="267359" y="-193641"/>
              <a:ext cx="821066" cy="1425244"/>
              <a:chOff x="7981884" y="2154029"/>
              <a:chExt cx="1026344" cy="1781575"/>
            </a:xfrm>
          </p:grpSpPr>
          <p:sp>
            <p:nvSpPr>
              <p:cNvPr id="1351" name="Google Shape;1351;p10"/>
              <p:cNvSpPr/>
              <p:nvPr/>
            </p:nvSpPr>
            <p:spPr>
              <a:xfrm>
                <a:off x="7981884" y="2154029"/>
                <a:ext cx="1026344" cy="1688503"/>
              </a:xfrm>
              <a:custGeom>
                <a:avLst/>
                <a:gdLst/>
                <a:ahLst/>
                <a:cxnLst/>
                <a:rect l="l" t="t" r="r" b="b"/>
                <a:pathLst>
                  <a:path w="1026344" h="1688503" extrusionOk="0">
                    <a:moveTo>
                      <a:pt x="224555" y="1223284"/>
                    </a:moveTo>
                    <a:cubicBezTo>
                      <a:pt x="165500" y="1170897"/>
                      <a:pt x="100730" y="1123272"/>
                      <a:pt x="54057" y="1059454"/>
                    </a:cubicBezTo>
                    <a:cubicBezTo>
                      <a:pt x="7385" y="995637"/>
                      <a:pt x="-17380" y="908959"/>
                      <a:pt x="14052" y="836569"/>
                    </a:cubicBezTo>
                    <a:cubicBezTo>
                      <a:pt x="45485" y="764179"/>
                      <a:pt x="149307" y="725127"/>
                      <a:pt x="209315" y="776562"/>
                    </a:cubicBezTo>
                    <a:cubicBezTo>
                      <a:pt x="234080" y="797517"/>
                      <a:pt x="258845" y="831807"/>
                      <a:pt x="288373" y="819424"/>
                    </a:cubicBezTo>
                    <a:cubicBezTo>
                      <a:pt x="315995" y="807994"/>
                      <a:pt x="312185" y="766084"/>
                      <a:pt x="296945" y="740367"/>
                    </a:cubicBezTo>
                    <a:cubicBezTo>
                      <a:pt x="271227" y="698457"/>
                      <a:pt x="230270" y="667977"/>
                      <a:pt x="193123" y="635592"/>
                    </a:cubicBezTo>
                    <a:cubicBezTo>
                      <a:pt x="155975" y="603207"/>
                      <a:pt x="119780" y="565107"/>
                      <a:pt x="110255" y="516529"/>
                    </a:cubicBezTo>
                    <a:cubicBezTo>
                      <a:pt x="100730" y="467952"/>
                      <a:pt x="129305" y="409849"/>
                      <a:pt x="177882" y="403182"/>
                    </a:cubicBezTo>
                    <a:cubicBezTo>
                      <a:pt x="195980" y="401277"/>
                      <a:pt x="215030" y="406039"/>
                      <a:pt x="232175" y="399372"/>
                    </a:cubicBezTo>
                    <a:cubicBezTo>
                      <a:pt x="260750" y="388894"/>
                      <a:pt x="270275" y="350794"/>
                      <a:pt x="263607" y="320314"/>
                    </a:cubicBezTo>
                    <a:cubicBezTo>
                      <a:pt x="256940" y="289834"/>
                      <a:pt x="237890" y="264117"/>
                      <a:pt x="227412" y="235542"/>
                    </a:cubicBezTo>
                    <a:cubicBezTo>
                      <a:pt x="189312" y="133624"/>
                      <a:pt x="271227" y="6942"/>
                      <a:pt x="379812" y="274"/>
                    </a:cubicBezTo>
                    <a:cubicBezTo>
                      <a:pt x="488398" y="-6393"/>
                      <a:pt x="585552" y="109812"/>
                      <a:pt x="560787" y="215539"/>
                    </a:cubicBezTo>
                    <a:cubicBezTo>
                      <a:pt x="553167" y="247924"/>
                      <a:pt x="536023" y="279357"/>
                      <a:pt x="533165" y="312694"/>
                    </a:cubicBezTo>
                    <a:cubicBezTo>
                      <a:pt x="531260" y="346032"/>
                      <a:pt x="552215" y="386037"/>
                      <a:pt x="585552" y="385084"/>
                    </a:cubicBezTo>
                    <a:cubicBezTo>
                      <a:pt x="619842" y="384132"/>
                      <a:pt x="638892" y="346032"/>
                      <a:pt x="667467" y="327934"/>
                    </a:cubicBezTo>
                    <a:cubicBezTo>
                      <a:pt x="715092" y="297454"/>
                      <a:pt x="783673" y="331744"/>
                      <a:pt x="805580" y="384132"/>
                    </a:cubicBezTo>
                    <a:cubicBezTo>
                      <a:pt x="827487" y="436519"/>
                      <a:pt x="813200" y="497479"/>
                      <a:pt x="790340" y="548914"/>
                    </a:cubicBezTo>
                    <a:cubicBezTo>
                      <a:pt x="767480" y="600349"/>
                      <a:pt x="735095" y="648927"/>
                      <a:pt x="718902" y="703219"/>
                    </a:cubicBezTo>
                    <a:cubicBezTo>
                      <a:pt x="713187" y="722269"/>
                      <a:pt x="710330" y="746082"/>
                      <a:pt x="726523" y="758464"/>
                    </a:cubicBezTo>
                    <a:cubicBezTo>
                      <a:pt x="751287" y="778467"/>
                      <a:pt x="783673" y="747987"/>
                      <a:pt x="809390" y="729889"/>
                    </a:cubicBezTo>
                    <a:cubicBezTo>
                      <a:pt x="872255" y="687027"/>
                      <a:pt x="965600" y="726079"/>
                      <a:pt x="1001795" y="792754"/>
                    </a:cubicBezTo>
                    <a:cubicBezTo>
                      <a:pt x="1037990" y="860382"/>
                      <a:pt x="1029417" y="942297"/>
                      <a:pt x="1006557" y="1015639"/>
                    </a:cubicBezTo>
                    <a:lnTo>
                      <a:pt x="1006557" y="1015639"/>
                    </a:lnTo>
                    <a:cubicBezTo>
                      <a:pt x="970362" y="1133749"/>
                      <a:pt x="903687" y="1237572"/>
                      <a:pt x="835107" y="1338537"/>
                    </a:cubicBezTo>
                    <a:cubicBezTo>
                      <a:pt x="768432" y="1436644"/>
                      <a:pt x="715092" y="1549992"/>
                      <a:pt x="645560" y="1643337"/>
                    </a:cubicBezTo>
                    <a:cubicBezTo>
                      <a:pt x="547452" y="1775734"/>
                      <a:pt x="504590" y="1582377"/>
                      <a:pt x="457917" y="1506177"/>
                    </a:cubicBezTo>
                    <a:cubicBezTo>
                      <a:pt x="396005" y="1401402"/>
                      <a:pt x="316948" y="1305199"/>
                      <a:pt x="224555" y="1223284"/>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52" name="Google Shape;1352;p10"/>
              <p:cNvSpPr/>
              <p:nvPr/>
            </p:nvSpPr>
            <p:spPr>
              <a:xfrm>
                <a:off x="8212802" y="2446819"/>
                <a:ext cx="551152" cy="1488785"/>
              </a:xfrm>
              <a:custGeom>
                <a:avLst/>
                <a:gdLst/>
                <a:ahLst/>
                <a:cxnLst/>
                <a:rect l="l" t="t" r="r" b="b"/>
                <a:pathLst>
                  <a:path w="551152" h="1488785" extrusionOk="0">
                    <a:moveTo>
                      <a:pt x="550849" y="615216"/>
                    </a:moveTo>
                    <a:cubicBezTo>
                      <a:pt x="552754" y="610454"/>
                      <a:pt x="545134" y="608549"/>
                      <a:pt x="543229" y="613311"/>
                    </a:cubicBezTo>
                    <a:cubicBezTo>
                      <a:pt x="447026" y="844769"/>
                      <a:pt x="381304" y="1084799"/>
                      <a:pt x="356539" y="1333401"/>
                    </a:cubicBezTo>
                    <a:cubicBezTo>
                      <a:pt x="339394" y="1060034"/>
                      <a:pt x="306057" y="786666"/>
                      <a:pt x="257479" y="517109"/>
                    </a:cubicBezTo>
                    <a:cubicBezTo>
                      <a:pt x="257479" y="517109"/>
                      <a:pt x="257479" y="517109"/>
                      <a:pt x="257479" y="517109"/>
                    </a:cubicBezTo>
                    <a:cubicBezTo>
                      <a:pt x="286054" y="420906"/>
                      <a:pt x="324154" y="328514"/>
                      <a:pt x="372732" y="239931"/>
                    </a:cubicBezTo>
                    <a:cubicBezTo>
                      <a:pt x="375589" y="235169"/>
                      <a:pt x="368921" y="231359"/>
                      <a:pt x="366064" y="236121"/>
                    </a:cubicBezTo>
                    <a:cubicBezTo>
                      <a:pt x="319392" y="319941"/>
                      <a:pt x="282244" y="408524"/>
                      <a:pt x="253669" y="500916"/>
                    </a:cubicBezTo>
                    <a:cubicBezTo>
                      <a:pt x="243192" y="441861"/>
                      <a:pt x="231762" y="383759"/>
                      <a:pt x="219379" y="325656"/>
                    </a:cubicBezTo>
                    <a:cubicBezTo>
                      <a:pt x="197471" y="217071"/>
                      <a:pt x="171754" y="109439"/>
                      <a:pt x="145084" y="2759"/>
                    </a:cubicBezTo>
                    <a:cubicBezTo>
                      <a:pt x="144132" y="-2004"/>
                      <a:pt x="136512" y="-99"/>
                      <a:pt x="137464" y="4664"/>
                    </a:cubicBezTo>
                    <a:cubicBezTo>
                      <a:pt x="166039" y="116106"/>
                      <a:pt x="191757" y="228501"/>
                      <a:pt x="214617" y="341849"/>
                    </a:cubicBezTo>
                    <a:cubicBezTo>
                      <a:pt x="172707" y="301844"/>
                      <a:pt x="130796" y="262791"/>
                      <a:pt x="89839" y="222786"/>
                    </a:cubicBezTo>
                    <a:cubicBezTo>
                      <a:pt x="86029" y="218976"/>
                      <a:pt x="80314" y="224691"/>
                      <a:pt x="84124" y="228501"/>
                    </a:cubicBezTo>
                    <a:cubicBezTo>
                      <a:pt x="127939" y="270411"/>
                      <a:pt x="172707" y="312321"/>
                      <a:pt x="216521" y="354231"/>
                    </a:cubicBezTo>
                    <a:cubicBezTo>
                      <a:pt x="216521" y="354231"/>
                      <a:pt x="217474" y="355184"/>
                      <a:pt x="217474" y="355184"/>
                    </a:cubicBezTo>
                    <a:cubicBezTo>
                      <a:pt x="258432" y="555209"/>
                      <a:pt x="289864" y="757139"/>
                      <a:pt x="313676" y="959069"/>
                    </a:cubicBezTo>
                    <a:cubicBezTo>
                      <a:pt x="222237" y="839054"/>
                      <a:pt x="119367" y="727611"/>
                      <a:pt x="6971" y="626646"/>
                    </a:cubicBezTo>
                    <a:cubicBezTo>
                      <a:pt x="3162" y="622836"/>
                      <a:pt x="-2554" y="628551"/>
                      <a:pt x="1257" y="632361"/>
                    </a:cubicBezTo>
                    <a:cubicBezTo>
                      <a:pt x="116509" y="736184"/>
                      <a:pt x="222237" y="850484"/>
                      <a:pt x="314629" y="974309"/>
                    </a:cubicBezTo>
                    <a:cubicBezTo>
                      <a:pt x="321296" y="1035269"/>
                      <a:pt x="327964" y="1096229"/>
                      <a:pt x="333679" y="1157189"/>
                    </a:cubicBezTo>
                    <a:cubicBezTo>
                      <a:pt x="343204" y="1265774"/>
                      <a:pt x="350824" y="1375311"/>
                      <a:pt x="355587" y="1484849"/>
                    </a:cubicBezTo>
                    <a:cubicBezTo>
                      <a:pt x="355587" y="1489611"/>
                      <a:pt x="363207" y="1490564"/>
                      <a:pt x="363207" y="1484849"/>
                    </a:cubicBezTo>
                    <a:cubicBezTo>
                      <a:pt x="361301" y="1450559"/>
                      <a:pt x="360349" y="1417221"/>
                      <a:pt x="357492" y="1382931"/>
                    </a:cubicBezTo>
                    <a:cubicBezTo>
                      <a:pt x="357492" y="1381979"/>
                      <a:pt x="358444" y="1381979"/>
                      <a:pt x="358444" y="1381026"/>
                    </a:cubicBezTo>
                    <a:cubicBezTo>
                      <a:pt x="382257" y="1115279"/>
                      <a:pt x="449884" y="860009"/>
                      <a:pt x="550849" y="615216"/>
                    </a:cubicBezTo>
                    <a:close/>
                  </a:path>
                </a:pathLst>
              </a:custGeom>
              <a:solidFill>
                <a:srgbClr val="192B3E"/>
              </a:solidFill>
              <a:ln w="9525" cap="flat" cmpd="sng">
                <a:solidFill>
                  <a:srgbClr val="317A6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353" name="Google Shape;1353;p10"/>
            <p:cNvGrpSpPr/>
            <p:nvPr/>
          </p:nvGrpSpPr>
          <p:grpSpPr>
            <a:xfrm rot="10357414">
              <a:off x="1231785" y="-29890"/>
              <a:ext cx="431258" cy="947377"/>
              <a:chOff x="7793199" y="3142045"/>
              <a:chExt cx="539126" cy="1184339"/>
            </a:xfrm>
          </p:grpSpPr>
          <p:sp>
            <p:nvSpPr>
              <p:cNvPr id="1354" name="Google Shape;1354;p10"/>
              <p:cNvSpPr/>
              <p:nvPr/>
            </p:nvSpPr>
            <p:spPr>
              <a:xfrm>
                <a:off x="7793199" y="3142045"/>
                <a:ext cx="539126" cy="1184339"/>
              </a:xfrm>
              <a:custGeom>
                <a:avLst/>
                <a:gdLst/>
                <a:ahLst/>
                <a:cxnLst/>
                <a:rect l="l" t="t" r="r" b="b"/>
                <a:pathLst>
                  <a:path w="539126" h="1184339" extrusionOk="0">
                    <a:moveTo>
                      <a:pt x="89390" y="737235"/>
                    </a:moveTo>
                    <a:cubicBezTo>
                      <a:pt x="89390" y="671513"/>
                      <a:pt x="101772" y="604838"/>
                      <a:pt x="81770" y="541972"/>
                    </a:cubicBezTo>
                    <a:cubicBezTo>
                      <a:pt x="63672" y="485775"/>
                      <a:pt x="19857" y="439103"/>
                      <a:pt x="5570" y="381953"/>
                    </a:cubicBezTo>
                    <a:cubicBezTo>
                      <a:pt x="-10623" y="318135"/>
                      <a:pt x="12237" y="252413"/>
                      <a:pt x="26524" y="188595"/>
                    </a:cubicBezTo>
                    <a:cubicBezTo>
                      <a:pt x="41765" y="124778"/>
                      <a:pt x="46527" y="50483"/>
                      <a:pt x="4617" y="0"/>
                    </a:cubicBezTo>
                    <a:cubicBezTo>
                      <a:pt x="170352" y="81915"/>
                      <a:pt x="307512" y="217170"/>
                      <a:pt x="398952" y="379095"/>
                    </a:cubicBezTo>
                    <a:cubicBezTo>
                      <a:pt x="490392" y="540068"/>
                      <a:pt x="536112" y="724853"/>
                      <a:pt x="538970" y="910590"/>
                    </a:cubicBezTo>
                    <a:cubicBezTo>
                      <a:pt x="539922" y="966788"/>
                      <a:pt x="537065" y="1024890"/>
                      <a:pt x="515157" y="1077278"/>
                    </a:cubicBezTo>
                    <a:cubicBezTo>
                      <a:pt x="493249" y="1128713"/>
                      <a:pt x="447529" y="1174433"/>
                      <a:pt x="392285" y="1183005"/>
                    </a:cubicBezTo>
                    <a:lnTo>
                      <a:pt x="392285" y="1183005"/>
                    </a:lnTo>
                    <a:cubicBezTo>
                      <a:pt x="304654" y="1197293"/>
                      <a:pt x="238932" y="1093470"/>
                      <a:pt x="192260" y="1032510"/>
                    </a:cubicBezTo>
                    <a:cubicBezTo>
                      <a:pt x="126537" y="947738"/>
                      <a:pt x="89390" y="842963"/>
                      <a:pt x="89390" y="737235"/>
                    </a:cubicBez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55" name="Google Shape;1355;p10"/>
              <p:cNvSpPr/>
              <p:nvPr/>
            </p:nvSpPr>
            <p:spPr>
              <a:xfrm>
                <a:off x="7878077" y="3272865"/>
                <a:ext cx="346292" cy="1036599"/>
              </a:xfrm>
              <a:custGeom>
                <a:avLst/>
                <a:gdLst/>
                <a:ahLst/>
                <a:cxnLst/>
                <a:rect l="l" t="t" r="r" b="b"/>
                <a:pathLst>
                  <a:path w="346292" h="1036599" extrusionOk="0">
                    <a:moveTo>
                      <a:pt x="345507" y="1031231"/>
                    </a:moveTo>
                    <a:cubicBezTo>
                      <a:pt x="262639" y="915978"/>
                      <a:pt x="217872" y="778818"/>
                      <a:pt x="186439" y="641658"/>
                    </a:cubicBezTo>
                    <a:cubicBezTo>
                      <a:pt x="154055" y="501641"/>
                      <a:pt x="133099" y="358766"/>
                      <a:pt x="93094" y="220653"/>
                    </a:cubicBezTo>
                    <a:cubicBezTo>
                      <a:pt x="71187" y="144453"/>
                      <a:pt x="43564" y="71111"/>
                      <a:pt x="6417" y="1578"/>
                    </a:cubicBezTo>
                    <a:cubicBezTo>
                      <a:pt x="4512" y="-2232"/>
                      <a:pt x="-2156" y="1578"/>
                      <a:pt x="702" y="5388"/>
                    </a:cubicBezTo>
                    <a:cubicBezTo>
                      <a:pt x="69282" y="132071"/>
                      <a:pt x="102619" y="273041"/>
                      <a:pt x="132147" y="413058"/>
                    </a:cubicBezTo>
                    <a:cubicBezTo>
                      <a:pt x="160722" y="553076"/>
                      <a:pt x="184534" y="694998"/>
                      <a:pt x="234064" y="829301"/>
                    </a:cubicBezTo>
                    <a:cubicBezTo>
                      <a:pt x="260734" y="902643"/>
                      <a:pt x="295024" y="972176"/>
                      <a:pt x="340744" y="1035993"/>
                    </a:cubicBezTo>
                    <a:cubicBezTo>
                      <a:pt x="342649" y="1037898"/>
                      <a:pt x="348364" y="1035041"/>
                      <a:pt x="345507" y="1031231"/>
                    </a:cubicBezTo>
                    <a:lnTo>
                      <a:pt x="345507" y="103123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grpSp>
        <p:nvGrpSpPr>
          <p:cNvPr id="1356" name="Google Shape;1356;p10"/>
          <p:cNvGrpSpPr/>
          <p:nvPr/>
        </p:nvGrpSpPr>
        <p:grpSpPr>
          <a:xfrm flipH="1">
            <a:off x="16163381" y="9624545"/>
            <a:ext cx="889463" cy="788213"/>
            <a:chOff x="-57404" y="6066190"/>
            <a:chExt cx="959352" cy="850146"/>
          </a:xfrm>
        </p:grpSpPr>
        <p:sp>
          <p:nvSpPr>
            <p:cNvPr id="1357" name="Google Shape;1357;p10"/>
            <p:cNvSpPr/>
            <p:nvPr/>
          </p:nvSpPr>
          <p:spPr>
            <a:xfrm>
              <a:off x="-50142" y="6252659"/>
              <a:ext cx="667285" cy="657432"/>
            </a:xfrm>
            <a:custGeom>
              <a:avLst/>
              <a:gdLst/>
              <a:ahLst/>
              <a:cxnLst/>
              <a:rect l="l" t="t" r="r" b="b"/>
              <a:pathLst>
                <a:path w="667285" h="657432" extrusionOk="0">
                  <a:moveTo>
                    <a:pt x="541556" y="505985"/>
                  </a:moveTo>
                  <a:cubicBezTo>
                    <a:pt x="511076" y="485030"/>
                    <a:pt x="502503" y="460265"/>
                    <a:pt x="499646" y="425022"/>
                  </a:cubicBezTo>
                  <a:cubicBezTo>
                    <a:pt x="496788" y="389780"/>
                    <a:pt x="467261" y="330725"/>
                    <a:pt x="464403" y="295482"/>
                  </a:cubicBezTo>
                  <a:cubicBezTo>
                    <a:pt x="457736" y="223092"/>
                    <a:pt x="464403" y="157370"/>
                    <a:pt x="481548" y="105935"/>
                  </a:cubicBezTo>
                  <a:cubicBezTo>
                    <a:pt x="460593" y="96410"/>
                    <a:pt x="448211" y="85932"/>
                    <a:pt x="426303" y="105935"/>
                  </a:cubicBezTo>
                  <a:cubicBezTo>
                    <a:pt x="399633" y="129747"/>
                    <a:pt x="421541" y="182135"/>
                    <a:pt x="399633" y="237380"/>
                  </a:cubicBezTo>
                  <a:cubicBezTo>
                    <a:pt x="381536" y="283100"/>
                    <a:pt x="353913" y="328820"/>
                    <a:pt x="370106" y="391685"/>
                  </a:cubicBezTo>
                  <a:cubicBezTo>
                    <a:pt x="379631" y="428832"/>
                    <a:pt x="369153" y="468837"/>
                    <a:pt x="386298" y="517415"/>
                  </a:cubicBezTo>
                  <a:cubicBezTo>
                    <a:pt x="325338" y="500270"/>
                    <a:pt x="317718" y="467885"/>
                    <a:pt x="292001" y="411687"/>
                  </a:cubicBezTo>
                  <a:cubicBezTo>
                    <a:pt x="276761" y="379302"/>
                    <a:pt x="265331" y="345965"/>
                    <a:pt x="250091" y="313580"/>
                  </a:cubicBezTo>
                  <a:cubicBezTo>
                    <a:pt x="234851" y="281195"/>
                    <a:pt x="214848" y="254525"/>
                    <a:pt x="194846" y="225950"/>
                  </a:cubicBezTo>
                  <a:cubicBezTo>
                    <a:pt x="171986" y="191660"/>
                    <a:pt x="173891" y="159275"/>
                    <a:pt x="174843" y="119270"/>
                  </a:cubicBezTo>
                  <a:cubicBezTo>
                    <a:pt x="174843" y="93552"/>
                    <a:pt x="136743" y="37355"/>
                    <a:pt x="118646" y="17352"/>
                  </a:cubicBezTo>
                  <a:cubicBezTo>
                    <a:pt x="99596" y="-3603"/>
                    <a:pt x="81498" y="-2650"/>
                    <a:pt x="63401" y="4970"/>
                  </a:cubicBezTo>
                  <a:cubicBezTo>
                    <a:pt x="60543" y="11637"/>
                    <a:pt x="56733" y="17352"/>
                    <a:pt x="54828" y="24020"/>
                  </a:cubicBezTo>
                  <a:cubicBezTo>
                    <a:pt x="42446" y="58310"/>
                    <a:pt x="38636" y="95457"/>
                    <a:pt x="36731" y="132605"/>
                  </a:cubicBezTo>
                  <a:cubicBezTo>
                    <a:pt x="30063" y="154512"/>
                    <a:pt x="9108" y="223092"/>
                    <a:pt x="5298" y="243095"/>
                  </a:cubicBezTo>
                  <a:cubicBezTo>
                    <a:pt x="-6132" y="302150"/>
                    <a:pt x="4346" y="464075"/>
                    <a:pt x="5298" y="597425"/>
                  </a:cubicBezTo>
                  <a:cubicBezTo>
                    <a:pt x="90071" y="615522"/>
                    <a:pt x="198656" y="644097"/>
                    <a:pt x="285333" y="653622"/>
                  </a:cubicBezTo>
                  <a:cubicBezTo>
                    <a:pt x="336768" y="659337"/>
                    <a:pt x="468213" y="626000"/>
                    <a:pt x="476786" y="622190"/>
                  </a:cubicBezTo>
                  <a:cubicBezTo>
                    <a:pt x="532031" y="625047"/>
                    <a:pt x="566321" y="645050"/>
                    <a:pt x="598706" y="653622"/>
                  </a:cubicBezTo>
                  <a:cubicBezTo>
                    <a:pt x="613946" y="657432"/>
                    <a:pt x="638711" y="658385"/>
                    <a:pt x="667286" y="656480"/>
                  </a:cubicBezTo>
                  <a:cubicBezTo>
                    <a:pt x="663476" y="635525"/>
                    <a:pt x="658713" y="615522"/>
                    <a:pt x="649188" y="596472"/>
                  </a:cubicBezTo>
                  <a:cubicBezTo>
                    <a:pt x="624423" y="548847"/>
                    <a:pt x="582513" y="533607"/>
                    <a:pt x="541556" y="505985"/>
                  </a:cubicBezTo>
                  <a:close/>
                </a:path>
              </a:pathLst>
            </a:custGeom>
            <a:solidFill>
              <a:srgbClr val="878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1358" name="Google Shape;1358;p10"/>
            <p:cNvGrpSpPr/>
            <p:nvPr/>
          </p:nvGrpSpPr>
          <p:grpSpPr>
            <a:xfrm>
              <a:off x="23831" y="6082457"/>
              <a:ext cx="878117" cy="822880"/>
              <a:chOff x="23831" y="6082457"/>
              <a:chExt cx="878117" cy="822880"/>
            </a:xfrm>
          </p:grpSpPr>
          <p:grpSp>
            <p:nvGrpSpPr>
              <p:cNvPr id="1359" name="Google Shape;1359;p10"/>
              <p:cNvGrpSpPr/>
              <p:nvPr/>
            </p:nvGrpSpPr>
            <p:grpSpPr>
              <a:xfrm>
                <a:off x="510471" y="6536712"/>
                <a:ext cx="391477" cy="368625"/>
                <a:chOff x="510471" y="6536712"/>
                <a:chExt cx="391477" cy="368625"/>
              </a:xfrm>
            </p:grpSpPr>
            <p:sp>
              <p:nvSpPr>
                <p:cNvPr id="1360" name="Google Shape;1360;p10"/>
                <p:cNvSpPr/>
                <p:nvPr/>
              </p:nvSpPr>
              <p:spPr>
                <a:xfrm>
                  <a:off x="510471" y="6665076"/>
                  <a:ext cx="391477" cy="240261"/>
                </a:xfrm>
                <a:custGeom>
                  <a:avLst/>
                  <a:gdLst/>
                  <a:ahLst/>
                  <a:cxnLst/>
                  <a:rect l="l" t="t" r="r" b="b"/>
                  <a:pathLst>
                    <a:path w="391477" h="240261" extrusionOk="0">
                      <a:moveTo>
                        <a:pt x="340042" y="6899"/>
                      </a:moveTo>
                      <a:cubicBezTo>
                        <a:pt x="315278" y="12614"/>
                        <a:pt x="294323" y="-4531"/>
                        <a:pt x="277178" y="1184"/>
                      </a:cubicBezTo>
                      <a:cubicBezTo>
                        <a:pt x="261938" y="5946"/>
                        <a:pt x="248602" y="24996"/>
                        <a:pt x="236220" y="33569"/>
                      </a:cubicBezTo>
                      <a:cubicBezTo>
                        <a:pt x="208598" y="51666"/>
                        <a:pt x="204788" y="39284"/>
                        <a:pt x="175260" y="44999"/>
                      </a:cubicBezTo>
                      <a:cubicBezTo>
                        <a:pt x="141923" y="51666"/>
                        <a:pt x="91440" y="60239"/>
                        <a:pt x="62865" y="52619"/>
                      </a:cubicBezTo>
                      <a:cubicBezTo>
                        <a:pt x="59055" y="55476"/>
                        <a:pt x="55245" y="57381"/>
                        <a:pt x="52388" y="59286"/>
                      </a:cubicBezTo>
                      <a:cubicBezTo>
                        <a:pt x="41910" y="65001"/>
                        <a:pt x="24765" y="90719"/>
                        <a:pt x="13335" y="96434"/>
                      </a:cubicBezTo>
                      <a:cubicBezTo>
                        <a:pt x="8573" y="99291"/>
                        <a:pt x="3810" y="101196"/>
                        <a:pt x="0" y="103101"/>
                      </a:cubicBezTo>
                      <a:cubicBezTo>
                        <a:pt x="33338" y="123104"/>
                        <a:pt x="65723" y="141201"/>
                        <a:pt x="84773" y="180254"/>
                      </a:cubicBezTo>
                      <a:cubicBezTo>
                        <a:pt x="94298" y="199304"/>
                        <a:pt x="99060" y="220259"/>
                        <a:pt x="102870" y="240261"/>
                      </a:cubicBezTo>
                      <a:cubicBezTo>
                        <a:pt x="198120" y="234546"/>
                        <a:pt x="366713" y="191684"/>
                        <a:pt x="391478" y="151679"/>
                      </a:cubicBezTo>
                      <a:cubicBezTo>
                        <a:pt x="390525" y="99291"/>
                        <a:pt x="382905" y="52619"/>
                        <a:pt x="370523" y="231"/>
                      </a:cubicBezTo>
                      <a:cubicBezTo>
                        <a:pt x="367665" y="231"/>
                        <a:pt x="340995" y="5946"/>
                        <a:pt x="340042" y="6899"/>
                      </a:cubicBezTo>
                      <a:close/>
                    </a:path>
                  </a:pathLst>
                </a:custGeom>
                <a:solidFill>
                  <a:srgbClr val="99969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61" name="Google Shape;1361;p10"/>
                <p:cNvSpPr/>
                <p:nvPr/>
              </p:nvSpPr>
              <p:spPr>
                <a:xfrm>
                  <a:off x="575233" y="6536712"/>
                  <a:ext cx="306704" cy="187013"/>
                </a:xfrm>
                <a:custGeom>
                  <a:avLst/>
                  <a:gdLst/>
                  <a:ahLst/>
                  <a:cxnLst/>
                  <a:rect l="l" t="t" r="r" b="b"/>
                  <a:pathLst>
                    <a:path w="306704" h="187013" extrusionOk="0">
                      <a:moveTo>
                        <a:pt x="113348" y="177165"/>
                      </a:moveTo>
                      <a:cubicBezTo>
                        <a:pt x="142875" y="171450"/>
                        <a:pt x="146685" y="183832"/>
                        <a:pt x="174307" y="165735"/>
                      </a:cubicBezTo>
                      <a:cubicBezTo>
                        <a:pt x="186690" y="157163"/>
                        <a:pt x="200025" y="139065"/>
                        <a:pt x="215265" y="133350"/>
                      </a:cubicBezTo>
                      <a:cubicBezTo>
                        <a:pt x="233363" y="127635"/>
                        <a:pt x="253365" y="144780"/>
                        <a:pt x="278130" y="139065"/>
                      </a:cubicBezTo>
                      <a:cubicBezTo>
                        <a:pt x="279082" y="139065"/>
                        <a:pt x="305753" y="133350"/>
                        <a:pt x="306705" y="132397"/>
                      </a:cubicBezTo>
                      <a:cubicBezTo>
                        <a:pt x="295275" y="87630"/>
                        <a:pt x="289560" y="45720"/>
                        <a:pt x="278130" y="0"/>
                      </a:cubicBezTo>
                      <a:cubicBezTo>
                        <a:pt x="257175" y="11430"/>
                        <a:pt x="192405" y="27622"/>
                        <a:pt x="176213" y="44767"/>
                      </a:cubicBezTo>
                      <a:cubicBezTo>
                        <a:pt x="132398" y="93345"/>
                        <a:pt x="149542" y="117157"/>
                        <a:pt x="60007" y="138113"/>
                      </a:cubicBezTo>
                      <a:cubicBezTo>
                        <a:pt x="49530" y="140970"/>
                        <a:pt x="22860" y="167640"/>
                        <a:pt x="0" y="183832"/>
                      </a:cubicBezTo>
                      <a:cubicBezTo>
                        <a:pt x="29527" y="191452"/>
                        <a:pt x="80010" y="183832"/>
                        <a:pt x="113348" y="177165"/>
                      </a:cubicBezTo>
                      <a:close/>
                    </a:path>
                  </a:pathLst>
                </a:custGeom>
                <a:solidFill>
                  <a:srgbClr val="878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1362" name="Google Shape;1362;p10"/>
              <p:cNvSpPr/>
              <p:nvPr/>
            </p:nvSpPr>
            <p:spPr>
              <a:xfrm>
                <a:off x="410761" y="6262239"/>
                <a:ext cx="401644" cy="509740"/>
              </a:xfrm>
              <a:custGeom>
                <a:avLst/>
                <a:gdLst/>
                <a:ahLst/>
                <a:cxnLst/>
                <a:rect l="l" t="t" r="r" b="b"/>
                <a:pathLst>
                  <a:path w="401644" h="509740" extrusionOk="0">
                    <a:moveTo>
                      <a:pt x="154947" y="465925"/>
                    </a:moveTo>
                    <a:cubicBezTo>
                      <a:pt x="180664" y="450685"/>
                      <a:pt x="213049" y="415443"/>
                      <a:pt x="225432" y="412585"/>
                    </a:cubicBezTo>
                    <a:cubicBezTo>
                      <a:pt x="315919" y="391630"/>
                      <a:pt x="297822" y="367818"/>
                      <a:pt x="341637" y="319240"/>
                    </a:cubicBezTo>
                    <a:cubicBezTo>
                      <a:pt x="356877" y="302095"/>
                      <a:pt x="380689" y="290665"/>
                      <a:pt x="401644" y="279235"/>
                    </a:cubicBezTo>
                    <a:cubicBezTo>
                      <a:pt x="366402" y="197320"/>
                      <a:pt x="318777" y="121120"/>
                      <a:pt x="262579" y="56350"/>
                    </a:cubicBezTo>
                    <a:cubicBezTo>
                      <a:pt x="240672" y="31585"/>
                      <a:pt x="216859" y="2058"/>
                      <a:pt x="181617" y="153"/>
                    </a:cubicBezTo>
                    <a:cubicBezTo>
                      <a:pt x="150184" y="-1752"/>
                      <a:pt x="115894" y="14440"/>
                      <a:pt x="87319" y="32538"/>
                    </a:cubicBezTo>
                    <a:cubicBezTo>
                      <a:pt x="58744" y="54445"/>
                      <a:pt x="33027" y="78258"/>
                      <a:pt x="19692" y="96355"/>
                    </a:cubicBezTo>
                    <a:cubicBezTo>
                      <a:pt x="2547" y="147790"/>
                      <a:pt x="-4121" y="213513"/>
                      <a:pt x="2547" y="285903"/>
                    </a:cubicBezTo>
                    <a:cubicBezTo>
                      <a:pt x="6357" y="321145"/>
                      <a:pt x="34932" y="380200"/>
                      <a:pt x="37789" y="415443"/>
                    </a:cubicBezTo>
                    <a:cubicBezTo>
                      <a:pt x="40647" y="450685"/>
                      <a:pt x="49219" y="475450"/>
                      <a:pt x="79699" y="496405"/>
                    </a:cubicBezTo>
                    <a:cubicBezTo>
                      <a:pt x="86367" y="501168"/>
                      <a:pt x="93987" y="504978"/>
                      <a:pt x="100654" y="509740"/>
                    </a:cubicBezTo>
                    <a:cubicBezTo>
                      <a:pt x="105417" y="507835"/>
                      <a:pt x="110179" y="505930"/>
                      <a:pt x="113989" y="503073"/>
                    </a:cubicBezTo>
                    <a:cubicBezTo>
                      <a:pt x="127324" y="497358"/>
                      <a:pt x="144469" y="472593"/>
                      <a:pt x="154947" y="465925"/>
                    </a:cubicBezTo>
                    <a:close/>
                  </a:path>
                </a:pathLst>
              </a:custGeom>
              <a:solidFill>
                <a:srgbClr val="A5A0A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1363" name="Google Shape;1363;p10"/>
              <p:cNvGrpSpPr/>
              <p:nvPr/>
            </p:nvGrpSpPr>
            <p:grpSpPr>
              <a:xfrm>
                <a:off x="23831" y="6082457"/>
                <a:ext cx="474249" cy="688569"/>
                <a:chOff x="23831" y="6082457"/>
                <a:chExt cx="474249" cy="688569"/>
              </a:xfrm>
            </p:grpSpPr>
            <p:sp>
              <p:nvSpPr>
                <p:cNvPr id="1364" name="Google Shape;1364;p10"/>
                <p:cNvSpPr/>
                <p:nvPr/>
              </p:nvSpPr>
              <p:spPr>
                <a:xfrm>
                  <a:off x="154228" y="6174761"/>
                  <a:ext cx="343852" cy="596265"/>
                </a:xfrm>
                <a:custGeom>
                  <a:avLst/>
                  <a:gdLst/>
                  <a:ahLst/>
                  <a:cxnLst/>
                  <a:rect l="l" t="t" r="r" b="b"/>
                  <a:pathLst>
                    <a:path w="343852" h="596265" extrusionOk="0">
                      <a:moveTo>
                        <a:pt x="340995" y="122873"/>
                      </a:moveTo>
                      <a:cubicBezTo>
                        <a:pt x="330518" y="95250"/>
                        <a:pt x="306705" y="69533"/>
                        <a:pt x="289560" y="48578"/>
                      </a:cubicBezTo>
                      <a:cubicBezTo>
                        <a:pt x="275272" y="31433"/>
                        <a:pt x="260033" y="15240"/>
                        <a:pt x="244793" y="0"/>
                      </a:cubicBezTo>
                      <a:cubicBezTo>
                        <a:pt x="227647" y="123825"/>
                        <a:pt x="104775" y="270510"/>
                        <a:pt x="0" y="319088"/>
                      </a:cubicBezTo>
                      <a:cubicBezTo>
                        <a:pt x="16192" y="342900"/>
                        <a:pt x="32385" y="365760"/>
                        <a:pt x="44767" y="392430"/>
                      </a:cubicBezTo>
                      <a:cubicBezTo>
                        <a:pt x="60007" y="424815"/>
                        <a:pt x="71438" y="458153"/>
                        <a:pt x="86677" y="490538"/>
                      </a:cubicBezTo>
                      <a:cubicBezTo>
                        <a:pt x="112395" y="545783"/>
                        <a:pt x="120015" y="579120"/>
                        <a:pt x="180975" y="596265"/>
                      </a:cubicBezTo>
                      <a:cubicBezTo>
                        <a:pt x="163830" y="547688"/>
                        <a:pt x="174308" y="508635"/>
                        <a:pt x="164783" y="470535"/>
                      </a:cubicBezTo>
                      <a:cubicBezTo>
                        <a:pt x="148590" y="407670"/>
                        <a:pt x="176213" y="361950"/>
                        <a:pt x="194310" y="316230"/>
                      </a:cubicBezTo>
                      <a:cubicBezTo>
                        <a:pt x="216218" y="260033"/>
                        <a:pt x="194310" y="208598"/>
                        <a:pt x="220980" y="184785"/>
                      </a:cubicBezTo>
                      <a:cubicBezTo>
                        <a:pt x="242888" y="164783"/>
                        <a:pt x="255270" y="175260"/>
                        <a:pt x="276225" y="184785"/>
                      </a:cubicBezTo>
                      <a:cubicBezTo>
                        <a:pt x="289560" y="166688"/>
                        <a:pt x="315278" y="142875"/>
                        <a:pt x="343853" y="120968"/>
                      </a:cubicBezTo>
                      <a:cubicBezTo>
                        <a:pt x="343853" y="120968"/>
                        <a:pt x="341947" y="121920"/>
                        <a:pt x="340995" y="122873"/>
                      </a:cubicBezTo>
                      <a:close/>
                    </a:path>
                  </a:pathLst>
                </a:custGeom>
                <a:solidFill>
                  <a:srgbClr val="99969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65" name="Google Shape;1365;p10"/>
                <p:cNvSpPr/>
                <p:nvPr/>
              </p:nvSpPr>
              <p:spPr>
                <a:xfrm>
                  <a:off x="23831" y="6082457"/>
                  <a:ext cx="384810" cy="423748"/>
                </a:xfrm>
                <a:custGeom>
                  <a:avLst/>
                  <a:gdLst/>
                  <a:ahLst/>
                  <a:cxnLst/>
                  <a:rect l="l" t="t" r="r" b="b"/>
                  <a:pathLst>
                    <a:path w="384810" h="423748" extrusionOk="0">
                      <a:moveTo>
                        <a:pt x="384810" y="103708"/>
                      </a:moveTo>
                      <a:cubicBezTo>
                        <a:pt x="364808" y="84658"/>
                        <a:pt x="344805" y="66561"/>
                        <a:pt x="322898" y="50368"/>
                      </a:cubicBezTo>
                      <a:cubicBezTo>
                        <a:pt x="294323" y="28461"/>
                        <a:pt x="251460" y="-12497"/>
                        <a:pt x="213360" y="3696"/>
                      </a:cubicBezTo>
                      <a:cubicBezTo>
                        <a:pt x="189548" y="13221"/>
                        <a:pt x="167640" y="35128"/>
                        <a:pt x="147638" y="49416"/>
                      </a:cubicBezTo>
                      <a:cubicBezTo>
                        <a:pt x="123825" y="66561"/>
                        <a:pt x="99060" y="83706"/>
                        <a:pt x="75248" y="102756"/>
                      </a:cubicBezTo>
                      <a:cubicBezTo>
                        <a:pt x="44768" y="126568"/>
                        <a:pt x="17145" y="153238"/>
                        <a:pt x="0" y="187528"/>
                      </a:cubicBezTo>
                      <a:cubicBezTo>
                        <a:pt x="18097" y="179908"/>
                        <a:pt x="35243" y="178956"/>
                        <a:pt x="55245" y="199911"/>
                      </a:cubicBezTo>
                      <a:cubicBezTo>
                        <a:pt x="73343" y="219913"/>
                        <a:pt x="111443" y="276111"/>
                        <a:pt x="111443" y="301828"/>
                      </a:cubicBezTo>
                      <a:cubicBezTo>
                        <a:pt x="111443" y="340881"/>
                        <a:pt x="108585" y="374218"/>
                        <a:pt x="131445" y="408508"/>
                      </a:cubicBezTo>
                      <a:cubicBezTo>
                        <a:pt x="135255" y="413271"/>
                        <a:pt x="138113" y="418033"/>
                        <a:pt x="141923" y="423748"/>
                      </a:cubicBezTo>
                      <a:cubicBezTo>
                        <a:pt x="243840" y="374218"/>
                        <a:pt x="366713" y="226581"/>
                        <a:pt x="384810" y="103708"/>
                      </a:cubicBezTo>
                      <a:close/>
                    </a:path>
                  </a:pathLst>
                </a:custGeom>
                <a:solidFill>
                  <a:srgbClr val="A5A0A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sp>
          <p:nvSpPr>
            <p:cNvPr id="1366" name="Google Shape;1366;p10"/>
            <p:cNvSpPr/>
            <p:nvPr/>
          </p:nvSpPr>
          <p:spPr>
            <a:xfrm>
              <a:off x="451408" y="6303349"/>
              <a:ext cx="220979" cy="43815"/>
            </a:xfrm>
            <a:custGeom>
              <a:avLst/>
              <a:gdLst/>
              <a:ahLst/>
              <a:cxnLst/>
              <a:rect l="l" t="t" r="r" b="b"/>
              <a:pathLst>
                <a:path w="220979" h="43815" extrusionOk="0">
                  <a:moveTo>
                    <a:pt x="10477" y="41910"/>
                  </a:moveTo>
                  <a:cubicBezTo>
                    <a:pt x="6667" y="41910"/>
                    <a:pt x="3810" y="42863"/>
                    <a:pt x="0" y="43815"/>
                  </a:cubicBezTo>
                  <a:cubicBezTo>
                    <a:pt x="20002" y="27622"/>
                    <a:pt x="41910" y="12383"/>
                    <a:pt x="63817" y="953"/>
                  </a:cubicBezTo>
                  <a:cubicBezTo>
                    <a:pt x="63817" y="953"/>
                    <a:pt x="64770" y="953"/>
                    <a:pt x="64770" y="0"/>
                  </a:cubicBezTo>
                  <a:cubicBezTo>
                    <a:pt x="67627" y="0"/>
                    <a:pt x="70485" y="0"/>
                    <a:pt x="73342" y="0"/>
                  </a:cubicBezTo>
                  <a:cubicBezTo>
                    <a:pt x="49530" y="9525"/>
                    <a:pt x="28575" y="23813"/>
                    <a:pt x="10477" y="41910"/>
                  </a:cubicBezTo>
                  <a:close/>
                  <a:moveTo>
                    <a:pt x="188595" y="10478"/>
                  </a:moveTo>
                  <a:cubicBezTo>
                    <a:pt x="199073" y="15240"/>
                    <a:pt x="208598" y="20955"/>
                    <a:pt x="217170" y="29528"/>
                  </a:cubicBezTo>
                  <a:cubicBezTo>
                    <a:pt x="218123" y="30480"/>
                    <a:pt x="220027" y="32385"/>
                    <a:pt x="220980" y="33338"/>
                  </a:cubicBezTo>
                  <a:cubicBezTo>
                    <a:pt x="210502" y="24765"/>
                    <a:pt x="200025" y="17145"/>
                    <a:pt x="188595" y="10478"/>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67" name="Google Shape;1367;p10"/>
            <p:cNvSpPr/>
            <p:nvPr/>
          </p:nvSpPr>
          <p:spPr>
            <a:xfrm>
              <a:off x="-57404" y="6557666"/>
              <a:ext cx="886954" cy="358670"/>
            </a:xfrm>
            <a:custGeom>
              <a:avLst/>
              <a:gdLst/>
              <a:ahLst/>
              <a:cxnLst/>
              <a:rect l="l" t="t" r="r" b="b"/>
              <a:pathLst>
                <a:path w="886954" h="358670" extrusionOk="0">
                  <a:moveTo>
                    <a:pt x="731697" y="319088"/>
                  </a:moveTo>
                  <a:cubicBezTo>
                    <a:pt x="706932" y="315278"/>
                    <a:pt x="655497" y="287655"/>
                    <a:pt x="651687" y="280988"/>
                  </a:cubicBezTo>
                  <a:cubicBezTo>
                    <a:pt x="640257" y="261938"/>
                    <a:pt x="618350" y="228600"/>
                    <a:pt x="569772" y="214313"/>
                  </a:cubicBezTo>
                  <a:cubicBezTo>
                    <a:pt x="569772" y="244793"/>
                    <a:pt x="612635" y="262890"/>
                    <a:pt x="620255" y="269558"/>
                  </a:cubicBezTo>
                  <a:cubicBezTo>
                    <a:pt x="624065" y="273368"/>
                    <a:pt x="623112" y="295275"/>
                    <a:pt x="611682" y="299085"/>
                  </a:cubicBezTo>
                  <a:cubicBezTo>
                    <a:pt x="599300" y="302895"/>
                    <a:pt x="575487" y="288608"/>
                    <a:pt x="565962" y="281940"/>
                  </a:cubicBezTo>
                  <a:cubicBezTo>
                    <a:pt x="534530" y="259080"/>
                    <a:pt x="509765" y="267653"/>
                    <a:pt x="480237" y="244793"/>
                  </a:cubicBezTo>
                  <a:cubicBezTo>
                    <a:pt x="468807" y="236220"/>
                    <a:pt x="475475" y="200977"/>
                    <a:pt x="438327" y="170498"/>
                  </a:cubicBezTo>
                  <a:cubicBezTo>
                    <a:pt x="406895" y="143827"/>
                    <a:pt x="388797" y="80963"/>
                    <a:pt x="379272" y="0"/>
                  </a:cubicBezTo>
                  <a:cubicBezTo>
                    <a:pt x="357365" y="60008"/>
                    <a:pt x="369747" y="146685"/>
                    <a:pt x="383082" y="246698"/>
                  </a:cubicBezTo>
                  <a:cubicBezTo>
                    <a:pt x="361175" y="266700"/>
                    <a:pt x="357365" y="309563"/>
                    <a:pt x="343077" y="336233"/>
                  </a:cubicBezTo>
                  <a:cubicBezTo>
                    <a:pt x="335457" y="315278"/>
                    <a:pt x="321170" y="296228"/>
                    <a:pt x="307835" y="282893"/>
                  </a:cubicBezTo>
                  <a:cubicBezTo>
                    <a:pt x="281165" y="256223"/>
                    <a:pt x="254495" y="252413"/>
                    <a:pt x="221157" y="240030"/>
                  </a:cubicBezTo>
                  <a:cubicBezTo>
                    <a:pt x="168770" y="220980"/>
                    <a:pt x="154482" y="159068"/>
                    <a:pt x="129717" y="112395"/>
                  </a:cubicBezTo>
                  <a:cubicBezTo>
                    <a:pt x="116382" y="87630"/>
                    <a:pt x="61137" y="3810"/>
                    <a:pt x="5892" y="10478"/>
                  </a:cubicBezTo>
                  <a:cubicBezTo>
                    <a:pt x="-7443" y="72390"/>
                    <a:pt x="5892" y="272415"/>
                    <a:pt x="6845" y="295275"/>
                  </a:cubicBezTo>
                  <a:cubicBezTo>
                    <a:pt x="59232" y="302895"/>
                    <a:pt x="228777" y="351473"/>
                    <a:pt x="294500" y="352425"/>
                  </a:cubicBezTo>
                  <a:cubicBezTo>
                    <a:pt x="313550" y="356235"/>
                    <a:pt x="478332" y="338138"/>
                    <a:pt x="487857" y="322898"/>
                  </a:cubicBezTo>
                  <a:cubicBezTo>
                    <a:pt x="544055" y="334328"/>
                    <a:pt x="591680" y="362903"/>
                    <a:pt x="663117" y="358140"/>
                  </a:cubicBezTo>
                  <a:cubicBezTo>
                    <a:pt x="752652" y="352425"/>
                    <a:pt x="865047" y="320993"/>
                    <a:pt x="886955" y="306705"/>
                  </a:cubicBezTo>
                  <a:cubicBezTo>
                    <a:pt x="831710" y="280035"/>
                    <a:pt x="777417" y="313373"/>
                    <a:pt x="731697" y="319088"/>
                  </a:cubicBezTo>
                  <a:close/>
                </a:path>
              </a:pathLst>
            </a:custGeom>
            <a:solidFill>
              <a:srgbClr val="6D69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68" name="Google Shape;1368;p10"/>
            <p:cNvSpPr/>
            <p:nvPr/>
          </p:nvSpPr>
          <p:spPr>
            <a:xfrm>
              <a:off x="7543" y="6066190"/>
              <a:ext cx="444817" cy="456233"/>
            </a:xfrm>
            <a:custGeom>
              <a:avLst/>
              <a:gdLst/>
              <a:ahLst/>
              <a:cxnLst/>
              <a:rect l="l" t="t" r="r" b="b"/>
              <a:pathLst>
                <a:path w="444817" h="456233" extrusionOk="0">
                  <a:moveTo>
                    <a:pt x="395288" y="97141"/>
                  </a:moveTo>
                  <a:cubicBezTo>
                    <a:pt x="377190" y="79996"/>
                    <a:pt x="350520" y="68566"/>
                    <a:pt x="329565" y="52374"/>
                  </a:cubicBezTo>
                  <a:cubicBezTo>
                    <a:pt x="287655" y="19989"/>
                    <a:pt x="245745" y="-12396"/>
                    <a:pt x="215265" y="4749"/>
                  </a:cubicBezTo>
                  <a:cubicBezTo>
                    <a:pt x="169545" y="31419"/>
                    <a:pt x="44768" y="127621"/>
                    <a:pt x="27622" y="148576"/>
                  </a:cubicBezTo>
                  <a:cubicBezTo>
                    <a:pt x="20002" y="158101"/>
                    <a:pt x="4763" y="185724"/>
                    <a:pt x="0" y="201916"/>
                  </a:cubicBezTo>
                  <a:cubicBezTo>
                    <a:pt x="6667" y="200011"/>
                    <a:pt x="20955" y="198106"/>
                    <a:pt x="26670" y="200011"/>
                  </a:cubicBezTo>
                  <a:cubicBezTo>
                    <a:pt x="54293" y="208584"/>
                    <a:pt x="69533" y="229539"/>
                    <a:pt x="85725" y="255256"/>
                  </a:cubicBezTo>
                  <a:cubicBezTo>
                    <a:pt x="103823" y="283831"/>
                    <a:pt x="102870" y="311454"/>
                    <a:pt x="105727" y="342886"/>
                  </a:cubicBezTo>
                  <a:cubicBezTo>
                    <a:pt x="106680" y="352411"/>
                    <a:pt x="110490" y="360031"/>
                    <a:pt x="112395" y="369556"/>
                  </a:cubicBezTo>
                  <a:cubicBezTo>
                    <a:pt x="121920" y="408609"/>
                    <a:pt x="146685" y="420991"/>
                    <a:pt x="166687" y="456234"/>
                  </a:cubicBezTo>
                  <a:cubicBezTo>
                    <a:pt x="165735" y="439089"/>
                    <a:pt x="160020" y="410514"/>
                    <a:pt x="141923" y="391464"/>
                  </a:cubicBezTo>
                  <a:cubicBezTo>
                    <a:pt x="132398" y="381939"/>
                    <a:pt x="136208" y="345744"/>
                    <a:pt x="140970" y="330504"/>
                  </a:cubicBezTo>
                  <a:cubicBezTo>
                    <a:pt x="145733" y="315264"/>
                    <a:pt x="152400" y="300976"/>
                    <a:pt x="145733" y="284784"/>
                  </a:cubicBezTo>
                  <a:cubicBezTo>
                    <a:pt x="137160" y="261924"/>
                    <a:pt x="109537" y="247636"/>
                    <a:pt x="97155" y="226681"/>
                  </a:cubicBezTo>
                  <a:cubicBezTo>
                    <a:pt x="80963" y="200011"/>
                    <a:pt x="75248" y="168579"/>
                    <a:pt x="91440" y="139051"/>
                  </a:cubicBezTo>
                  <a:cubicBezTo>
                    <a:pt x="96202" y="130479"/>
                    <a:pt x="102870" y="123811"/>
                    <a:pt x="109537" y="117144"/>
                  </a:cubicBezTo>
                  <a:cubicBezTo>
                    <a:pt x="127635" y="102856"/>
                    <a:pt x="145733" y="88569"/>
                    <a:pt x="163830" y="74281"/>
                  </a:cubicBezTo>
                  <a:cubicBezTo>
                    <a:pt x="185737" y="56184"/>
                    <a:pt x="206693" y="36181"/>
                    <a:pt x="235268" y="31419"/>
                  </a:cubicBezTo>
                  <a:cubicBezTo>
                    <a:pt x="247650" y="29514"/>
                    <a:pt x="259080" y="31419"/>
                    <a:pt x="270510" y="34276"/>
                  </a:cubicBezTo>
                  <a:cubicBezTo>
                    <a:pt x="297180" y="45706"/>
                    <a:pt x="322898" y="65709"/>
                    <a:pt x="342900" y="78091"/>
                  </a:cubicBezTo>
                  <a:cubicBezTo>
                    <a:pt x="360998" y="89521"/>
                    <a:pt x="377190" y="98094"/>
                    <a:pt x="391478" y="113334"/>
                  </a:cubicBezTo>
                  <a:cubicBezTo>
                    <a:pt x="406718" y="129526"/>
                    <a:pt x="423863" y="152386"/>
                    <a:pt x="444818" y="166674"/>
                  </a:cubicBezTo>
                  <a:cubicBezTo>
                    <a:pt x="426720" y="140956"/>
                    <a:pt x="414338" y="115239"/>
                    <a:pt x="395288" y="97141"/>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69" name="Google Shape;1369;p10"/>
            <p:cNvSpPr/>
            <p:nvPr/>
          </p:nvSpPr>
          <p:spPr>
            <a:xfrm>
              <a:off x="359825" y="6248965"/>
              <a:ext cx="389714" cy="350611"/>
            </a:xfrm>
            <a:custGeom>
              <a:avLst/>
              <a:gdLst/>
              <a:ahLst/>
              <a:cxnLst/>
              <a:rect l="l" t="t" r="r" b="b"/>
              <a:pathLst>
                <a:path w="389714" h="350611" extrusionOk="0">
                  <a:moveTo>
                    <a:pt x="323040" y="77244"/>
                  </a:moveTo>
                  <a:cubicBezTo>
                    <a:pt x="300180" y="45812"/>
                    <a:pt x="256365" y="2949"/>
                    <a:pt x="219218" y="92"/>
                  </a:cubicBezTo>
                  <a:cubicBezTo>
                    <a:pt x="203977" y="-861"/>
                    <a:pt x="189690" y="5807"/>
                    <a:pt x="174450" y="10569"/>
                  </a:cubicBezTo>
                  <a:cubicBezTo>
                    <a:pt x="133492" y="23904"/>
                    <a:pt x="72533" y="58194"/>
                    <a:pt x="41100" y="81054"/>
                  </a:cubicBezTo>
                  <a:cubicBezTo>
                    <a:pt x="12525" y="102962"/>
                    <a:pt x="-4620" y="124869"/>
                    <a:pt x="1095" y="163922"/>
                  </a:cubicBezTo>
                  <a:cubicBezTo>
                    <a:pt x="11572" y="146777"/>
                    <a:pt x="42053" y="151539"/>
                    <a:pt x="39195" y="174399"/>
                  </a:cubicBezTo>
                  <a:cubicBezTo>
                    <a:pt x="32528" y="226787"/>
                    <a:pt x="40147" y="305844"/>
                    <a:pt x="67770" y="350612"/>
                  </a:cubicBezTo>
                  <a:cubicBezTo>
                    <a:pt x="79200" y="299177"/>
                    <a:pt x="53483" y="266792"/>
                    <a:pt x="58245" y="223929"/>
                  </a:cubicBezTo>
                  <a:cubicBezTo>
                    <a:pt x="61103" y="196307"/>
                    <a:pt x="66817" y="160112"/>
                    <a:pt x="78248" y="134394"/>
                  </a:cubicBezTo>
                  <a:cubicBezTo>
                    <a:pt x="90630" y="103914"/>
                    <a:pt x="113490" y="95342"/>
                    <a:pt x="138255" y="80102"/>
                  </a:cubicBezTo>
                  <a:cubicBezTo>
                    <a:pt x="154448" y="70577"/>
                    <a:pt x="170640" y="58194"/>
                    <a:pt x="187785" y="51527"/>
                  </a:cubicBezTo>
                  <a:cubicBezTo>
                    <a:pt x="232552" y="33429"/>
                    <a:pt x="267795" y="48669"/>
                    <a:pt x="302085" y="77244"/>
                  </a:cubicBezTo>
                  <a:cubicBezTo>
                    <a:pt x="335423" y="105819"/>
                    <a:pt x="360187" y="140109"/>
                    <a:pt x="389715" y="172494"/>
                  </a:cubicBezTo>
                  <a:cubicBezTo>
                    <a:pt x="384000" y="136299"/>
                    <a:pt x="345900" y="108677"/>
                    <a:pt x="323040" y="77244"/>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70" name="Google Shape;1370;p10"/>
            <p:cNvSpPr/>
            <p:nvPr/>
          </p:nvSpPr>
          <p:spPr>
            <a:xfrm>
              <a:off x="546658" y="6472894"/>
              <a:ext cx="307559" cy="274319"/>
            </a:xfrm>
            <a:custGeom>
              <a:avLst/>
              <a:gdLst/>
              <a:ahLst/>
              <a:cxnLst/>
              <a:rect l="l" t="t" r="r" b="b"/>
              <a:pathLst>
                <a:path w="307559" h="274319" extrusionOk="0">
                  <a:moveTo>
                    <a:pt x="299085" y="54293"/>
                  </a:moveTo>
                  <a:cubicBezTo>
                    <a:pt x="268605" y="42863"/>
                    <a:pt x="245745" y="38100"/>
                    <a:pt x="232410" y="0"/>
                  </a:cubicBezTo>
                  <a:cubicBezTo>
                    <a:pt x="234315" y="48577"/>
                    <a:pt x="223838" y="56197"/>
                    <a:pt x="213360" y="61913"/>
                  </a:cubicBezTo>
                  <a:cubicBezTo>
                    <a:pt x="187642" y="69532"/>
                    <a:pt x="134302" y="77152"/>
                    <a:pt x="115252" y="87630"/>
                  </a:cubicBezTo>
                  <a:cubicBezTo>
                    <a:pt x="93345" y="100013"/>
                    <a:pt x="100013" y="109538"/>
                    <a:pt x="94298" y="128588"/>
                  </a:cubicBezTo>
                  <a:cubicBezTo>
                    <a:pt x="86677" y="154305"/>
                    <a:pt x="65723" y="185738"/>
                    <a:pt x="41910" y="196215"/>
                  </a:cubicBezTo>
                  <a:cubicBezTo>
                    <a:pt x="15240" y="207645"/>
                    <a:pt x="0" y="234315"/>
                    <a:pt x="0" y="274320"/>
                  </a:cubicBezTo>
                  <a:cubicBezTo>
                    <a:pt x="11430" y="260033"/>
                    <a:pt x="35242" y="237172"/>
                    <a:pt x="65723" y="227647"/>
                  </a:cubicBezTo>
                  <a:cubicBezTo>
                    <a:pt x="97155" y="219075"/>
                    <a:pt x="128588" y="210503"/>
                    <a:pt x="149542" y="196215"/>
                  </a:cubicBezTo>
                  <a:cubicBezTo>
                    <a:pt x="170498" y="181927"/>
                    <a:pt x="195263" y="169545"/>
                    <a:pt x="202882" y="163830"/>
                  </a:cubicBezTo>
                  <a:cubicBezTo>
                    <a:pt x="232410" y="142875"/>
                    <a:pt x="217170" y="119063"/>
                    <a:pt x="220980" y="117157"/>
                  </a:cubicBezTo>
                  <a:cubicBezTo>
                    <a:pt x="247650" y="103822"/>
                    <a:pt x="270510" y="121920"/>
                    <a:pt x="282892" y="100013"/>
                  </a:cubicBezTo>
                  <a:cubicBezTo>
                    <a:pt x="288607" y="90488"/>
                    <a:pt x="301942" y="78105"/>
                    <a:pt x="306705" y="67627"/>
                  </a:cubicBezTo>
                  <a:cubicBezTo>
                    <a:pt x="309563" y="61913"/>
                    <a:pt x="304800" y="55245"/>
                    <a:pt x="299085" y="54293"/>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71" name="Google Shape;1371;p10"/>
            <p:cNvSpPr/>
            <p:nvPr/>
          </p:nvSpPr>
          <p:spPr>
            <a:xfrm>
              <a:off x="281862" y="6765312"/>
              <a:ext cx="168613" cy="142967"/>
            </a:xfrm>
            <a:custGeom>
              <a:avLst/>
              <a:gdLst/>
              <a:ahLst/>
              <a:cxnLst/>
              <a:rect l="l" t="t" r="r" b="b"/>
              <a:pathLst>
                <a:path w="168613" h="142967" extrusionOk="0">
                  <a:moveTo>
                    <a:pt x="122873" y="89535"/>
                  </a:moveTo>
                  <a:cubicBezTo>
                    <a:pt x="102870" y="86677"/>
                    <a:pt x="95250" y="85725"/>
                    <a:pt x="82868" y="69532"/>
                  </a:cubicBezTo>
                  <a:cubicBezTo>
                    <a:pt x="64770" y="47625"/>
                    <a:pt x="54293" y="24765"/>
                    <a:pt x="40005" y="0"/>
                  </a:cubicBezTo>
                  <a:cubicBezTo>
                    <a:pt x="45720" y="54292"/>
                    <a:pt x="58103" y="73342"/>
                    <a:pt x="61913" y="93345"/>
                  </a:cubicBezTo>
                  <a:cubicBezTo>
                    <a:pt x="53340" y="114300"/>
                    <a:pt x="16193" y="129540"/>
                    <a:pt x="0" y="142875"/>
                  </a:cubicBezTo>
                  <a:cubicBezTo>
                    <a:pt x="28575" y="143827"/>
                    <a:pt x="106680" y="137160"/>
                    <a:pt x="112395" y="134302"/>
                  </a:cubicBezTo>
                  <a:cubicBezTo>
                    <a:pt x="139065" y="121920"/>
                    <a:pt x="140018" y="122873"/>
                    <a:pt x="168593" y="120015"/>
                  </a:cubicBezTo>
                  <a:cubicBezTo>
                    <a:pt x="169545" y="92392"/>
                    <a:pt x="137160" y="91440"/>
                    <a:pt x="122873" y="89535"/>
                  </a:cubicBezTo>
                  <a:close/>
                </a:path>
              </a:pathLst>
            </a:custGeom>
            <a:solidFill>
              <a:srgbClr val="5B57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72" name="Google Shape;1372;p10"/>
            <p:cNvSpPr/>
            <p:nvPr/>
          </p:nvSpPr>
          <p:spPr>
            <a:xfrm>
              <a:off x="-57227" y="6681491"/>
              <a:ext cx="154305" cy="204787"/>
            </a:xfrm>
            <a:custGeom>
              <a:avLst/>
              <a:gdLst/>
              <a:ahLst/>
              <a:cxnLst/>
              <a:rect l="l" t="t" r="r" b="b"/>
              <a:pathLst>
                <a:path w="154305" h="204787" extrusionOk="0">
                  <a:moveTo>
                    <a:pt x="154305" y="204788"/>
                  </a:moveTo>
                  <a:cubicBezTo>
                    <a:pt x="145733" y="183833"/>
                    <a:pt x="92393" y="160973"/>
                    <a:pt x="75248" y="148590"/>
                  </a:cubicBezTo>
                  <a:cubicBezTo>
                    <a:pt x="65723" y="141923"/>
                    <a:pt x="64770" y="116205"/>
                    <a:pt x="34290" y="111443"/>
                  </a:cubicBezTo>
                  <a:cubicBezTo>
                    <a:pt x="26670" y="77152"/>
                    <a:pt x="23813" y="16193"/>
                    <a:pt x="0" y="0"/>
                  </a:cubicBezTo>
                  <a:cubicBezTo>
                    <a:pt x="953" y="35243"/>
                    <a:pt x="2858" y="139065"/>
                    <a:pt x="6668" y="174308"/>
                  </a:cubicBezTo>
                  <a:cubicBezTo>
                    <a:pt x="29528" y="181927"/>
                    <a:pt x="106680" y="194310"/>
                    <a:pt x="154305" y="204788"/>
                  </a:cubicBezTo>
                  <a:close/>
                </a:path>
              </a:pathLst>
            </a:custGeom>
            <a:solidFill>
              <a:srgbClr val="5B57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373" name="Google Shape;1373;p10"/>
          <p:cNvGrpSpPr/>
          <p:nvPr/>
        </p:nvGrpSpPr>
        <p:grpSpPr>
          <a:xfrm flipH="1">
            <a:off x="16801760" y="9084386"/>
            <a:ext cx="1486235" cy="1477220"/>
            <a:chOff x="2327129" y="3221103"/>
            <a:chExt cx="1159671" cy="1202017"/>
          </a:xfrm>
        </p:grpSpPr>
        <p:sp>
          <p:nvSpPr>
            <p:cNvPr id="1374" name="Google Shape;1374;p10"/>
            <p:cNvSpPr/>
            <p:nvPr/>
          </p:nvSpPr>
          <p:spPr>
            <a:xfrm>
              <a:off x="2943611" y="3343976"/>
              <a:ext cx="543189" cy="1006792"/>
            </a:xfrm>
            <a:custGeom>
              <a:avLst/>
              <a:gdLst/>
              <a:ahLst/>
              <a:cxnLst/>
              <a:rect l="l" t="t" r="r" b="b"/>
              <a:pathLst>
                <a:path w="543189" h="1006792" extrusionOk="0">
                  <a:moveTo>
                    <a:pt x="42175" y="986790"/>
                  </a:moveTo>
                  <a:cubicBezTo>
                    <a:pt x="12647" y="913447"/>
                    <a:pt x="10742" y="897255"/>
                    <a:pt x="2170" y="818197"/>
                  </a:cubicBezTo>
                  <a:cubicBezTo>
                    <a:pt x="-6403" y="739140"/>
                    <a:pt x="9790" y="655320"/>
                    <a:pt x="62177" y="596265"/>
                  </a:cubicBezTo>
                  <a:cubicBezTo>
                    <a:pt x="99325" y="554355"/>
                    <a:pt x="152665" y="527685"/>
                    <a:pt x="182192" y="480060"/>
                  </a:cubicBezTo>
                  <a:cubicBezTo>
                    <a:pt x="207910" y="439103"/>
                    <a:pt x="212672" y="387667"/>
                    <a:pt x="230770" y="342900"/>
                  </a:cubicBezTo>
                  <a:cubicBezTo>
                    <a:pt x="288872" y="198120"/>
                    <a:pt x="471752" y="139065"/>
                    <a:pt x="543190" y="0"/>
                  </a:cubicBezTo>
                  <a:cubicBezTo>
                    <a:pt x="516520" y="165735"/>
                    <a:pt x="486040" y="340042"/>
                    <a:pt x="376502" y="467678"/>
                  </a:cubicBezTo>
                  <a:cubicBezTo>
                    <a:pt x="345070" y="503872"/>
                    <a:pt x="307922" y="535305"/>
                    <a:pt x="280300" y="574357"/>
                  </a:cubicBezTo>
                  <a:cubicBezTo>
                    <a:pt x="232675" y="641032"/>
                    <a:pt x="216482" y="722947"/>
                    <a:pt x="194575" y="801053"/>
                  </a:cubicBezTo>
                  <a:cubicBezTo>
                    <a:pt x="172667" y="879157"/>
                    <a:pt x="139330" y="960120"/>
                    <a:pt x="72655" y="1006792"/>
                  </a:cubicBezTo>
                  <a:lnTo>
                    <a:pt x="42175" y="986790"/>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1375" name="Google Shape;1375;p10"/>
            <p:cNvGrpSpPr/>
            <p:nvPr/>
          </p:nvGrpSpPr>
          <p:grpSpPr>
            <a:xfrm>
              <a:off x="2970533" y="3650680"/>
              <a:ext cx="488180" cy="772440"/>
              <a:chOff x="2970533" y="3650680"/>
              <a:chExt cx="488180" cy="772440"/>
            </a:xfrm>
          </p:grpSpPr>
          <p:sp>
            <p:nvSpPr>
              <p:cNvPr id="1376" name="Google Shape;1376;p10"/>
              <p:cNvSpPr/>
              <p:nvPr/>
            </p:nvSpPr>
            <p:spPr>
              <a:xfrm>
                <a:off x="2970533" y="3650680"/>
                <a:ext cx="488180" cy="772440"/>
              </a:xfrm>
              <a:custGeom>
                <a:avLst/>
                <a:gdLst/>
                <a:ahLst/>
                <a:cxnLst/>
                <a:rect l="l" t="t" r="r" b="b"/>
                <a:pathLst>
                  <a:path w="488180" h="772440" extrusionOk="0">
                    <a:moveTo>
                      <a:pt x="344818" y="164783"/>
                    </a:moveTo>
                    <a:lnTo>
                      <a:pt x="344818" y="164783"/>
                    </a:lnTo>
                    <a:cubicBezTo>
                      <a:pt x="406730" y="125730"/>
                      <a:pt x="472453" y="73343"/>
                      <a:pt x="481025" y="0"/>
                    </a:cubicBezTo>
                    <a:cubicBezTo>
                      <a:pt x="503885" y="180975"/>
                      <a:pt x="471500" y="368618"/>
                      <a:pt x="390538" y="532448"/>
                    </a:cubicBezTo>
                    <a:cubicBezTo>
                      <a:pt x="336245" y="641985"/>
                      <a:pt x="248615" y="748665"/>
                      <a:pt x="127648" y="769620"/>
                    </a:cubicBezTo>
                    <a:cubicBezTo>
                      <a:pt x="86690" y="777240"/>
                      <a:pt x="37160" y="770573"/>
                      <a:pt x="13348" y="735330"/>
                    </a:cubicBezTo>
                    <a:cubicBezTo>
                      <a:pt x="-5702" y="706755"/>
                      <a:pt x="-940" y="669608"/>
                      <a:pt x="6680" y="636270"/>
                    </a:cubicBezTo>
                    <a:cubicBezTo>
                      <a:pt x="30493" y="533400"/>
                      <a:pt x="79070" y="437198"/>
                      <a:pt x="147650" y="357188"/>
                    </a:cubicBezTo>
                    <a:cubicBezTo>
                      <a:pt x="176225" y="323850"/>
                      <a:pt x="193370" y="282893"/>
                      <a:pt x="223850" y="251460"/>
                    </a:cubicBezTo>
                    <a:cubicBezTo>
                      <a:pt x="259093" y="216218"/>
                      <a:pt x="303860" y="191453"/>
                      <a:pt x="344818" y="164783"/>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77" name="Google Shape;1377;p10"/>
              <p:cNvSpPr/>
              <p:nvPr/>
            </p:nvSpPr>
            <p:spPr>
              <a:xfrm>
                <a:off x="3026042" y="3780379"/>
                <a:ext cx="390274" cy="639594"/>
              </a:xfrm>
              <a:custGeom>
                <a:avLst/>
                <a:gdLst/>
                <a:ahLst/>
                <a:cxnLst/>
                <a:rect l="l" t="t" r="r" b="b"/>
                <a:pathLst>
                  <a:path w="390274" h="639594" extrusionOk="0">
                    <a:moveTo>
                      <a:pt x="382654" y="2699"/>
                    </a:moveTo>
                    <a:cubicBezTo>
                      <a:pt x="359794" y="93187"/>
                      <a:pt x="306454" y="173197"/>
                      <a:pt x="257877" y="251302"/>
                    </a:cubicBezTo>
                    <a:cubicBezTo>
                      <a:pt x="205489" y="334169"/>
                      <a:pt x="151197" y="417037"/>
                      <a:pt x="95952" y="497999"/>
                    </a:cubicBezTo>
                    <a:cubicBezTo>
                      <a:pt x="64519" y="543719"/>
                      <a:pt x="33087" y="588487"/>
                      <a:pt x="702" y="634207"/>
                    </a:cubicBezTo>
                    <a:cubicBezTo>
                      <a:pt x="-2156" y="638017"/>
                      <a:pt x="4512" y="641827"/>
                      <a:pt x="6417" y="638017"/>
                    </a:cubicBezTo>
                    <a:cubicBezTo>
                      <a:pt x="64519" y="557054"/>
                      <a:pt x="121669" y="474187"/>
                      <a:pt x="176914" y="391319"/>
                    </a:cubicBezTo>
                    <a:cubicBezTo>
                      <a:pt x="230254" y="310357"/>
                      <a:pt x="284547" y="229394"/>
                      <a:pt x="332172" y="144622"/>
                    </a:cubicBezTo>
                    <a:cubicBezTo>
                      <a:pt x="356937" y="100807"/>
                      <a:pt x="378844" y="55087"/>
                      <a:pt x="390274" y="5557"/>
                    </a:cubicBezTo>
                    <a:cubicBezTo>
                      <a:pt x="390274" y="-158"/>
                      <a:pt x="383607" y="-2063"/>
                      <a:pt x="382654" y="2699"/>
                    </a:cubicBezTo>
                    <a:lnTo>
                      <a:pt x="382654" y="26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378" name="Google Shape;1378;p10"/>
            <p:cNvGrpSpPr/>
            <p:nvPr/>
          </p:nvGrpSpPr>
          <p:grpSpPr>
            <a:xfrm>
              <a:off x="2327129" y="3565908"/>
              <a:ext cx="479314" cy="778311"/>
              <a:chOff x="2327129" y="3565908"/>
              <a:chExt cx="479314" cy="778311"/>
            </a:xfrm>
          </p:grpSpPr>
          <p:sp>
            <p:nvSpPr>
              <p:cNvPr id="1379" name="Google Shape;1379;p10"/>
              <p:cNvSpPr/>
              <p:nvPr/>
            </p:nvSpPr>
            <p:spPr>
              <a:xfrm>
                <a:off x="2327129" y="3565908"/>
                <a:ext cx="479314" cy="778311"/>
              </a:xfrm>
              <a:custGeom>
                <a:avLst/>
                <a:gdLst/>
                <a:ahLst/>
                <a:cxnLst/>
                <a:rect l="l" t="t" r="r" b="b"/>
                <a:pathLst>
                  <a:path w="479314" h="778311" extrusionOk="0">
                    <a:moveTo>
                      <a:pt x="143355" y="166688"/>
                    </a:moveTo>
                    <a:lnTo>
                      <a:pt x="143355" y="166688"/>
                    </a:lnTo>
                    <a:cubicBezTo>
                      <a:pt x="81442" y="126683"/>
                      <a:pt x="17625" y="73343"/>
                      <a:pt x="9052" y="0"/>
                    </a:cubicBezTo>
                    <a:cubicBezTo>
                      <a:pt x="-16665" y="180975"/>
                      <a:pt x="12862" y="369570"/>
                      <a:pt x="91920" y="534353"/>
                    </a:cubicBezTo>
                    <a:cubicBezTo>
                      <a:pt x="144307" y="644843"/>
                      <a:pt x="230985" y="752475"/>
                      <a:pt x="351000" y="775335"/>
                    </a:cubicBezTo>
                    <a:cubicBezTo>
                      <a:pt x="391957" y="782955"/>
                      <a:pt x="441487" y="777240"/>
                      <a:pt x="465300" y="742950"/>
                    </a:cubicBezTo>
                    <a:cubicBezTo>
                      <a:pt x="484350" y="715328"/>
                      <a:pt x="480540" y="677228"/>
                      <a:pt x="473872" y="643890"/>
                    </a:cubicBezTo>
                    <a:cubicBezTo>
                      <a:pt x="451965" y="541020"/>
                      <a:pt x="404340" y="443865"/>
                      <a:pt x="336712" y="362903"/>
                    </a:cubicBezTo>
                    <a:cubicBezTo>
                      <a:pt x="308137" y="328613"/>
                      <a:pt x="291945" y="288608"/>
                      <a:pt x="261465" y="256222"/>
                    </a:cubicBezTo>
                    <a:cubicBezTo>
                      <a:pt x="228127" y="219075"/>
                      <a:pt x="184312" y="193358"/>
                      <a:pt x="143355" y="166688"/>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80" name="Google Shape;1380;p10"/>
              <p:cNvSpPr/>
              <p:nvPr/>
            </p:nvSpPr>
            <p:spPr>
              <a:xfrm>
                <a:off x="2371330" y="3695326"/>
                <a:ext cx="379966" cy="644637"/>
              </a:xfrm>
              <a:custGeom>
                <a:avLst/>
                <a:gdLst/>
                <a:ahLst/>
                <a:cxnLst/>
                <a:rect l="l" t="t" r="r" b="b"/>
                <a:pathLst>
                  <a:path w="379966" h="644637" extrusionOk="0">
                    <a:moveTo>
                      <a:pt x="93" y="4884"/>
                    </a:moveTo>
                    <a:cubicBezTo>
                      <a:pt x="21048" y="95372"/>
                      <a:pt x="73436" y="176334"/>
                      <a:pt x="121061" y="254439"/>
                    </a:cubicBezTo>
                    <a:cubicBezTo>
                      <a:pt x="172496" y="338259"/>
                      <a:pt x="224883" y="422079"/>
                      <a:pt x="279176" y="503994"/>
                    </a:cubicBezTo>
                    <a:cubicBezTo>
                      <a:pt x="310608" y="550667"/>
                      <a:pt x="342041" y="597339"/>
                      <a:pt x="373473" y="643059"/>
                    </a:cubicBezTo>
                    <a:cubicBezTo>
                      <a:pt x="376331" y="646869"/>
                      <a:pt x="382046" y="643059"/>
                      <a:pt x="379188" y="639249"/>
                    </a:cubicBezTo>
                    <a:cubicBezTo>
                      <a:pt x="322991" y="559239"/>
                      <a:pt x="268698" y="478277"/>
                      <a:pt x="216311" y="395409"/>
                    </a:cubicBezTo>
                    <a:cubicBezTo>
                      <a:pt x="164876" y="314447"/>
                      <a:pt x="112488" y="232532"/>
                      <a:pt x="65816" y="148712"/>
                    </a:cubicBezTo>
                    <a:cubicBezTo>
                      <a:pt x="40098" y="102039"/>
                      <a:pt x="17238" y="54414"/>
                      <a:pt x="5808" y="2027"/>
                    </a:cubicBezTo>
                    <a:cubicBezTo>
                      <a:pt x="5808" y="-1783"/>
                      <a:pt x="-859" y="122"/>
                      <a:pt x="93" y="4884"/>
                    </a:cubicBezTo>
                    <a:lnTo>
                      <a:pt x="93" y="488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381" name="Google Shape;1381;p10"/>
            <p:cNvGrpSpPr/>
            <p:nvPr/>
          </p:nvGrpSpPr>
          <p:grpSpPr>
            <a:xfrm>
              <a:off x="2774303" y="3274443"/>
              <a:ext cx="455089" cy="1142346"/>
              <a:chOff x="2774303" y="3274443"/>
              <a:chExt cx="455089" cy="1142346"/>
            </a:xfrm>
          </p:grpSpPr>
          <p:sp>
            <p:nvSpPr>
              <p:cNvPr id="1382" name="Google Shape;1382;p10"/>
              <p:cNvSpPr/>
              <p:nvPr/>
            </p:nvSpPr>
            <p:spPr>
              <a:xfrm>
                <a:off x="2774303" y="3274443"/>
                <a:ext cx="455089" cy="1142346"/>
              </a:xfrm>
              <a:custGeom>
                <a:avLst/>
                <a:gdLst/>
                <a:ahLst/>
                <a:cxnLst/>
                <a:rect l="l" t="t" r="r" b="b"/>
                <a:pathLst>
                  <a:path w="455089" h="1142346" extrusionOk="0">
                    <a:moveTo>
                      <a:pt x="47654" y="642938"/>
                    </a:moveTo>
                    <a:cubicBezTo>
                      <a:pt x="75276" y="588645"/>
                      <a:pt x="114329" y="539115"/>
                      <a:pt x="123854" y="479108"/>
                    </a:cubicBezTo>
                    <a:cubicBezTo>
                      <a:pt x="132426" y="424815"/>
                      <a:pt x="116233" y="368618"/>
                      <a:pt x="128616" y="315278"/>
                    </a:cubicBezTo>
                    <a:cubicBezTo>
                      <a:pt x="141951" y="256223"/>
                      <a:pt x="188623" y="211455"/>
                      <a:pt x="227676" y="164783"/>
                    </a:cubicBezTo>
                    <a:cubicBezTo>
                      <a:pt x="266729" y="118110"/>
                      <a:pt x="302923" y="60008"/>
                      <a:pt x="289589" y="0"/>
                    </a:cubicBezTo>
                    <a:cubicBezTo>
                      <a:pt x="391506" y="137160"/>
                      <a:pt x="447704" y="307658"/>
                      <a:pt x="454371" y="478155"/>
                    </a:cubicBezTo>
                    <a:cubicBezTo>
                      <a:pt x="461039" y="649605"/>
                      <a:pt x="421033" y="821055"/>
                      <a:pt x="345786" y="974408"/>
                    </a:cubicBezTo>
                    <a:cubicBezTo>
                      <a:pt x="322926" y="1021080"/>
                      <a:pt x="296256" y="1067753"/>
                      <a:pt x="255298" y="1101090"/>
                    </a:cubicBezTo>
                    <a:cubicBezTo>
                      <a:pt x="215294" y="1134428"/>
                      <a:pt x="159096" y="1152525"/>
                      <a:pt x="109566" y="1136333"/>
                    </a:cubicBezTo>
                    <a:cubicBezTo>
                      <a:pt x="109566" y="1136333"/>
                      <a:pt x="109566" y="1136333"/>
                      <a:pt x="109566" y="1136333"/>
                    </a:cubicBezTo>
                    <a:cubicBezTo>
                      <a:pt x="31461" y="1110615"/>
                      <a:pt x="20983" y="997268"/>
                      <a:pt x="7649" y="927735"/>
                    </a:cubicBezTo>
                    <a:cubicBezTo>
                      <a:pt x="-10449" y="831533"/>
                      <a:pt x="3838" y="729615"/>
                      <a:pt x="47654" y="642938"/>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383" name="Google Shape;1383;p10"/>
              <p:cNvSpPr/>
              <p:nvPr/>
            </p:nvSpPr>
            <p:spPr>
              <a:xfrm>
                <a:off x="2908872" y="3416604"/>
                <a:ext cx="171475" cy="997883"/>
              </a:xfrm>
              <a:custGeom>
                <a:avLst/>
                <a:gdLst/>
                <a:ahLst/>
                <a:cxnLst/>
                <a:rect l="l" t="t" r="r" b="b"/>
                <a:pathLst>
                  <a:path w="171475" h="997883" extrusionOk="0">
                    <a:moveTo>
                      <a:pt x="15002" y="993219"/>
                    </a:moveTo>
                    <a:cubicBezTo>
                      <a:pt x="-25003" y="727472"/>
                      <a:pt x="99774" y="474107"/>
                      <a:pt x="150257" y="218837"/>
                    </a:cubicBezTo>
                    <a:cubicBezTo>
                      <a:pt x="164544" y="147399"/>
                      <a:pt x="173117" y="75962"/>
                      <a:pt x="171212" y="3572"/>
                    </a:cubicBezTo>
                    <a:cubicBezTo>
                      <a:pt x="171212" y="-1191"/>
                      <a:pt x="163592" y="-1191"/>
                      <a:pt x="163592" y="3572"/>
                    </a:cubicBezTo>
                    <a:cubicBezTo>
                      <a:pt x="168354" y="271224"/>
                      <a:pt x="40719" y="516017"/>
                      <a:pt x="7382" y="777954"/>
                    </a:cubicBezTo>
                    <a:cubicBezTo>
                      <a:pt x="-2143" y="850344"/>
                      <a:pt x="-3096" y="923687"/>
                      <a:pt x="8334" y="995124"/>
                    </a:cubicBezTo>
                    <a:cubicBezTo>
                      <a:pt x="9287" y="999887"/>
                      <a:pt x="15954" y="997982"/>
                      <a:pt x="15002" y="993219"/>
                    </a:cubicBezTo>
                    <a:lnTo>
                      <a:pt x="15002" y="99321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1384" name="Google Shape;1384;p10"/>
            <p:cNvSpPr/>
            <p:nvPr/>
          </p:nvSpPr>
          <p:spPr>
            <a:xfrm>
              <a:off x="2620449" y="3221103"/>
              <a:ext cx="262493" cy="1166812"/>
            </a:xfrm>
            <a:custGeom>
              <a:avLst/>
              <a:gdLst/>
              <a:ahLst/>
              <a:cxnLst/>
              <a:rect l="l" t="t" r="r" b="b"/>
              <a:pathLst>
                <a:path w="262493" h="1166812" extrusionOk="0">
                  <a:moveTo>
                    <a:pt x="202459" y="1166813"/>
                  </a:moveTo>
                  <a:cubicBezTo>
                    <a:pt x="134832" y="1117282"/>
                    <a:pt x="124354" y="1103948"/>
                    <a:pt x="72919" y="1037272"/>
                  </a:cubicBezTo>
                  <a:cubicBezTo>
                    <a:pt x="21484" y="971550"/>
                    <a:pt x="-10901" y="886777"/>
                    <a:pt x="3387" y="803910"/>
                  </a:cubicBezTo>
                  <a:cubicBezTo>
                    <a:pt x="13864" y="745807"/>
                    <a:pt x="46249" y="691515"/>
                    <a:pt x="47202" y="632460"/>
                  </a:cubicBezTo>
                  <a:cubicBezTo>
                    <a:pt x="47202" y="581025"/>
                    <a:pt x="23389" y="532447"/>
                    <a:pt x="13864" y="481965"/>
                  </a:cubicBezTo>
                  <a:cubicBezTo>
                    <a:pt x="-14711" y="319088"/>
                    <a:pt x="116734" y="163830"/>
                    <a:pt x="103399" y="0"/>
                  </a:cubicBezTo>
                  <a:cubicBezTo>
                    <a:pt x="171979" y="163830"/>
                    <a:pt x="242464" y="338138"/>
                    <a:pt x="214842" y="512445"/>
                  </a:cubicBezTo>
                  <a:cubicBezTo>
                    <a:pt x="207222" y="561975"/>
                    <a:pt x="191029" y="611505"/>
                    <a:pt x="188172" y="661988"/>
                  </a:cubicBezTo>
                  <a:cubicBezTo>
                    <a:pt x="182457" y="747713"/>
                    <a:pt x="213889" y="831532"/>
                    <a:pt x="237702" y="913447"/>
                  </a:cubicBezTo>
                  <a:cubicBezTo>
                    <a:pt x="261514" y="996315"/>
                    <a:pt x="276754" y="1087755"/>
                    <a:pt x="242464" y="1165860"/>
                  </a:cubicBezTo>
                  <a:lnTo>
                    <a:pt x="202459" y="1166813"/>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281827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mp; body">
  <p:cSld name="Title &amp; body">
    <p:spTree>
      <p:nvGrpSpPr>
        <p:cNvPr id="1" name="Shape 611"/>
        <p:cNvGrpSpPr/>
        <p:nvPr/>
      </p:nvGrpSpPr>
      <p:grpSpPr>
        <a:xfrm>
          <a:off x="0" y="0"/>
          <a:ext cx="0" cy="0"/>
          <a:chOff x="0" y="0"/>
          <a:chExt cx="0" cy="0"/>
        </a:xfrm>
      </p:grpSpPr>
      <p:sp>
        <p:nvSpPr>
          <p:cNvPr id="612" name="Google Shape;612;p6"/>
          <p:cNvSpPr txBox="1">
            <a:spLocks noGrp="1"/>
          </p:cNvSpPr>
          <p:nvPr>
            <p:ph type="body" idx="1"/>
          </p:nvPr>
        </p:nvSpPr>
        <p:spPr>
          <a:xfrm>
            <a:off x="1334250" y="2688209"/>
            <a:ext cx="15562800" cy="6832800"/>
          </a:xfrm>
          <a:prstGeom prst="rect">
            <a:avLst/>
          </a:prstGeom>
        </p:spPr>
        <p:txBody>
          <a:bodyPr spcFirstLastPara="1" wrap="square" lIns="121900" tIns="121900" rIns="121900" bIns="121900" anchor="t" anchorCtr="0">
            <a:noAutofit/>
          </a:bodyPr>
          <a:lstStyle>
            <a:lvl1pPr marL="685800" lvl="0" indent="-571500" rtl="0">
              <a:spcBef>
                <a:spcPts val="0"/>
              </a:spcBef>
              <a:spcAft>
                <a:spcPts val="0"/>
              </a:spcAft>
              <a:buSzPts val="2400"/>
              <a:buChar char="🐍"/>
              <a:defRPr/>
            </a:lvl1pPr>
            <a:lvl2pPr marL="1371600" lvl="1" indent="-523875" rtl="0">
              <a:spcBef>
                <a:spcPts val="3150"/>
              </a:spcBef>
              <a:spcAft>
                <a:spcPts val="0"/>
              </a:spcAft>
              <a:buSzPts val="1900"/>
              <a:buChar char="○"/>
              <a:defRPr/>
            </a:lvl2pPr>
            <a:lvl3pPr marL="2057400" lvl="2" indent="-523875" rtl="0">
              <a:spcBef>
                <a:spcPts val="3150"/>
              </a:spcBef>
              <a:spcAft>
                <a:spcPts val="0"/>
              </a:spcAft>
              <a:buSzPts val="1900"/>
              <a:buChar char="■"/>
              <a:defRPr/>
            </a:lvl3pPr>
            <a:lvl4pPr marL="2743200" lvl="3" indent="-523875" rtl="0">
              <a:spcBef>
                <a:spcPts val="3150"/>
              </a:spcBef>
              <a:spcAft>
                <a:spcPts val="0"/>
              </a:spcAft>
              <a:buSzPts val="1900"/>
              <a:buChar char="●"/>
              <a:defRPr/>
            </a:lvl4pPr>
            <a:lvl5pPr marL="3429000" lvl="4" indent="-523875" rtl="0">
              <a:spcBef>
                <a:spcPts val="3150"/>
              </a:spcBef>
              <a:spcAft>
                <a:spcPts val="0"/>
              </a:spcAft>
              <a:buSzPts val="1900"/>
              <a:buChar char="○"/>
              <a:defRPr/>
            </a:lvl5pPr>
            <a:lvl6pPr marL="4114800" lvl="5" indent="-523875" rtl="0">
              <a:spcBef>
                <a:spcPts val="3150"/>
              </a:spcBef>
              <a:spcAft>
                <a:spcPts val="0"/>
              </a:spcAft>
              <a:buSzPts val="1900"/>
              <a:buChar char="■"/>
              <a:defRPr/>
            </a:lvl6pPr>
            <a:lvl7pPr marL="4800600" lvl="6" indent="-523875" rtl="0">
              <a:spcBef>
                <a:spcPts val="3150"/>
              </a:spcBef>
              <a:spcAft>
                <a:spcPts val="0"/>
              </a:spcAft>
              <a:buSzPts val="1900"/>
              <a:buChar char="●"/>
              <a:defRPr/>
            </a:lvl7pPr>
            <a:lvl8pPr marL="5486400" lvl="7" indent="-523875" rtl="0">
              <a:spcBef>
                <a:spcPts val="3150"/>
              </a:spcBef>
              <a:spcAft>
                <a:spcPts val="0"/>
              </a:spcAft>
              <a:buSzPts val="1900"/>
              <a:buChar char="○"/>
              <a:defRPr/>
            </a:lvl8pPr>
            <a:lvl9pPr marL="6172200" lvl="8" indent="-523875" rtl="0">
              <a:spcBef>
                <a:spcPts val="3150"/>
              </a:spcBef>
              <a:spcAft>
                <a:spcPts val="3150"/>
              </a:spcAft>
              <a:buSzPts val="1900"/>
              <a:buChar char="■"/>
              <a:defRPr/>
            </a:lvl9pPr>
          </a:lstStyle>
          <a:p>
            <a:endParaRPr/>
          </a:p>
        </p:txBody>
      </p:sp>
      <p:sp>
        <p:nvSpPr>
          <p:cNvPr id="613" name="Google Shape;613;p6"/>
          <p:cNvSpPr txBox="1">
            <a:spLocks noGrp="1"/>
          </p:cNvSpPr>
          <p:nvPr>
            <p:ph type="sldNum" idx="12"/>
          </p:nvPr>
        </p:nvSpPr>
        <p:spPr>
          <a:xfrm>
            <a:off x="16944915" y="9326433"/>
            <a:ext cx="1097550" cy="787050"/>
          </a:xfrm>
          <a:prstGeom prst="rect">
            <a:avLst/>
          </a:prstGeom>
        </p:spPr>
        <p:txBody>
          <a:bodyPr spcFirstLastPara="1" wrap="square" lIns="121900" tIns="121900" rIns="121900" bIns="121900" anchor="ctr" anchorCtr="0">
            <a:noAutofit/>
          </a:bodyPr>
          <a:lstStyle>
            <a:lvl1pPr lvl="0" algn="r" rtl="0">
              <a:buNone/>
              <a:defRPr sz="1950">
                <a:solidFill>
                  <a:schemeClr val="dk2"/>
                </a:solidFill>
              </a:defRPr>
            </a:lvl1pPr>
            <a:lvl2pPr lvl="1" algn="r" rtl="0">
              <a:buNone/>
              <a:defRPr sz="1950">
                <a:solidFill>
                  <a:schemeClr val="dk2"/>
                </a:solidFill>
              </a:defRPr>
            </a:lvl2pPr>
            <a:lvl3pPr lvl="2" algn="r" rtl="0">
              <a:buNone/>
              <a:defRPr sz="1950">
                <a:solidFill>
                  <a:schemeClr val="dk2"/>
                </a:solidFill>
              </a:defRPr>
            </a:lvl3pPr>
            <a:lvl4pPr lvl="3" algn="r" rtl="0">
              <a:buNone/>
              <a:defRPr sz="1950">
                <a:solidFill>
                  <a:schemeClr val="dk2"/>
                </a:solidFill>
              </a:defRPr>
            </a:lvl4pPr>
            <a:lvl5pPr lvl="4" algn="r" rtl="0">
              <a:buNone/>
              <a:defRPr sz="1950">
                <a:solidFill>
                  <a:schemeClr val="dk2"/>
                </a:solidFill>
              </a:defRPr>
            </a:lvl5pPr>
            <a:lvl6pPr lvl="5" algn="r" rtl="0">
              <a:buNone/>
              <a:defRPr sz="1950">
                <a:solidFill>
                  <a:schemeClr val="dk2"/>
                </a:solidFill>
              </a:defRPr>
            </a:lvl6pPr>
            <a:lvl7pPr lvl="6" algn="r" rtl="0">
              <a:buNone/>
              <a:defRPr sz="1950">
                <a:solidFill>
                  <a:schemeClr val="dk2"/>
                </a:solidFill>
              </a:defRPr>
            </a:lvl7pPr>
            <a:lvl8pPr lvl="7" algn="r" rtl="0">
              <a:buNone/>
              <a:defRPr sz="1950">
                <a:solidFill>
                  <a:schemeClr val="dk2"/>
                </a:solidFill>
              </a:defRPr>
            </a:lvl8pPr>
            <a:lvl9pPr lvl="8" algn="r" rtl="0">
              <a:buNone/>
              <a:defRPr sz="1950">
                <a:solidFill>
                  <a:schemeClr val="dk2"/>
                </a:solidFill>
              </a:defRPr>
            </a:lvl9pPr>
          </a:lstStyle>
          <a:p>
            <a:fld id="{00000000-1234-1234-1234-123412341234}" type="slidenum">
              <a:rPr lang="en" smtClean="0"/>
              <a:pPr/>
              <a:t>‹#›</a:t>
            </a:fld>
            <a:endParaRPr lang="en"/>
          </a:p>
        </p:txBody>
      </p:sp>
      <p:sp>
        <p:nvSpPr>
          <p:cNvPr id="614" name="Google Shape;614;p6"/>
          <p:cNvSpPr txBox="1">
            <a:spLocks noGrp="1"/>
          </p:cNvSpPr>
          <p:nvPr>
            <p:ph type="title"/>
          </p:nvPr>
        </p:nvSpPr>
        <p:spPr>
          <a:xfrm>
            <a:off x="1334250" y="1273313"/>
            <a:ext cx="15562800" cy="114525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dk1"/>
              </a:buClr>
              <a:buSzPts val="4800"/>
              <a:buNone/>
              <a:defRPr sz="7200">
                <a:solidFill>
                  <a:schemeClr val="dk1"/>
                </a:solidFill>
              </a:defRPr>
            </a:lvl1pPr>
            <a:lvl2pPr lvl="1" rtl="0">
              <a:spcBef>
                <a:spcPts val="0"/>
              </a:spcBef>
              <a:spcAft>
                <a:spcPts val="0"/>
              </a:spcAft>
              <a:buClr>
                <a:schemeClr val="dk1"/>
              </a:buClr>
              <a:buSzPts val="4800"/>
              <a:buNone/>
              <a:defRPr sz="7200">
                <a:solidFill>
                  <a:schemeClr val="dk1"/>
                </a:solidFill>
              </a:defRPr>
            </a:lvl2pPr>
            <a:lvl3pPr lvl="2" rtl="0">
              <a:spcBef>
                <a:spcPts val="0"/>
              </a:spcBef>
              <a:spcAft>
                <a:spcPts val="0"/>
              </a:spcAft>
              <a:buClr>
                <a:schemeClr val="dk1"/>
              </a:buClr>
              <a:buSzPts val="4800"/>
              <a:buNone/>
              <a:defRPr sz="7200">
                <a:solidFill>
                  <a:schemeClr val="dk1"/>
                </a:solidFill>
              </a:defRPr>
            </a:lvl3pPr>
            <a:lvl4pPr lvl="3" rtl="0">
              <a:spcBef>
                <a:spcPts val="0"/>
              </a:spcBef>
              <a:spcAft>
                <a:spcPts val="0"/>
              </a:spcAft>
              <a:buClr>
                <a:schemeClr val="dk1"/>
              </a:buClr>
              <a:buSzPts val="4800"/>
              <a:buNone/>
              <a:defRPr sz="7200">
                <a:solidFill>
                  <a:schemeClr val="dk1"/>
                </a:solidFill>
              </a:defRPr>
            </a:lvl4pPr>
            <a:lvl5pPr lvl="4" rtl="0">
              <a:spcBef>
                <a:spcPts val="0"/>
              </a:spcBef>
              <a:spcAft>
                <a:spcPts val="0"/>
              </a:spcAft>
              <a:buClr>
                <a:schemeClr val="dk1"/>
              </a:buClr>
              <a:buSzPts val="4800"/>
              <a:buNone/>
              <a:defRPr sz="7200">
                <a:solidFill>
                  <a:schemeClr val="dk1"/>
                </a:solidFill>
              </a:defRPr>
            </a:lvl5pPr>
            <a:lvl6pPr lvl="5" rtl="0">
              <a:spcBef>
                <a:spcPts val="0"/>
              </a:spcBef>
              <a:spcAft>
                <a:spcPts val="0"/>
              </a:spcAft>
              <a:buClr>
                <a:schemeClr val="dk1"/>
              </a:buClr>
              <a:buSzPts val="4800"/>
              <a:buNone/>
              <a:defRPr sz="7200">
                <a:solidFill>
                  <a:schemeClr val="dk1"/>
                </a:solidFill>
              </a:defRPr>
            </a:lvl6pPr>
            <a:lvl7pPr lvl="6" rtl="0">
              <a:spcBef>
                <a:spcPts val="0"/>
              </a:spcBef>
              <a:spcAft>
                <a:spcPts val="0"/>
              </a:spcAft>
              <a:buClr>
                <a:schemeClr val="dk1"/>
              </a:buClr>
              <a:buSzPts val="4800"/>
              <a:buNone/>
              <a:defRPr sz="7200">
                <a:solidFill>
                  <a:schemeClr val="dk1"/>
                </a:solidFill>
              </a:defRPr>
            </a:lvl7pPr>
            <a:lvl8pPr lvl="7" rtl="0">
              <a:spcBef>
                <a:spcPts val="0"/>
              </a:spcBef>
              <a:spcAft>
                <a:spcPts val="0"/>
              </a:spcAft>
              <a:buClr>
                <a:schemeClr val="dk1"/>
              </a:buClr>
              <a:buSzPts val="4800"/>
              <a:buNone/>
              <a:defRPr sz="7200">
                <a:solidFill>
                  <a:schemeClr val="dk1"/>
                </a:solidFill>
              </a:defRPr>
            </a:lvl8pPr>
            <a:lvl9pPr lvl="8" rtl="0">
              <a:spcBef>
                <a:spcPts val="0"/>
              </a:spcBef>
              <a:spcAft>
                <a:spcPts val="0"/>
              </a:spcAft>
              <a:buClr>
                <a:schemeClr val="dk1"/>
              </a:buClr>
              <a:buSzPts val="4800"/>
              <a:buNone/>
              <a:defRPr sz="7200">
                <a:solidFill>
                  <a:schemeClr val="dk1"/>
                </a:solidFill>
              </a:defRPr>
            </a:lvl9pPr>
          </a:lstStyle>
          <a:p>
            <a:endParaRPr/>
          </a:p>
        </p:txBody>
      </p:sp>
      <p:sp>
        <p:nvSpPr>
          <p:cNvPr id="615" name="Google Shape;615;p6"/>
          <p:cNvSpPr/>
          <p:nvPr/>
        </p:nvSpPr>
        <p:spPr>
          <a:xfrm>
            <a:off x="10672988" y="4652513"/>
            <a:ext cx="7616628" cy="5634341"/>
          </a:xfrm>
          <a:custGeom>
            <a:avLst/>
            <a:gdLst/>
            <a:ahLst/>
            <a:cxnLst/>
            <a:rect l="l" t="t" r="r" b="b"/>
            <a:pathLst>
              <a:path w="5753827" h="3655695" extrusionOk="0">
                <a:moveTo>
                  <a:pt x="5753827" y="0"/>
                </a:moveTo>
                <a:lnTo>
                  <a:pt x="5753827" y="3655695"/>
                </a:lnTo>
                <a:lnTo>
                  <a:pt x="31552" y="3644598"/>
                </a:lnTo>
                <a:cubicBezTo>
                  <a:pt x="-316260" y="3143517"/>
                  <a:pt x="2312945" y="2762272"/>
                  <a:pt x="2933450" y="1387191"/>
                </a:cubicBezTo>
                <a:cubicBezTo>
                  <a:pt x="3553955" y="12110"/>
                  <a:pt x="5715826" y="33293"/>
                  <a:pt x="5753827" y="0"/>
                </a:cubicBezTo>
                <a:close/>
              </a:path>
            </a:pathLst>
          </a:custGeom>
          <a:gradFill>
            <a:gsLst>
              <a:gs pos="0">
                <a:srgbClr val="255B51"/>
              </a:gs>
              <a:gs pos="7000">
                <a:srgbClr val="255B51"/>
              </a:gs>
              <a:gs pos="60000">
                <a:srgbClr val="224943"/>
              </a:gs>
              <a:gs pos="100000">
                <a:srgbClr val="224943"/>
              </a:gs>
            </a:gsLst>
            <a:lin ang="10200138" scaled="0"/>
          </a:gra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616" name="Google Shape;616;p6"/>
          <p:cNvGrpSpPr/>
          <p:nvPr/>
        </p:nvGrpSpPr>
        <p:grpSpPr>
          <a:xfrm>
            <a:off x="12548549" y="9498352"/>
            <a:ext cx="889463" cy="788213"/>
            <a:chOff x="-57404" y="6066190"/>
            <a:chExt cx="959352" cy="850146"/>
          </a:xfrm>
        </p:grpSpPr>
        <p:sp>
          <p:nvSpPr>
            <p:cNvPr id="617" name="Google Shape;617;p6"/>
            <p:cNvSpPr/>
            <p:nvPr/>
          </p:nvSpPr>
          <p:spPr>
            <a:xfrm>
              <a:off x="-50142" y="6252659"/>
              <a:ext cx="667285" cy="657432"/>
            </a:xfrm>
            <a:custGeom>
              <a:avLst/>
              <a:gdLst/>
              <a:ahLst/>
              <a:cxnLst/>
              <a:rect l="l" t="t" r="r" b="b"/>
              <a:pathLst>
                <a:path w="667285" h="657432" extrusionOk="0">
                  <a:moveTo>
                    <a:pt x="541556" y="505985"/>
                  </a:moveTo>
                  <a:cubicBezTo>
                    <a:pt x="511076" y="485030"/>
                    <a:pt x="502503" y="460265"/>
                    <a:pt x="499646" y="425022"/>
                  </a:cubicBezTo>
                  <a:cubicBezTo>
                    <a:pt x="496788" y="389780"/>
                    <a:pt x="467261" y="330725"/>
                    <a:pt x="464403" y="295482"/>
                  </a:cubicBezTo>
                  <a:cubicBezTo>
                    <a:pt x="457736" y="223092"/>
                    <a:pt x="464403" y="157370"/>
                    <a:pt x="481548" y="105935"/>
                  </a:cubicBezTo>
                  <a:cubicBezTo>
                    <a:pt x="460593" y="96410"/>
                    <a:pt x="448211" y="85932"/>
                    <a:pt x="426303" y="105935"/>
                  </a:cubicBezTo>
                  <a:cubicBezTo>
                    <a:pt x="399633" y="129747"/>
                    <a:pt x="421541" y="182135"/>
                    <a:pt x="399633" y="237380"/>
                  </a:cubicBezTo>
                  <a:cubicBezTo>
                    <a:pt x="381536" y="283100"/>
                    <a:pt x="353913" y="328820"/>
                    <a:pt x="370106" y="391685"/>
                  </a:cubicBezTo>
                  <a:cubicBezTo>
                    <a:pt x="379631" y="428832"/>
                    <a:pt x="369153" y="468837"/>
                    <a:pt x="386298" y="517415"/>
                  </a:cubicBezTo>
                  <a:cubicBezTo>
                    <a:pt x="325338" y="500270"/>
                    <a:pt x="317718" y="467885"/>
                    <a:pt x="292001" y="411687"/>
                  </a:cubicBezTo>
                  <a:cubicBezTo>
                    <a:pt x="276761" y="379302"/>
                    <a:pt x="265331" y="345965"/>
                    <a:pt x="250091" y="313580"/>
                  </a:cubicBezTo>
                  <a:cubicBezTo>
                    <a:pt x="234851" y="281195"/>
                    <a:pt x="214848" y="254525"/>
                    <a:pt x="194846" y="225950"/>
                  </a:cubicBezTo>
                  <a:cubicBezTo>
                    <a:pt x="171986" y="191660"/>
                    <a:pt x="173891" y="159275"/>
                    <a:pt x="174843" y="119270"/>
                  </a:cubicBezTo>
                  <a:cubicBezTo>
                    <a:pt x="174843" y="93552"/>
                    <a:pt x="136743" y="37355"/>
                    <a:pt x="118646" y="17352"/>
                  </a:cubicBezTo>
                  <a:cubicBezTo>
                    <a:pt x="99596" y="-3603"/>
                    <a:pt x="81498" y="-2650"/>
                    <a:pt x="63401" y="4970"/>
                  </a:cubicBezTo>
                  <a:cubicBezTo>
                    <a:pt x="60543" y="11637"/>
                    <a:pt x="56733" y="17352"/>
                    <a:pt x="54828" y="24020"/>
                  </a:cubicBezTo>
                  <a:cubicBezTo>
                    <a:pt x="42446" y="58310"/>
                    <a:pt x="38636" y="95457"/>
                    <a:pt x="36731" y="132605"/>
                  </a:cubicBezTo>
                  <a:cubicBezTo>
                    <a:pt x="30063" y="154512"/>
                    <a:pt x="9108" y="223092"/>
                    <a:pt x="5298" y="243095"/>
                  </a:cubicBezTo>
                  <a:cubicBezTo>
                    <a:pt x="-6132" y="302150"/>
                    <a:pt x="4346" y="464075"/>
                    <a:pt x="5298" y="597425"/>
                  </a:cubicBezTo>
                  <a:cubicBezTo>
                    <a:pt x="90071" y="615522"/>
                    <a:pt x="198656" y="644097"/>
                    <a:pt x="285333" y="653622"/>
                  </a:cubicBezTo>
                  <a:cubicBezTo>
                    <a:pt x="336768" y="659337"/>
                    <a:pt x="468213" y="626000"/>
                    <a:pt x="476786" y="622190"/>
                  </a:cubicBezTo>
                  <a:cubicBezTo>
                    <a:pt x="532031" y="625047"/>
                    <a:pt x="566321" y="645050"/>
                    <a:pt x="598706" y="653622"/>
                  </a:cubicBezTo>
                  <a:cubicBezTo>
                    <a:pt x="613946" y="657432"/>
                    <a:pt x="638711" y="658385"/>
                    <a:pt x="667286" y="656480"/>
                  </a:cubicBezTo>
                  <a:cubicBezTo>
                    <a:pt x="663476" y="635525"/>
                    <a:pt x="658713" y="615522"/>
                    <a:pt x="649188" y="596472"/>
                  </a:cubicBezTo>
                  <a:cubicBezTo>
                    <a:pt x="624423" y="548847"/>
                    <a:pt x="582513" y="533607"/>
                    <a:pt x="541556" y="505985"/>
                  </a:cubicBezTo>
                  <a:close/>
                </a:path>
              </a:pathLst>
            </a:custGeom>
            <a:solidFill>
              <a:srgbClr val="878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618" name="Google Shape;618;p6"/>
            <p:cNvGrpSpPr/>
            <p:nvPr/>
          </p:nvGrpSpPr>
          <p:grpSpPr>
            <a:xfrm>
              <a:off x="23831" y="6082457"/>
              <a:ext cx="878117" cy="822880"/>
              <a:chOff x="23831" y="6082457"/>
              <a:chExt cx="878117" cy="822880"/>
            </a:xfrm>
          </p:grpSpPr>
          <p:grpSp>
            <p:nvGrpSpPr>
              <p:cNvPr id="619" name="Google Shape;619;p6"/>
              <p:cNvGrpSpPr/>
              <p:nvPr/>
            </p:nvGrpSpPr>
            <p:grpSpPr>
              <a:xfrm>
                <a:off x="510471" y="6536712"/>
                <a:ext cx="391477" cy="368625"/>
                <a:chOff x="510471" y="6536712"/>
                <a:chExt cx="391477" cy="368625"/>
              </a:xfrm>
            </p:grpSpPr>
            <p:sp>
              <p:nvSpPr>
                <p:cNvPr id="620" name="Google Shape;620;p6"/>
                <p:cNvSpPr/>
                <p:nvPr/>
              </p:nvSpPr>
              <p:spPr>
                <a:xfrm>
                  <a:off x="510471" y="6665076"/>
                  <a:ext cx="391477" cy="240261"/>
                </a:xfrm>
                <a:custGeom>
                  <a:avLst/>
                  <a:gdLst/>
                  <a:ahLst/>
                  <a:cxnLst/>
                  <a:rect l="l" t="t" r="r" b="b"/>
                  <a:pathLst>
                    <a:path w="391477" h="240261" extrusionOk="0">
                      <a:moveTo>
                        <a:pt x="340042" y="6899"/>
                      </a:moveTo>
                      <a:cubicBezTo>
                        <a:pt x="315278" y="12614"/>
                        <a:pt x="294323" y="-4531"/>
                        <a:pt x="277178" y="1184"/>
                      </a:cubicBezTo>
                      <a:cubicBezTo>
                        <a:pt x="261938" y="5946"/>
                        <a:pt x="248602" y="24996"/>
                        <a:pt x="236220" y="33569"/>
                      </a:cubicBezTo>
                      <a:cubicBezTo>
                        <a:pt x="208598" y="51666"/>
                        <a:pt x="204788" y="39284"/>
                        <a:pt x="175260" y="44999"/>
                      </a:cubicBezTo>
                      <a:cubicBezTo>
                        <a:pt x="141923" y="51666"/>
                        <a:pt x="91440" y="60239"/>
                        <a:pt x="62865" y="52619"/>
                      </a:cubicBezTo>
                      <a:cubicBezTo>
                        <a:pt x="59055" y="55476"/>
                        <a:pt x="55245" y="57381"/>
                        <a:pt x="52388" y="59286"/>
                      </a:cubicBezTo>
                      <a:cubicBezTo>
                        <a:pt x="41910" y="65001"/>
                        <a:pt x="24765" y="90719"/>
                        <a:pt x="13335" y="96434"/>
                      </a:cubicBezTo>
                      <a:cubicBezTo>
                        <a:pt x="8573" y="99291"/>
                        <a:pt x="3810" y="101196"/>
                        <a:pt x="0" y="103101"/>
                      </a:cubicBezTo>
                      <a:cubicBezTo>
                        <a:pt x="33338" y="123104"/>
                        <a:pt x="65723" y="141201"/>
                        <a:pt x="84773" y="180254"/>
                      </a:cubicBezTo>
                      <a:cubicBezTo>
                        <a:pt x="94298" y="199304"/>
                        <a:pt x="99060" y="220259"/>
                        <a:pt x="102870" y="240261"/>
                      </a:cubicBezTo>
                      <a:cubicBezTo>
                        <a:pt x="198120" y="234546"/>
                        <a:pt x="366713" y="191684"/>
                        <a:pt x="391478" y="151679"/>
                      </a:cubicBezTo>
                      <a:cubicBezTo>
                        <a:pt x="390525" y="99291"/>
                        <a:pt x="382905" y="52619"/>
                        <a:pt x="370523" y="231"/>
                      </a:cubicBezTo>
                      <a:cubicBezTo>
                        <a:pt x="367665" y="231"/>
                        <a:pt x="340995" y="5946"/>
                        <a:pt x="340042" y="6899"/>
                      </a:cubicBezTo>
                      <a:close/>
                    </a:path>
                  </a:pathLst>
                </a:custGeom>
                <a:solidFill>
                  <a:srgbClr val="99969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21" name="Google Shape;621;p6"/>
                <p:cNvSpPr/>
                <p:nvPr/>
              </p:nvSpPr>
              <p:spPr>
                <a:xfrm>
                  <a:off x="575233" y="6536712"/>
                  <a:ext cx="306704" cy="187013"/>
                </a:xfrm>
                <a:custGeom>
                  <a:avLst/>
                  <a:gdLst/>
                  <a:ahLst/>
                  <a:cxnLst/>
                  <a:rect l="l" t="t" r="r" b="b"/>
                  <a:pathLst>
                    <a:path w="306704" h="187013" extrusionOk="0">
                      <a:moveTo>
                        <a:pt x="113348" y="177165"/>
                      </a:moveTo>
                      <a:cubicBezTo>
                        <a:pt x="142875" y="171450"/>
                        <a:pt x="146685" y="183832"/>
                        <a:pt x="174307" y="165735"/>
                      </a:cubicBezTo>
                      <a:cubicBezTo>
                        <a:pt x="186690" y="157163"/>
                        <a:pt x="200025" y="139065"/>
                        <a:pt x="215265" y="133350"/>
                      </a:cubicBezTo>
                      <a:cubicBezTo>
                        <a:pt x="233363" y="127635"/>
                        <a:pt x="253365" y="144780"/>
                        <a:pt x="278130" y="139065"/>
                      </a:cubicBezTo>
                      <a:cubicBezTo>
                        <a:pt x="279082" y="139065"/>
                        <a:pt x="305753" y="133350"/>
                        <a:pt x="306705" y="132397"/>
                      </a:cubicBezTo>
                      <a:cubicBezTo>
                        <a:pt x="295275" y="87630"/>
                        <a:pt x="289560" y="45720"/>
                        <a:pt x="278130" y="0"/>
                      </a:cubicBezTo>
                      <a:cubicBezTo>
                        <a:pt x="257175" y="11430"/>
                        <a:pt x="192405" y="27622"/>
                        <a:pt x="176213" y="44767"/>
                      </a:cubicBezTo>
                      <a:cubicBezTo>
                        <a:pt x="132398" y="93345"/>
                        <a:pt x="149542" y="117157"/>
                        <a:pt x="60007" y="138113"/>
                      </a:cubicBezTo>
                      <a:cubicBezTo>
                        <a:pt x="49530" y="140970"/>
                        <a:pt x="22860" y="167640"/>
                        <a:pt x="0" y="183832"/>
                      </a:cubicBezTo>
                      <a:cubicBezTo>
                        <a:pt x="29527" y="191452"/>
                        <a:pt x="80010" y="183832"/>
                        <a:pt x="113348" y="177165"/>
                      </a:cubicBezTo>
                      <a:close/>
                    </a:path>
                  </a:pathLst>
                </a:custGeom>
                <a:solidFill>
                  <a:srgbClr val="878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622" name="Google Shape;622;p6"/>
              <p:cNvSpPr/>
              <p:nvPr/>
            </p:nvSpPr>
            <p:spPr>
              <a:xfrm>
                <a:off x="410761" y="6262239"/>
                <a:ext cx="401644" cy="509740"/>
              </a:xfrm>
              <a:custGeom>
                <a:avLst/>
                <a:gdLst/>
                <a:ahLst/>
                <a:cxnLst/>
                <a:rect l="l" t="t" r="r" b="b"/>
                <a:pathLst>
                  <a:path w="401644" h="509740" extrusionOk="0">
                    <a:moveTo>
                      <a:pt x="154947" y="465925"/>
                    </a:moveTo>
                    <a:cubicBezTo>
                      <a:pt x="180664" y="450685"/>
                      <a:pt x="213049" y="415443"/>
                      <a:pt x="225432" y="412585"/>
                    </a:cubicBezTo>
                    <a:cubicBezTo>
                      <a:pt x="315919" y="391630"/>
                      <a:pt x="297822" y="367818"/>
                      <a:pt x="341637" y="319240"/>
                    </a:cubicBezTo>
                    <a:cubicBezTo>
                      <a:pt x="356877" y="302095"/>
                      <a:pt x="380689" y="290665"/>
                      <a:pt x="401644" y="279235"/>
                    </a:cubicBezTo>
                    <a:cubicBezTo>
                      <a:pt x="366402" y="197320"/>
                      <a:pt x="318777" y="121120"/>
                      <a:pt x="262579" y="56350"/>
                    </a:cubicBezTo>
                    <a:cubicBezTo>
                      <a:pt x="240672" y="31585"/>
                      <a:pt x="216859" y="2058"/>
                      <a:pt x="181617" y="153"/>
                    </a:cubicBezTo>
                    <a:cubicBezTo>
                      <a:pt x="150184" y="-1752"/>
                      <a:pt x="115894" y="14440"/>
                      <a:pt x="87319" y="32538"/>
                    </a:cubicBezTo>
                    <a:cubicBezTo>
                      <a:pt x="58744" y="54445"/>
                      <a:pt x="33027" y="78258"/>
                      <a:pt x="19692" y="96355"/>
                    </a:cubicBezTo>
                    <a:cubicBezTo>
                      <a:pt x="2547" y="147790"/>
                      <a:pt x="-4121" y="213513"/>
                      <a:pt x="2547" y="285903"/>
                    </a:cubicBezTo>
                    <a:cubicBezTo>
                      <a:pt x="6357" y="321145"/>
                      <a:pt x="34932" y="380200"/>
                      <a:pt x="37789" y="415443"/>
                    </a:cubicBezTo>
                    <a:cubicBezTo>
                      <a:pt x="40647" y="450685"/>
                      <a:pt x="49219" y="475450"/>
                      <a:pt x="79699" y="496405"/>
                    </a:cubicBezTo>
                    <a:cubicBezTo>
                      <a:pt x="86367" y="501168"/>
                      <a:pt x="93987" y="504978"/>
                      <a:pt x="100654" y="509740"/>
                    </a:cubicBezTo>
                    <a:cubicBezTo>
                      <a:pt x="105417" y="507835"/>
                      <a:pt x="110179" y="505930"/>
                      <a:pt x="113989" y="503073"/>
                    </a:cubicBezTo>
                    <a:cubicBezTo>
                      <a:pt x="127324" y="497358"/>
                      <a:pt x="144469" y="472593"/>
                      <a:pt x="154947" y="465925"/>
                    </a:cubicBezTo>
                    <a:close/>
                  </a:path>
                </a:pathLst>
              </a:custGeom>
              <a:solidFill>
                <a:srgbClr val="A5A0A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623" name="Google Shape;623;p6"/>
              <p:cNvGrpSpPr/>
              <p:nvPr/>
            </p:nvGrpSpPr>
            <p:grpSpPr>
              <a:xfrm>
                <a:off x="23831" y="6082457"/>
                <a:ext cx="474249" cy="688569"/>
                <a:chOff x="23831" y="6082457"/>
                <a:chExt cx="474249" cy="688569"/>
              </a:xfrm>
            </p:grpSpPr>
            <p:sp>
              <p:nvSpPr>
                <p:cNvPr id="624" name="Google Shape;624;p6"/>
                <p:cNvSpPr/>
                <p:nvPr/>
              </p:nvSpPr>
              <p:spPr>
                <a:xfrm>
                  <a:off x="154228" y="6174761"/>
                  <a:ext cx="343852" cy="596265"/>
                </a:xfrm>
                <a:custGeom>
                  <a:avLst/>
                  <a:gdLst/>
                  <a:ahLst/>
                  <a:cxnLst/>
                  <a:rect l="l" t="t" r="r" b="b"/>
                  <a:pathLst>
                    <a:path w="343852" h="596265" extrusionOk="0">
                      <a:moveTo>
                        <a:pt x="340995" y="122873"/>
                      </a:moveTo>
                      <a:cubicBezTo>
                        <a:pt x="330518" y="95250"/>
                        <a:pt x="306705" y="69533"/>
                        <a:pt x="289560" y="48578"/>
                      </a:cubicBezTo>
                      <a:cubicBezTo>
                        <a:pt x="275272" y="31433"/>
                        <a:pt x="260033" y="15240"/>
                        <a:pt x="244793" y="0"/>
                      </a:cubicBezTo>
                      <a:cubicBezTo>
                        <a:pt x="227647" y="123825"/>
                        <a:pt x="104775" y="270510"/>
                        <a:pt x="0" y="319088"/>
                      </a:cubicBezTo>
                      <a:cubicBezTo>
                        <a:pt x="16192" y="342900"/>
                        <a:pt x="32385" y="365760"/>
                        <a:pt x="44767" y="392430"/>
                      </a:cubicBezTo>
                      <a:cubicBezTo>
                        <a:pt x="60007" y="424815"/>
                        <a:pt x="71438" y="458153"/>
                        <a:pt x="86677" y="490538"/>
                      </a:cubicBezTo>
                      <a:cubicBezTo>
                        <a:pt x="112395" y="545783"/>
                        <a:pt x="120015" y="579120"/>
                        <a:pt x="180975" y="596265"/>
                      </a:cubicBezTo>
                      <a:cubicBezTo>
                        <a:pt x="163830" y="547688"/>
                        <a:pt x="174308" y="508635"/>
                        <a:pt x="164783" y="470535"/>
                      </a:cubicBezTo>
                      <a:cubicBezTo>
                        <a:pt x="148590" y="407670"/>
                        <a:pt x="176213" y="361950"/>
                        <a:pt x="194310" y="316230"/>
                      </a:cubicBezTo>
                      <a:cubicBezTo>
                        <a:pt x="216218" y="260033"/>
                        <a:pt x="194310" y="208598"/>
                        <a:pt x="220980" y="184785"/>
                      </a:cubicBezTo>
                      <a:cubicBezTo>
                        <a:pt x="242888" y="164783"/>
                        <a:pt x="255270" y="175260"/>
                        <a:pt x="276225" y="184785"/>
                      </a:cubicBezTo>
                      <a:cubicBezTo>
                        <a:pt x="289560" y="166688"/>
                        <a:pt x="315278" y="142875"/>
                        <a:pt x="343853" y="120968"/>
                      </a:cubicBezTo>
                      <a:cubicBezTo>
                        <a:pt x="343853" y="120968"/>
                        <a:pt x="341947" y="121920"/>
                        <a:pt x="340995" y="122873"/>
                      </a:cubicBezTo>
                      <a:close/>
                    </a:path>
                  </a:pathLst>
                </a:custGeom>
                <a:solidFill>
                  <a:srgbClr val="99969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25" name="Google Shape;625;p6"/>
                <p:cNvSpPr/>
                <p:nvPr/>
              </p:nvSpPr>
              <p:spPr>
                <a:xfrm>
                  <a:off x="23831" y="6082457"/>
                  <a:ext cx="384810" cy="423748"/>
                </a:xfrm>
                <a:custGeom>
                  <a:avLst/>
                  <a:gdLst/>
                  <a:ahLst/>
                  <a:cxnLst/>
                  <a:rect l="l" t="t" r="r" b="b"/>
                  <a:pathLst>
                    <a:path w="384810" h="423748" extrusionOk="0">
                      <a:moveTo>
                        <a:pt x="384810" y="103708"/>
                      </a:moveTo>
                      <a:cubicBezTo>
                        <a:pt x="364808" y="84658"/>
                        <a:pt x="344805" y="66561"/>
                        <a:pt x="322898" y="50368"/>
                      </a:cubicBezTo>
                      <a:cubicBezTo>
                        <a:pt x="294323" y="28461"/>
                        <a:pt x="251460" y="-12497"/>
                        <a:pt x="213360" y="3696"/>
                      </a:cubicBezTo>
                      <a:cubicBezTo>
                        <a:pt x="189548" y="13221"/>
                        <a:pt x="167640" y="35128"/>
                        <a:pt x="147638" y="49416"/>
                      </a:cubicBezTo>
                      <a:cubicBezTo>
                        <a:pt x="123825" y="66561"/>
                        <a:pt x="99060" y="83706"/>
                        <a:pt x="75248" y="102756"/>
                      </a:cubicBezTo>
                      <a:cubicBezTo>
                        <a:pt x="44768" y="126568"/>
                        <a:pt x="17145" y="153238"/>
                        <a:pt x="0" y="187528"/>
                      </a:cubicBezTo>
                      <a:cubicBezTo>
                        <a:pt x="18097" y="179908"/>
                        <a:pt x="35243" y="178956"/>
                        <a:pt x="55245" y="199911"/>
                      </a:cubicBezTo>
                      <a:cubicBezTo>
                        <a:pt x="73343" y="219913"/>
                        <a:pt x="111443" y="276111"/>
                        <a:pt x="111443" y="301828"/>
                      </a:cubicBezTo>
                      <a:cubicBezTo>
                        <a:pt x="111443" y="340881"/>
                        <a:pt x="108585" y="374218"/>
                        <a:pt x="131445" y="408508"/>
                      </a:cubicBezTo>
                      <a:cubicBezTo>
                        <a:pt x="135255" y="413271"/>
                        <a:pt x="138113" y="418033"/>
                        <a:pt x="141923" y="423748"/>
                      </a:cubicBezTo>
                      <a:cubicBezTo>
                        <a:pt x="243840" y="374218"/>
                        <a:pt x="366713" y="226581"/>
                        <a:pt x="384810" y="103708"/>
                      </a:cubicBezTo>
                      <a:close/>
                    </a:path>
                  </a:pathLst>
                </a:custGeom>
                <a:solidFill>
                  <a:srgbClr val="A5A0A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sp>
          <p:nvSpPr>
            <p:cNvPr id="626" name="Google Shape;626;p6"/>
            <p:cNvSpPr/>
            <p:nvPr/>
          </p:nvSpPr>
          <p:spPr>
            <a:xfrm>
              <a:off x="451408" y="6303349"/>
              <a:ext cx="220979" cy="43815"/>
            </a:xfrm>
            <a:custGeom>
              <a:avLst/>
              <a:gdLst/>
              <a:ahLst/>
              <a:cxnLst/>
              <a:rect l="l" t="t" r="r" b="b"/>
              <a:pathLst>
                <a:path w="220979" h="43815" extrusionOk="0">
                  <a:moveTo>
                    <a:pt x="10477" y="41910"/>
                  </a:moveTo>
                  <a:cubicBezTo>
                    <a:pt x="6667" y="41910"/>
                    <a:pt x="3810" y="42863"/>
                    <a:pt x="0" y="43815"/>
                  </a:cubicBezTo>
                  <a:cubicBezTo>
                    <a:pt x="20002" y="27622"/>
                    <a:pt x="41910" y="12383"/>
                    <a:pt x="63817" y="953"/>
                  </a:cubicBezTo>
                  <a:cubicBezTo>
                    <a:pt x="63817" y="953"/>
                    <a:pt x="64770" y="953"/>
                    <a:pt x="64770" y="0"/>
                  </a:cubicBezTo>
                  <a:cubicBezTo>
                    <a:pt x="67627" y="0"/>
                    <a:pt x="70485" y="0"/>
                    <a:pt x="73342" y="0"/>
                  </a:cubicBezTo>
                  <a:cubicBezTo>
                    <a:pt x="49530" y="9525"/>
                    <a:pt x="28575" y="23813"/>
                    <a:pt x="10477" y="41910"/>
                  </a:cubicBezTo>
                  <a:close/>
                  <a:moveTo>
                    <a:pt x="188595" y="10478"/>
                  </a:moveTo>
                  <a:cubicBezTo>
                    <a:pt x="199073" y="15240"/>
                    <a:pt x="208598" y="20955"/>
                    <a:pt x="217170" y="29528"/>
                  </a:cubicBezTo>
                  <a:cubicBezTo>
                    <a:pt x="218123" y="30480"/>
                    <a:pt x="220027" y="32385"/>
                    <a:pt x="220980" y="33338"/>
                  </a:cubicBezTo>
                  <a:cubicBezTo>
                    <a:pt x="210502" y="24765"/>
                    <a:pt x="200025" y="17145"/>
                    <a:pt x="188595" y="10478"/>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27" name="Google Shape;627;p6"/>
            <p:cNvSpPr/>
            <p:nvPr/>
          </p:nvSpPr>
          <p:spPr>
            <a:xfrm>
              <a:off x="-57404" y="6557666"/>
              <a:ext cx="886954" cy="358670"/>
            </a:xfrm>
            <a:custGeom>
              <a:avLst/>
              <a:gdLst/>
              <a:ahLst/>
              <a:cxnLst/>
              <a:rect l="l" t="t" r="r" b="b"/>
              <a:pathLst>
                <a:path w="886954" h="358670" extrusionOk="0">
                  <a:moveTo>
                    <a:pt x="731697" y="319088"/>
                  </a:moveTo>
                  <a:cubicBezTo>
                    <a:pt x="706932" y="315278"/>
                    <a:pt x="655497" y="287655"/>
                    <a:pt x="651687" y="280988"/>
                  </a:cubicBezTo>
                  <a:cubicBezTo>
                    <a:pt x="640257" y="261938"/>
                    <a:pt x="618350" y="228600"/>
                    <a:pt x="569772" y="214313"/>
                  </a:cubicBezTo>
                  <a:cubicBezTo>
                    <a:pt x="569772" y="244793"/>
                    <a:pt x="612635" y="262890"/>
                    <a:pt x="620255" y="269558"/>
                  </a:cubicBezTo>
                  <a:cubicBezTo>
                    <a:pt x="624065" y="273368"/>
                    <a:pt x="623112" y="295275"/>
                    <a:pt x="611682" y="299085"/>
                  </a:cubicBezTo>
                  <a:cubicBezTo>
                    <a:pt x="599300" y="302895"/>
                    <a:pt x="575487" y="288608"/>
                    <a:pt x="565962" y="281940"/>
                  </a:cubicBezTo>
                  <a:cubicBezTo>
                    <a:pt x="534530" y="259080"/>
                    <a:pt x="509765" y="267653"/>
                    <a:pt x="480237" y="244793"/>
                  </a:cubicBezTo>
                  <a:cubicBezTo>
                    <a:pt x="468807" y="236220"/>
                    <a:pt x="475475" y="200977"/>
                    <a:pt x="438327" y="170498"/>
                  </a:cubicBezTo>
                  <a:cubicBezTo>
                    <a:pt x="406895" y="143827"/>
                    <a:pt x="388797" y="80963"/>
                    <a:pt x="379272" y="0"/>
                  </a:cubicBezTo>
                  <a:cubicBezTo>
                    <a:pt x="357365" y="60008"/>
                    <a:pt x="369747" y="146685"/>
                    <a:pt x="383082" y="246698"/>
                  </a:cubicBezTo>
                  <a:cubicBezTo>
                    <a:pt x="361175" y="266700"/>
                    <a:pt x="357365" y="309563"/>
                    <a:pt x="343077" y="336233"/>
                  </a:cubicBezTo>
                  <a:cubicBezTo>
                    <a:pt x="335457" y="315278"/>
                    <a:pt x="321170" y="296228"/>
                    <a:pt x="307835" y="282893"/>
                  </a:cubicBezTo>
                  <a:cubicBezTo>
                    <a:pt x="281165" y="256223"/>
                    <a:pt x="254495" y="252413"/>
                    <a:pt x="221157" y="240030"/>
                  </a:cubicBezTo>
                  <a:cubicBezTo>
                    <a:pt x="168770" y="220980"/>
                    <a:pt x="154482" y="159068"/>
                    <a:pt x="129717" y="112395"/>
                  </a:cubicBezTo>
                  <a:cubicBezTo>
                    <a:pt x="116382" y="87630"/>
                    <a:pt x="61137" y="3810"/>
                    <a:pt x="5892" y="10478"/>
                  </a:cubicBezTo>
                  <a:cubicBezTo>
                    <a:pt x="-7443" y="72390"/>
                    <a:pt x="5892" y="272415"/>
                    <a:pt x="6845" y="295275"/>
                  </a:cubicBezTo>
                  <a:cubicBezTo>
                    <a:pt x="59232" y="302895"/>
                    <a:pt x="228777" y="351473"/>
                    <a:pt x="294500" y="352425"/>
                  </a:cubicBezTo>
                  <a:cubicBezTo>
                    <a:pt x="313550" y="356235"/>
                    <a:pt x="478332" y="338138"/>
                    <a:pt x="487857" y="322898"/>
                  </a:cubicBezTo>
                  <a:cubicBezTo>
                    <a:pt x="544055" y="334328"/>
                    <a:pt x="591680" y="362903"/>
                    <a:pt x="663117" y="358140"/>
                  </a:cubicBezTo>
                  <a:cubicBezTo>
                    <a:pt x="752652" y="352425"/>
                    <a:pt x="865047" y="320993"/>
                    <a:pt x="886955" y="306705"/>
                  </a:cubicBezTo>
                  <a:cubicBezTo>
                    <a:pt x="831710" y="280035"/>
                    <a:pt x="777417" y="313373"/>
                    <a:pt x="731697" y="319088"/>
                  </a:cubicBezTo>
                  <a:close/>
                </a:path>
              </a:pathLst>
            </a:custGeom>
            <a:solidFill>
              <a:srgbClr val="6D69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28" name="Google Shape;628;p6"/>
            <p:cNvSpPr/>
            <p:nvPr/>
          </p:nvSpPr>
          <p:spPr>
            <a:xfrm>
              <a:off x="7543" y="6066190"/>
              <a:ext cx="444817" cy="456233"/>
            </a:xfrm>
            <a:custGeom>
              <a:avLst/>
              <a:gdLst/>
              <a:ahLst/>
              <a:cxnLst/>
              <a:rect l="l" t="t" r="r" b="b"/>
              <a:pathLst>
                <a:path w="444817" h="456233" extrusionOk="0">
                  <a:moveTo>
                    <a:pt x="395288" y="97141"/>
                  </a:moveTo>
                  <a:cubicBezTo>
                    <a:pt x="377190" y="79996"/>
                    <a:pt x="350520" y="68566"/>
                    <a:pt x="329565" y="52374"/>
                  </a:cubicBezTo>
                  <a:cubicBezTo>
                    <a:pt x="287655" y="19989"/>
                    <a:pt x="245745" y="-12396"/>
                    <a:pt x="215265" y="4749"/>
                  </a:cubicBezTo>
                  <a:cubicBezTo>
                    <a:pt x="169545" y="31419"/>
                    <a:pt x="44768" y="127621"/>
                    <a:pt x="27622" y="148576"/>
                  </a:cubicBezTo>
                  <a:cubicBezTo>
                    <a:pt x="20002" y="158101"/>
                    <a:pt x="4763" y="185724"/>
                    <a:pt x="0" y="201916"/>
                  </a:cubicBezTo>
                  <a:cubicBezTo>
                    <a:pt x="6667" y="200011"/>
                    <a:pt x="20955" y="198106"/>
                    <a:pt x="26670" y="200011"/>
                  </a:cubicBezTo>
                  <a:cubicBezTo>
                    <a:pt x="54293" y="208584"/>
                    <a:pt x="69533" y="229539"/>
                    <a:pt x="85725" y="255256"/>
                  </a:cubicBezTo>
                  <a:cubicBezTo>
                    <a:pt x="103823" y="283831"/>
                    <a:pt x="102870" y="311454"/>
                    <a:pt x="105727" y="342886"/>
                  </a:cubicBezTo>
                  <a:cubicBezTo>
                    <a:pt x="106680" y="352411"/>
                    <a:pt x="110490" y="360031"/>
                    <a:pt x="112395" y="369556"/>
                  </a:cubicBezTo>
                  <a:cubicBezTo>
                    <a:pt x="121920" y="408609"/>
                    <a:pt x="146685" y="420991"/>
                    <a:pt x="166687" y="456234"/>
                  </a:cubicBezTo>
                  <a:cubicBezTo>
                    <a:pt x="165735" y="439089"/>
                    <a:pt x="160020" y="410514"/>
                    <a:pt x="141923" y="391464"/>
                  </a:cubicBezTo>
                  <a:cubicBezTo>
                    <a:pt x="132398" y="381939"/>
                    <a:pt x="136208" y="345744"/>
                    <a:pt x="140970" y="330504"/>
                  </a:cubicBezTo>
                  <a:cubicBezTo>
                    <a:pt x="145733" y="315264"/>
                    <a:pt x="152400" y="300976"/>
                    <a:pt x="145733" y="284784"/>
                  </a:cubicBezTo>
                  <a:cubicBezTo>
                    <a:pt x="137160" y="261924"/>
                    <a:pt x="109537" y="247636"/>
                    <a:pt x="97155" y="226681"/>
                  </a:cubicBezTo>
                  <a:cubicBezTo>
                    <a:pt x="80963" y="200011"/>
                    <a:pt x="75248" y="168579"/>
                    <a:pt x="91440" y="139051"/>
                  </a:cubicBezTo>
                  <a:cubicBezTo>
                    <a:pt x="96202" y="130479"/>
                    <a:pt x="102870" y="123811"/>
                    <a:pt x="109537" y="117144"/>
                  </a:cubicBezTo>
                  <a:cubicBezTo>
                    <a:pt x="127635" y="102856"/>
                    <a:pt x="145733" y="88569"/>
                    <a:pt x="163830" y="74281"/>
                  </a:cubicBezTo>
                  <a:cubicBezTo>
                    <a:pt x="185737" y="56184"/>
                    <a:pt x="206693" y="36181"/>
                    <a:pt x="235268" y="31419"/>
                  </a:cubicBezTo>
                  <a:cubicBezTo>
                    <a:pt x="247650" y="29514"/>
                    <a:pt x="259080" y="31419"/>
                    <a:pt x="270510" y="34276"/>
                  </a:cubicBezTo>
                  <a:cubicBezTo>
                    <a:pt x="297180" y="45706"/>
                    <a:pt x="322898" y="65709"/>
                    <a:pt x="342900" y="78091"/>
                  </a:cubicBezTo>
                  <a:cubicBezTo>
                    <a:pt x="360998" y="89521"/>
                    <a:pt x="377190" y="98094"/>
                    <a:pt x="391478" y="113334"/>
                  </a:cubicBezTo>
                  <a:cubicBezTo>
                    <a:pt x="406718" y="129526"/>
                    <a:pt x="423863" y="152386"/>
                    <a:pt x="444818" y="166674"/>
                  </a:cubicBezTo>
                  <a:cubicBezTo>
                    <a:pt x="426720" y="140956"/>
                    <a:pt x="414338" y="115239"/>
                    <a:pt x="395288" y="97141"/>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29" name="Google Shape;629;p6"/>
            <p:cNvSpPr/>
            <p:nvPr/>
          </p:nvSpPr>
          <p:spPr>
            <a:xfrm>
              <a:off x="359825" y="6248965"/>
              <a:ext cx="389714" cy="350611"/>
            </a:xfrm>
            <a:custGeom>
              <a:avLst/>
              <a:gdLst/>
              <a:ahLst/>
              <a:cxnLst/>
              <a:rect l="l" t="t" r="r" b="b"/>
              <a:pathLst>
                <a:path w="389714" h="350611" extrusionOk="0">
                  <a:moveTo>
                    <a:pt x="323040" y="77244"/>
                  </a:moveTo>
                  <a:cubicBezTo>
                    <a:pt x="300180" y="45812"/>
                    <a:pt x="256365" y="2949"/>
                    <a:pt x="219218" y="92"/>
                  </a:cubicBezTo>
                  <a:cubicBezTo>
                    <a:pt x="203977" y="-861"/>
                    <a:pt x="189690" y="5807"/>
                    <a:pt x="174450" y="10569"/>
                  </a:cubicBezTo>
                  <a:cubicBezTo>
                    <a:pt x="133492" y="23904"/>
                    <a:pt x="72533" y="58194"/>
                    <a:pt x="41100" y="81054"/>
                  </a:cubicBezTo>
                  <a:cubicBezTo>
                    <a:pt x="12525" y="102962"/>
                    <a:pt x="-4620" y="124869"/>
                    <a:pt x="1095" y="163922"/>
                  </a:cubicBezTo>
                  <a:cubicBezTo>
                    <a:pt x="11572" y="146777"/>
                    <a:pt x="42053" y="151539"/>
                    <a:pt x="39195" y="174399"/>
                  </a:cubicBezTo>
                  <a:cubicBezTo>
                    <a:pt x="32528" y="226787"/>
                    <a:pt x="40147" y="305844"/>
                    <a:pt x="67770" y="350612"/>
                  </a:cubicBezTo>
                  <a:cubicBezTo>
                    <a:pt x="79200" y="299177"/>
                    <a:pt x="53483" y="266792"/>
                    <a:pt x="58245" y="223929"/>
                  </a:cubicBezTo>
                  <a:cubicBezTo>
                    <a:pt x="61103" y="196307"/>
                    <a:pt x="66817" y="160112"/>
                    <a:pt x="78248" y="134394"/>
                  </a:cubicBezTo>
                  <a:cubicBezTo>
                    <a:pt x="90630" y="103914"/>
                    <a:pt x="113490" y="95342"/>
                    <a:pt x="138255" y="80102"/>
                  </a:cubicBezTo>
                  <a:cubicBezTo>
                    <a:pt x="154448" y="70577"/>
                    <a:pt x="170640" y="58194"/>
                    <a:pt x="187785" y="51527"/>
                  </a:cubicBezTo>
                  <a:cubicBezTo>
                    <a:pt x="232552" y="33429"/>
                    <a:pt x="267795" y="48669"/>
                    <a:pt x="302085" y="77244"/>
                  </a:cubicBezTo>
                  <a:cubicBezTo>
                    <a:pt x="335423" y="105819"/>
                    <a:pt x="360187" y="140109"/>
                    <a:pt x="389715" y="172494"/>
                  </a:cubicBezTo>
                  <a:cubicBezTo>
                    <a:pt x="384000" y="136299"/>
                    <a:pt x="345900" y="108677"/>
                    <a:pt x="323040" y="77244"/>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30" name="Google Shape;630;p6"/>
            <p:cNvSpPr/>
            <p:nvPr/>
          </p:nvSpPr>
          <p:spPr>
            <a:xfrm>
              <a:off x="546658" y="6472894"/>
              <a:ext cx="307559" cy="274319"/>
            </a:xfrm>
            <a:custGeom>
              <a:avLst/>
              <a:gdLst/>
              <a:ahLst/>
              <a:cxnLst/>
              <a:rect l="l" t="t" r="r" b="b"/>
              <a:pathLst>
                <a:path w="307559" h="274319" extrusionOk="0">
                  <a:moveTo>
                    <a:pt x="299085" y="54293"/>
                  </a:moveTo>
                  <a:cubicBezTo>
                    <a:pt x="268605" y="42863"/>
                    <a:pt x="245745" y="38100"/>
                    <a:pt x="232410" y="0"/>
                  </a:cubicBezTo>
                  <a:cubicBezTo>
                    <a:pt x="234315" y="48577"/>
                    <a:pt x="223838" y="56197"/>
                    <a:pt x="213360" y="61913"/>
                  </a:cubicBezTo>
                  <a:cubicBezTo>
                    <a:pt x="187642" y="69532"/>
                    <a:pt x="134302" y="77152"/>
                    <a:pt x="115252" y="87630"/>
                  </a:cubicBezTo>
                  <a:cubicBezTo>
                    <a:pt x="93345" y="100013"/>
                    <a:pt x="100013" y="109538"/>
                    <a:pt x="94298" y="128588"/>
                  </a:cubicBezTo>
                  <a:cubicBezTo>
                    <a:pt x="86677" y="154305"/>
                    <a:pt x="65723" y="185738"/>
                    <a:pt x="41910" y="196215"/>
                  </a:cubicBezTo>
                  <a:cubicBezTo>
                    <a:pt x="15240" y="207645"/>
                    <a:pt x="0" y="234315"/>
                    <a:pt x="0" y="274320"/>
                  </a:cubicBezTo>
                  <a:cubicBezTo>
                    <a:pt x="11430" y="260033"/>
                    <a:pt x="35242" y="237172"/>
                    <a:pt x="65723" y="227647"/>
                  </a:cubicBezTo>
                  <a:cubicBezTo>
                    <a:pt x="97155" y="219075"/>
                    <a:pt x="128588" y="210503"/>
                    <a:pt x="149542" y="196215"/>
                  </a:cubicBezTo>
                  <a:cubicBezTo>
                    <a:pt x="170498" y="181927"/>
                    <a:pt x="195263" y="169545"/>
                    <a:pt x="202882" y="163830"/>
                  </a:cubicBezTo>
                  <a:cubicBezTo>
                    <a:pt x="232410" y="142875"/>
                    <a:pt x="217170" y="119063"/>
                    <a:pt x="220980" y="117157"/>
                  </a:cubicBezTo>
                  <a:cubicBezTo>
                    <a:pt x="247650" y="103822"/>
                    <a:pt x="270510" y="121920"/>
                    <a:pt x="282892" y="100013"/>
                  </a:cubicBezTo>
                  <a:cubicBezTo>
                    <a:pt x="288607" y="90488"/>
                    <a:pt x="301942" y="78105"/>
                    <a:pt x="306705" y="67627"/>
                  </a:cubicBezTo>
                  <a:cubicBezTo>
                    <a:pt x="309563" y="61913"/>
                    <a:pt x="304800" y="55245"/>
                    <a:pt x="299085" y="54293"/>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31" name="Google Shape;631;p6"/>
            <p:cNvSpPr/>
            <p:nvPr/>
          </p:nvSpPr>
          <p:spPr>
            <a:xfrm>
              <a:off x="281862" y="6765312"/>
              <a:ext cx="168613" cy="142967"/>
            </a:xfrm>
            <a:custGeom>
              <a:avLst/>
              <a:gdLst/>
              <a:ahLst/>
              <a:cxnLst/>
              <a:rect l="l" t="t" r="r" b="b"/>
              <a:pathLst>
                <a:path w="168613" h="142967" extrusionOk="0">
                  <a:moveTo>
                    <a:pt x="122873" y="89535"/>
                  </a:moveTo>
                  <a:cubicBezTo>
                    <a:pt x="102870" y="86677"/>
                    <a:pt x="95250" y="85725"/>
                    <a:pt x="82868" y="69532"/>
                  </a:cubicBezTo>
                  <a:cubicBezTo>
                    <a:pt x="64770" y="47625"/>
                    <a:pt x="54293" y="24765"/>
                    <a:pt x="40005" y="0"/>
                  </a:cubicBezTo>
                  <a:cubicBezTo>
                    <a:pt x="45720" y="54292"/>
                    <a:pt x="58103" y="73342"/>
                    <a:pt x="61913" y="93345"/>
                  </a:cubicBezTo>
                  <a:cubicBezTo>
                    <a:pt x="53340" y="114300"/>
                    <a:pt x="16193" y="129540"/>
                    <a:pt x="0" y="142875"/>
                  </a:cubicBezTo>
                  <a:cubicBezTo>
                    <a:pt x="28575" y="143827"/>
                    <a:pt x="106680" y="137160"/>
                    <a:pt x="112395" y="134302"/>
                  </a:cubicBezTo>
                  <a:cubicBezTo>
                    <a:pt x="139065" y="121920"/>
                    <a:pt x="140018" y="122873"/>
                    <a:pt x="168593" y="120015"/>
                  </a:cubicBezTo>
                  <a:cubicBezTo>
                    <a:pt x="169545" y="92392"/>
                    <a:pt x="137160" y="91440"/>
                    <a:pt x="122873" y="89535"/>
                  </a:cubicBezTo>
                  <a:close/>
                </a:path>
              </a:pathLst>
            </a:custGeom>
            <a:solidFill>
              <a:srgbClr val="5B57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32" name="Google Shape;632;p6"/>
            <p:cNvSpPr/>
            <p:nvPr/>
          </p:nvSpPr>
          <p:spPr>
            <a:xfrm>
              <a:off x="-57227" y="6681491"/>
              <a:ext cx="154305" cy="204787"/>
            </a:xfrm>
            <a:custGeom>
              <a:avLst/>
              <a:gdLst/>
              <a:ahLst/>
              <a:cxnLst/>
              <a:rect l="l" t="t" r="r" b="b"/>
              <a:pathLst>
                <a:path w="154305" h="204787" extrusionOk="0">
                  <a:moveTo>
                    <a:pt x="154305" y="204788"/>
                  </a:moveTo>
                  <a:cubicBezTo>
                    <a:pt x="145733" y="183833"/>
                    <a:pt x="92393" y="160973"/>
                    <a:pt x="75248" y="148590"/>
                  </a:cubicBezTo>
                  <a:cubicBezTo>
                    <a:pt x="65723" y="141923"/>
                    <a:pt x="64770" y="116205"/>
                    <a:pt x="34290" y="111443"/>
                  </a:cubicBezTo>
                  <a:cubicBezTo>
                    <a:pt x="26670" y="77152"/>
                    <a:pt x="23813" y="16193"/>
                    <a:pt x="0" y="0"/>
                  </a:cubicBezTo>
                  <a:cubicBezTo>
                    <a:pt x="953" y="35243"/>
                    <a:pt x="2858" y="139065"/>
                    <a:pt x="6668" y="174308"/>
                  </a:cubicBezTo>
                  <a:cubicBezTo>
                    <a:pt x="29528" y="181927"/>
                    <a:pt x="106680" y="194310"/>
                    <a:pt x="154305" y="204788"/>
                  </a:cubicBezTo>
                  <a:close/>
                </a:path>
              </a:pathLst>
            </a:custGeom>
            <a:solidFill>
              <a:srgbClr val="5B57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633" name="Google Shape;633;p6"/>
          <p:cNvSpPr/>
          <p:nvPr/>
        </p:nvSpPr>
        <p:spPr>
          <a:xfrm>
            <a:off x="17301657" y="7657075"/>
            <a:ext cx="906261" cy="1932512"/>
          </a:xfrm>
          <a:custGeom>
            <a:avLst/>
            <a:gdLst/>
            <a:ahLst/>
            <a:cxnLst/>
            <a:rect l="l" t="t" r="r" b="b"/>
            <a:pathLst>
              <a:path w="755218" h="1610426" extrusionOk="0">
                <a:moveTo>
                  <a:pt x="124839" y="867728"/>
                </a:moveTo>
                <a:cubicBezTo>
                  <a:pt x="176273" y="796290"/>
                  <a:pt x="243901" y="733425"/>
                  <a:pt x="271523" y="649605"/>
                </a:cubicBezTo>
                <a:cubicBezTo>
                  <a:pt x="296289" y="573405"/>
                  <a:pt x="285811" y="488633"/>
                  <a:pt x="316291" y="415290"/>
                </a:cubicBezTo>
                <a:cubicBezTo>
                  <a:pt x="349628" y="333375"/>
                  <a:pt x="426781" y="279083"/>
                  <a:pt x="493456" y="221933"/>
                </a:cubicBezTo>
                <a:cubicBezTo>
                  <a:pt x="561084" y="164783"/>
                  <a:pt x="625853" y="88583"/>
                  <a:pt x="620139" y="0"/>
                </a:cubicBezTo>
                <a:cubicBezTo>
                  <a:pt x="735391" y="220980"/>
                  <a:pt x="775396" y="477203"/>
                  <a:pt x="745868" y="724853"/>
                </a:cubicBezTo>
                <a:cubicBezTo>
                  <a:pt x="716341" y="972503"/>
                  <a:pt x="618234" y="1209675"/>
                  <a:pt x="475359" y="1412557"/>
                </a:cubicBezTo>
                <a:cubicBezTo>
                  <a:pt x="431543" y="1474470"/>
                  <a:pt x="382014" y="1535430"/>
                  <a:pt x="316291" y="1573530"/>
                </a:cubicBezTo>
                <a:cubicBezTo>
                  <a:pt x="250568" y="1611630"/>
                  <a:pt x="165796" y="1624965"/>
                  <a:pt x="98168" y="1590675"/>
                </a:cubicBezTo>
                <a:lnTo>
                  <a:pt x="98168" y="1590675"/>
                </a:lnTo>
                <a:cubicBezTo>
                  <a:pt x="-7559" y="1536382"/>
                  <a:pt x="2918" y="1370648"/>
                  <a:pt x="61" y="1267778"/>
                </a:cubicBezTo>
                <a:cubicBezTo>
                  <a:pt x="-1844" y="1126807"/>
                  <a:pt x="41018" y="982980"/>
                  <a:pt x="124839" y="867728"/>
                </a:cubicBezTo>
                <a:close/>
              </a:path>
            </a:pathLst>
          </a:custGeom>
          <a:gradFill>
            <a:gsLst>
              <a:gs pos="0">
                <a:srgbClr val="2A5B52"/>
              </a:gs>
              <a:gs pos="8000">
                <a:srgbClr val="2A5B52"/>
              </a:gs>
              <a:gs pos="100000">
                <a:srgbClr val="1C3B36"/>
              </a:gs>
            </a:gsLst>
            <a:lin ang="2700006" scaled="0"/>
          </a:gra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634" name="Google Shape;634;p6"/>
          <p:cNvGrpSpPr/>
          <p:nvPr/>
        </p:nvGrpSpPr>
        <p:grpSpPr>
          <a:xfrm>
            <a:off x="15510120" y="7565780"/>
            <a:ext cx="1302837" cy="2986769"/>
            <a:chOff x="6209083" y="1899986"/>
            <a:chExt cx="1085697" cy="2488974"/>
          </a:xfrm>
        </p:grpSpPr>
        <p:sp>
          <p:nvSpPr>
            <p:cNvPr id="635" name="Google Shape;635;p6"/>
            <p:cNvSpPr/>
            <p:nvPr/>
          </p:nvSpPr>
          <p:spPr>
            <a:xfrm>
              <a:off x="6209083" y="1899986"/>
              <a:ext cx="1085697" cy="2325514"/>
            </a:xfrm>
            <a:custGeom>
              <a:avLst/>
              <a:gdLst/>
              <a:ahLst/>
              <a:cxnLst/>
              <a:rect l="l" t="t" r="r" b="b"/>
              <a:pathLst>
                <a:path w="1085697" h="2325514" extrusionOk="0">
                  <a:moveTo>
                    <a:pt x="140933" y="1965007"/>
                  </a:moveTo>
                  <a:lnTo>
                    <a:pt x="140933" y="1965007"/>
                  </a:lnTo>
                  <a:cubicBezTo>
                    <a:pt x="116169" y="1839278"/>
                    <a:pt x="185701" y="1717357"/>
                    <a:pt x="230469" y="1597343"/>
                  </a:cubicBezTo>
                  <a:cubicBezTo>
                    <a:pt x="275236" y="1477328"/>
                    <a:pt x="286666" y="1318260"/>
                    <a:pt x="182844" y="1243965"/>
                  </a:cubicBezTo>
                  <a:cubicBezTo>
                    <a:pt x="130456" y="1205865"/>
                    <a:pt x="51398" y="1191578"/>
                    <a:pt x="32348" y="1130618"/>
                  </a:cubicBezTo>
                  <a:cubicBezTo>
                    <a:pt x="3773" y="1041082"/>
                    <a:pt x="135219" y="968693"/>
                    <a:pt x="130456" y="875347"/>
                  </a:cubicBezTo>
                  <a:cubicBezTo>
                    <a:pt x="127598" y="809625"/>
                    <a:pt x="60923" y="768668"/>
                    <a:pt x="27586" y="712470"/>
                  </a:cubicBezTo>
                  <a:cubicBezTo>
                    <a:pt x="-16229" y="640080"/>
                    <a:pt x="-1942" y="545783"/>
                    <a:pt x="29491" y="467678"/>
                  </a:cubicBezTo>
                  <a:cubicBezTo>
                    <a:pt x="60923" y="389572"/>
                    <a:pt x="108548" y="317183"/>
                    <a:pt x="131408" y="235267"/>
                  </a:cubicBezTo>
                  <a:cubicBezTo>
                    <a:pt x="154269" y="153353"/>
                    <a:pt x="146648" y="55245"/>
                    <a:pt x="82831" y="0"/>
                  </a:cubicBezTo>
                  <a:cubicBezTo>
                    <a:pt x="219991" y="76200"/>
                    <a:pt x="359056" y="154305"/>
                    <a:pt x="470498" y="263842"/>
                  </a:cubicBezTo>
                  <a:cubicBezTo>
                    <a:pt x="582894" y="373380"/>
                    <a:pt x="666713" y="521017"/>
                    <a:pt x="666713" y="678180"/>
                  </a:cubicBezTo>
                  <a:cubicBezTo>
                    <a:pt x="666713" y="784860"/>
                    <a:pt x="631471" y="904875"/>
                    <a:pt x="696241" y="988695"/>
                  </a:cubicBezTo>
                  <a:cubicBezTo>
                    <a:pt x="736246" y="1041082"/>
                    <a:pt x="803873" y="1062038"/>
                    <a:pt x="864833" y="1087755"/>
                  </a:cubicBezTo>
                  <a:cubicBezTo>
                    <a:pt x="925794" y="1113473"/>
                    <a:pt x="990563" y="1153478"/>
                    <a:pt x="1002946" y="1218248"/>
                  </a:cubicBezTo>
                  <a:cubicBezTo>
                    <a:pt x="1017233" y="1288732"/>
                    <a:pt x="965798" y="1355407"/>
                    <a:pt x="959131" y="1427798"/>
                  </a:cubicBezTo>
                  <a:cubicBezTo>
                    <a:pt x="951511" y="1522095"/>
                    <a:pt x="1021044" y="1602105"/>
                    <a:pt x="1057239" y="1689735"/>
                  </a:cubicBezTo>
                  <a:cubicBezTo>
                    <a:pt x="1117246" y="1834515"/>
                    <a:pt x="1078194" y="2009775"/>
                    <a:pt x="979133" y="2131695"/>
                  </a:cubicBezTo>
                  <a:cubicBezTo>
                    <a:pt x="882931" y="2250758"/>
                    <a:pt x="705766" y="2368868"/>
                    <a:pt x="550508" y="2309813"/>
                  </a:cubicBezTo>
                  <a:cubicBezTo>
                    <a:pt x="394298" y="2248853"/>
                    <a:pt x="176176" y="2145983"/>
                    <a:pt x="140933" y="1965007"/>
                  </a:cubicBezTo>
                  <a:close/>
                </a:path>
              </a:pathLst>
            </a:custGeom>
            <a:gradFill>
              <a:gsLst>
                <a:gs pos="0">
                  <a:srgbClr val="2A5B52"/>
                </a:gs>
                <a:gs pos="8000">
                  <a:srgbClr val="2A5B52"/>
                </a:gs>
                <a:gs pos="100000">
                  <a:srgbClr val="1C3B36"/>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36" name="Google Shape;636;p6"/>
            <p:cNvSpPr/>
            <p:nvPr/>
          </p:nvSpPr>
          <p:spPr>
            <a:xfrm>
              <a:off x="6442316" y="2213685"/>
              <a:ext cx="561812" cy="2175275"/>
            </a:xfrm>
            <a:custGeom>
              <a:avLst/>
              <a:gdLst/>
              <a:ahLst/>
              <a:cxnLst/>
              <a:rect l="l" t="t" r="r" b="b"/>
              <a:pathLst>
                <a:path w="561812" h="2175275" extrusionOk="0">
                  <a:moveTo>
                    <a:pt x="329658" y="1406516"/>
                  </a:moveTo>
                  <a:cubicBezTo>
                    <a:pt x="365853" y="1257926"/>
                    <a:pt x="422050" y="1114098"/>
                    <a:pt x="495393" y="979796"/>
                  </a:cubicBezTo>
                  <a:cubicBezTo>
                    <a:pt x="498250" y="975033"/>
                    <a:pt x="490630" y="971223"/>
                    <a:pt x="488725" y="975986"/>
                  </a:cubicBezTo>
                  <a:cubicBezTo>
                    <a:pt x="417287" y="1105526"/>
                    <a:pt x="362995" y="1244591"/>
                    <a:pt x="325848" y="1387466"/>
                  </a:cubicBezTo>
                  <a:cubicBezTo>
                    <a:pt x="322990" y="1361748"/>
                    <a:pt x="320133" y="1336031"/>
                    <a:pt x="318228" y="1311266"/>
                  </a:cubicBezTo>
                  <a:cubicBezTo>
                    <a:pt x="290605" y="1018848"/>
                    <a:pt x="282033" y="722621"/>
                    <a:pt x="205833" y="437823"/>
                  </a:cubicBezTo>
                  <a:cubicBezTo>
                    <a:pt x="204880" y="433061"/>
                    <a:pt x="202975" y="428298"/>
                    <a:pt x="202023" y="423536"/>
                  </a:cubicBezTo>
                  <a:cubicBezTo>
                    <a:pt x="202023" y="423536"/>
                    <a:pt x="202023" y="423536"/>
                    <a:pt x="202023" y="422583"/>
                  </a:cubicBezTo>
                  <a:cubicBezTo>
                    <a:pt x="212500" y="353051"/>
                    <a:pt x="222978" y="283518"/>
                    <a:pt x="232503" y="213986"/>
                  </a:cubicBezTo>
                  <a:cubicBezTo>
                    <a:pt x="233455" y="209223"/>
                    <a:pt x="224883" y="209223"/>
                    <a:pt x="224883" y="213986"/>
                  </a:cubicBezTo>
                  <a:cubicBezTo>
                    <a:pt x="215358" y="277803"/>
                    <a:pt x="205833" y="340668"/>
                    <a:pt x="196308" y="404486"/>
                  </a:cubicBezTo>
                  <a:cubicBezTo>
                    <a:pt x="196308" y="404486"/>
                    <a:pt x="196308" y="404486"/>
                    <a:pt x="196308" y="404486"/>
                  </a:cubicBezTo>
                  <a:cubicBezTo>
                    <a:pt x="196308" y="403533"/>
                    <a:pt x="196308" y="401628"/>
                    <a:pt x="195355" y="400676"/>
                  </a:cubicBezTo>
                  <a:cubicBezTo>
                    <a:pt x="153445" y="258753"/>
                    <a:pt x="94390" y="122546"/>
                    <a:pt x="7712" y="1578"/>
                  </a:cubicBezTo>
                  <a:cubicBezTo>
                    <a:pt x="4855" y="-2232"/>
                    <a:pt x="-2765" y="1578"/>
                    <a:pt x="1045" y="5388"/>
                  </a:cubicBezTo>
                  <a:cubicBezTo>
                    <a:pt x="84865" y="123498"/>
                    <a:pt x="142968" y="254943"/>
                    <a:pt x="183925" y="391151"/>
                  </a:cubicBezTo>
                  <a:cubicBezTo>
                    <a:pt x="135348" y="354003"/>
                    <a:pt x="86770" y="317808"/>
                    <a:pt x="38193" y="280661"/>
                  </a:cubicBezTo>
                  <a:cubicBezTo>
                    <a:pt x="34383" y="277803"/>
                    <a:pt x="29620" y="284471"/>
                    <a:pt x="34383" y="287328"/>
                  </a:cubicBezTo>
                  <a:cubicBezTo>
                    <a:pt x="85818" y="326381"/>
                    <a:pt x="136300" y="365433"/>
                    <a:pt x="187735" y="403533"/>
                  </a:cubicBezTo>
                  <a:cubicBezTo>
                    <a:pt x="228693" y="543551"/>
                    <a:pt x="252505" y="689283"/>
                    <a:pt x="268698" y="834063"/>
                  </a:cubicBezTo>
                  <a:cubicBezTo>
                    <a:pt x="282985" y="958841"/>
                    <a:pt x="291558" y="1084571"/>
                    <a:pt x="302035" y="1210301"/>
                  </a:cubicBezTo>
                  <a:cubicBezTo>
                    <a:pt x="233455" y="1045518"/>
                    <a:pt x="139158" y="891213"/>
                    <a:pt x="24858" y="754053"/>
                  </a:cubicBezTo>
                  <a:cubicBezTo>
                    <a:pt x="21048" y="750243"/>
                    <a:pt x="15333" y="755958"/>
                    <a:pt x="19143" y="759768"/>
                  </a:cubicBezTo>
                  <a:cubicBezTo>
                    <a:pt x="137253" y="900738"/>
                    <a:pt x="232503" y="1058853"/>
                    <a:pt x="301083" y="1229351"/>
                  </a:cubicBezTo>
                  <a:cubicBezTo>
                    <a:pt x="302035" y="1230303"/>
                    <a:pt x="302987" y="1231256"/>
                    <a:pt x="303940" y="1231256"/>
                  </a:cubicBezTo>
                  <a:cubicBezTo>
                    <a:pt x="318228" y="1395086"/>
                    <a:pt x="335373" y="1557963"/>
                    <a:pt x="372520" y="1717983"/>
                  </a:cubicBezTo>
                  <a:cubicBezTo>
                    <a:pt x="409668" y="1878003"/>
                    <a:pt x="465865" y="2034213"/>
                    <a:pt x="554448" y="2173278"/>
                  </a:cubicBezTo>
                  <a:cubicBezTo>
                    <a:pt x="557305" y="2178041"/>
                    <a:pt x="563973" y="2173278"/>
                    <a:pt x="561115" y="2169468"/>
                  </a:cubicBezTo>
                  <a:cubicBezTo>
                    <a:pt x="416335" y="1940868"/>
                    <a:pt x="359185" y="1673216"/>
                    <a:pt x="328705" y="1406516"/>
                  </a:cubicBezTo>
                  <a:cubicBezTo>
                    <a:pt x="328705" y="1408421"/>
                    <a:pt x="329658" y="1407468"/>
                    <a:pt x="329658" y="1406516"/>
                  </a:cubicBezTo>
                  <a:close/>
                </a:path>
              </a:pathLst>
            </a:custGeom>
            <a:solidFill>
              <a:srgbClr val="4493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637" name="Google Shape;637;p6"/>
          <p:cNvGrpSpPr/>
          <p:nvPr/>
        </p:nvGrpSpPr>
        <p:grpSpPr>
          <a:xfrm>
            <a:off x="13536691" y="8592195"/>
            <a:ext cx="901655" cy="2069106"/>
            <a:chOff x="4564559" y="2755331"/>
            <a:chExt cx="751379" cy="1724255"/>
          </a:xfrm>
        </p:grpSpPr>
        <p:sp>
          <p:nvSpPr>
            <p:cNvPr id="638" name="Google Shape;638;p6"/>
            <p:cNvSpPr/>
            <p:nvPr/>
          </p:nvSpPr>
          <p:spPr>
            <a:xfrm>
              <a:off x="4564559" y="2755331"/>
              <a:ext cx="751379" cy="1607284"/>
            </a:xfrm>
            <a:custGeom>
              <a:avLst/>
              <a:gdLst/>
              <a:ahLst/>
              <a:cxnLst/>
              <a:rect l="l" t="t" r="r" b="b"/>
              <a:pathLst>
                <a:path w="751379" h="1607284" extrusionOk="0">
                  <a:moveTo>
                    <a:pt x="97627" y="1359218"/>
                  </a:moveTo>
                  <a:lnTo>
                    <a:pt x="97627" y="1359218"/>
                  </a:lnTo>
                  <a:cubicBezTo>
                    <a:pt x="80482" y="1272540"/>
                    <a:pt x="128107" y="1187768"/>
                    <a:pt x="159539" y="1104900"/>
                  </a:cubicBezTo>
                  <a:cubicBezTo>
                    <a:pt x="190972" y="1022033"/>
                    <a:pt x="198592" y="912495"/>
                    <a:pt x="126202" y="860108"/>
                  </a:cubicBezTo>
                  <a:cubicBezTo>
                    <a:pt x="90007" y="834390"/>
                    <a:pt x="35714" y="823912"/>
                    <a:pt x="22379" y="782002"/>
                  </a:cubicBezTo>
                  <a:cubicBezTo>
                    <a:pt x="2377" y="720090"/>
                    <a:pt x="93817" y="670560"/>
                    <a:pt x="90007" y="604837"/>
                  </a:cubicBezTo>
                  <a:cubicBezTo>
                    <a:pt x="88102" y="560070"/>
                    <a:pt x="42382" y="530543"/>
                    <a:pt x="18569" y="492442"/>
                  </a:cubicBezTo>
                  <a:cubicBezTo>
                    <a:pt x="-10958" y="441960"/>
                    <a:pt x="-1433" y="377190"/>
                    <a:pt x="20474" y="322898"/>
                  </a:cubicBezTo>
                  <a:cubicBezTo>
                    <a:pt x="42382" y="268605"/>
                    <a:pt x="74767" y="219075"/>
                    <a:pt x="90959" y="162877"/>
                  </a:cubicBezTo>
                  <a:cubicBezTo>
                    <a:pt x="107152" y="106680"/>
                    <a:pt x="101437" y="38100"/>
                    <a:pt x="57622" y="0"/>
                  </a:cubicBezTo>
                  <a:cubicBezTo>
                    <a:pt x="151919" y="52388"/>
                    <a:pt x="248122" y="106680"/>
                    <a:pt x="326227" y="181927"/>
                  </a:cubicBezTo>
                  <a:cubicBezTo>
                    <a:pt x="403380" y="258127"/>
                    <a:pt x="461482" y="360045"/>
                    <a:pt x="461482" y="467677"/>
                  </a:cubicBezTo>
                  <a:cubicBezTo>
                    <a:pt x="461482" y="541020"/>
                    <a:pt x="436717" y="623887"/>
                    <a:pt x="481484" y="682943"/>
                  </a:cubicBezTo>
                  <a:cubicBezTo>
                    <a:pt x="509107" y="719137"/>
                    <a:pt x="555780" y="734377"/>
                    <a:pt x="598642" y="751523"/>
                  </a:cubicBezTo>
                  <a:cubicBezTo>
                    <a:pt x="641505" y="768668"/>
                    <a:pt x="685319" y="797243"/>
                    <a:pt x="694844" y="842010"/>
                  </a:cubicBezTo>
                  <a:cubicBezTo>
                    <a:pt x="704369" y="890587"/>
                    <a:pt x="669127" y="937260"/>
                    <a:pt x="664364" y="986790"/>
                  </a:cubicBezTo>
                  <a:cubicBezTo>
                    <a:pt x="658649" y="1051560"/>
                    <a:pt x="707227" y="1107758"/>
                    <a:pt x="731992" y="1167765"/>
                  </a:cubicBezTo>
                  <a:cubicBezTo>
                    <a:pt x="772949" y="1267777"/>
                    <a:pt x="746280" y="1388745"/>
                    <a:pt x="677699" y="1473518"/>
                  </a:cubicBezTo>
                  <a:cubicBezTo>
                    <a:pt x="611024" y="1555433"/>
                    <a:pt x="489105" y="1637348"/>
                    <a:pt x="381472" y="1596390"/>
                  </a:cubicBezTo>
                  <a:cubicBezTo>
                    <a:pt x="272887" y="1555433"/>
                    <a:pt x="121439" y="1483995"/>
                    <a:pt x="97627" y="1359218"/>
                  </a:cubicBezTo>
                  <a:close/>
                </a:path>
              </a:pathLst>
            </a:custGeom>
            <a:solidFill>
              <a:srgbClr val="3D7A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39" name="Google Shape;639;p6"/>
            <p:cNvSpPr/>
            <p:nvPr/>
          </p:nvSpPr>
          <p:spPr>
            <a:xfrm>
              <a:off x="4724610" y="2974174"/>
              <a:ext cx="388550" cy="1505412"/>
            </a:xfrm>
            <a:custGeom>
              <a:avLst/>
              <a:gdLst/>
              <a:ahLst/>
              <a:cxnLst/>
              <a:rect l="l" t="t" r="r" b="b"/>
              <a:pathLst>
                <a:path w="388550" h="1505412" extrusionOk="0">
                  <a:moveTo>
                    <a:pt x="229042" y="970829"/>
                  </a:moveTo>
                  <a:cubicBezTo>
                    <a:pt x="253806" y="867959"/>
                    <a:pt x="292859" y="768899"/>
                    <a:pt x="343342" y="676506"/>
                  </a:cubicBezTo>
                  <a:cubicBezTo>
                    <a:pt x="345246" y="673649"/>
                    <a:pt x="340484" y="670791"/>
                    <a:pt x="338579" y="673649"/>
                  </a:cubicBezTo>
                  <a:cubicBezTo>
                    <a:pt x="289049" y="763184"/>
                    <a:pt x="251901" y="859386"/>
                    <a:pt x="226184" y="958446"/>
                  </a:cubicBezTo>
                  <a:cubicBezTo>
                    <a:pt x="224279" y="940349"/>
                    <a:pt x="222374" y="923204"/>
                    <a:pt x="220469" y="905106"/>
                  </a:cubicBezTo>
                  <a:cubicBezTo>
                    <a:pt x="201419" y="703176"/>
                    <a:pt x="195704" y="498389"/>
                    <a:pt x="142364" y="301221"/>
                  </a:cubicBezTo>
                  <a:cubicBezTo>
                    <a:pt x="141411" y="297411"/>
                    <a:pt x="140459" y="294554"/>
                    <a:pt x="139506" y="290744"/>
                  </a:cubicBezTo>
                  <a:cubicBezTo>
                    <a:pt x="139506" y="290744"/>
                    <a:pt x="139506" y="290744"/>
                    <a:pt x="139506" y="290744"/>
                  </a:cubicBezTo>
                  <a:cubicBezTo>
                    <a:pt x="146174" y="243119"/>
                    <a:pt x="153794" y="194541"/>
                    <a:pt x="160461" y="146916"/>
                  </a:cubicBezTo>
                  <a:cubicBezTo>
                    <a:pt x="161414" y="143106"/>
                    <a:pt x="155699" y="143106"/>
                    <a:pt x="154746" y="146916"/>
                  </a:cubicBezTo>
                  <a:cubicBezTo>
                    <a:pt x="148079" y="190731"/>
                    <a:pt x="141411" y="234546"/>
                    <a:pt x="135696" y="278361"/>
                  </a:cubicBezTo>
                  <a:cubicBezTo>
                    <a:pt x="135696" y="278361"/>
                    <a:pt x="135696" y="278361"/>
                    <a:pt x="135696" y="278361"/>
                  </a:cubicBezTo>
                  <a:cubicBezTo>
                    <a:pt x="135696" y="277409"/>
                    <a:pt x="135696" y="276456"/>
                    <a:pt x="134744" y="276456"/>
                  </a:cubicBezTo>
                  <a:cubicBezTo>
                    <a:pt x="106169" y="178349"/>
                    <a:pt x="64259" y="84051"/>
                    <a:pt x="5204" y="1184"/>
                  </a:cubicBezTo>
                  <a:cubicBezTo>
                    <a:pt x="3299" y="-1674"/>
                    <a:pt x="-1464" y="1184"/>
                    <a:pt x="441" y="4041"/>
                  </a:cubicBezTo>
                  <a:cubicBezTo>
                    <a:pt x="58544" y="85956"/>
                    <a:pt x="98549" y="176444"/>
                    <a:pt x="127124" y="270741"/>
                  </a:cubicBezTo>
                  <a:cubicBezTo>
                    <a:pt x="93786" y="245024"/>
                    <a:pt x="60449" y="220259"/>
                    <a:pt x="27111" y="194541"/>
                  </a:cubicBezTo>
                  <a:cubicBezTo>
                    <a:pt x="24254" y="192636"/>
                    <a:pt x="21396" y="197399"/>
                    <a:pt x="24254" y="199304"/>
                  </a:cubicBezTo>
                  <a:cubicBezTo>
                    <a:pt x="59496" y="225974"/>
                    <a:pt x="94739" y="252644"/>
                    <a:pt x="129981" y="280266"/>
                  </a:cubicBezTo>
                  <a:cubicBezTo>
                    <a:pt x="158556" y="377421"/>
                    <a:pt x="174749" y="477434"/>
                    <a:pt x="185226" y="577446"/>
                  </a:cubicBezTo>
                  <a:cubicBezTo>
                    <a:pt x="194751" y="664124"/>
                    <a:pt x="200467" y="750801"/>
                    <a:pt x="208086" y="837479"/>
                  </a:cubicBezTo>
                  <a:cubicBezTo>
                    <a:pt x="160461" y="723179"/>
                    <a:pt x="95692" y="616499"/>
                    <a:pt x="16634" y="522201"/>
                  </a:cubicBezTo>
                  <a:cubicBezTo>
                    <a:pt x="14729" y="519344"/>
                    <a:pt x="9966" y="523154"/>
                    <a:pt x="12824" y="526011"/>
                  </a:cubicBezTo>
                  <a:cubicBezTo>
                    <a:pt x="94739" y="623166"/>
                    <a:pt x="160461" y="732704"/>
                    <a:pt x="208086" y="850814"/>
                  </a:cubicBezTo>
                  <a:cubicBezTo>
                    <a:pt x="208086" y="851766"/>
                    <a:pt x="209039" y="851766"/>
                    <a:pt x="209992" y="852719"/>
                  </a:cubicBezTo>
                  <a:cubicBezTo>
                    <a:pt x="219517" y="966066"/>
                    <a:pt x="231899" y="1078461"/>
                    <a:pt x="257617" y="1188951"/>
                  </a:cubicBezTo>
                  <a:cubicBezTo>
                    <a:pt x="283334" y="1299441"/>
                    <a:pt x="322386" y="1408026"/>
                    <a:pt x="383346" y="1504229"/>
                  </a:cubicBezTo>
                  <a:cubicBezTo>
                    <a:pt x="385251" y="1507086"/>
                    <a:pt x="390014" y="1504229"/>
                    <a:pt x="388109" y="1501371"/>
                  </a:cubicBezTo>
                  <a:cubicBezTo>
                    <a:pt x="288096" y="1343256"/>
                    <a:pt x="249044" y="1158471"/>
                    <a:pt x="227136" y="973686"/>
                  </a:cubicBezTo>
                  <a:cubicBezTo>
                    <a:pt x="229042" y="972734"/>
                    <a:pt x="229042" y="971781"/>
                    <a:pt x="229042" y="9708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640" name="Google Shape;640;p6"/>
          <p:cNvGrpSpPr/>
          <p:nvPr/>
        </p:nvGrpSpPr>
        <p:grpSpPr>
          <a:xfrm>
            <a:off x="13138349" y="9538600"/>
            <a:ext cx="1227581" cy="1243583"/>
            <a:chOff x="4232609" y="3544001"/>
            <a:chExt cx="1022984" cy="1036319"/>
          </a:xfrm>
        </p:grpSpPr>
        <p:sp>
          <p:nvSpPr>
            <p:cNvPr id="641" name="Google Shape;641;p6"/>
            <p:cNvSpPr/>
            <p:nvPr/>
          </p:nvSpPr>
          <p:spPr>
            <a:xfrm>
              <a:off x="4232609" y="3544001"/>
              <a:ext cx="1020127" cy="1036319"/>
            </a:xfrm>
            <a:custGeom>
              <a:avLst/>
              <a:gdLst/>
              <a:ahLst/>
              <a:cxnLst/>
              <a:rect l="l" t="t" r="r" b="b"/>
              <a:pathLst>
                <a:path w="1020127" h="1036319" extrusionOk="0">
                  <a:moveTo>
                    <a:pt x="930593" y="376238"/>
                  </a:moveTo>
                  <a:cubicBezTo>
                    <a:pt x="929640" y="375285"/>
                    <a:pt x="929640" y="375285"/>
                    <a:pt x="928688" y="374332"/>
                  </a:cubicBezTo>
                  <a:cubicBezTo>
                    <a:pt x="923925" y="378142"/>
                    <a:pt x="919163" y="381000"/>
                    <a:pt x="914400" y="383857"/>
                  </a:cubicBezTo>
                  <a:cubicBezTo>
                    <a:pt x="838200" y="429578"/>
                    <a:pt x="744855" y="434340"/>
                    <a:pt x="656272" y="439103"/>
                  </a:cubicBezTo>
                  <a:cubicBezTo>
                    <a:pt x="734378" y="421957"/>
                    <a:pt x="805815" y="375285"/>
                    <a:pt x="854393" y="311467"/>
                  </a:cubicBezTo>
                  <a:cubicBezTo>
                    <a:pt x="792480" y="267653"/>
                    <a:pt x="721995" y="234315"/>
                    <a:pt x="652463" y="203835"/>
                  </a:cubicBezTo>
                  <a:cubicBezTo>
                    <a:pt x="620078" y="189547"/>
                    <a:pt x="587693" y="175260"/>
                    <a:pt x="555307" y="161925"/>
                  </a:cubicBezTo>
                  <a:cubicBezTo>
                    <a:pt x="541972" y="175260"/>
                    <a:pt x="526733" y="186690"/>
                    <a:pt x="509588" y="195263"/>
                  </a:cubicBezTo>
                  <a:cubicBezTo>
                    <a:pt x="467678" y="215265"/>
                    <a:pt x="421005" y="219075"/>
                    <a:pt x="374333" y="218122"/>
                  </a:cubicBezTo>
                  <a:cubicBezTo>
                    <a:pt x="406717" y="191453"/>
                    <a:pt x="440055" y="163830"/>
                    <a:pt x="462915" y="127635"/>
                  </a:cubicBezTo>
                  <a:cubicBezTo>
                    <a:pt x="463867" y="126682"/>
                    <a:pt x="463867" y="125730"/>
                    <a:pt x="464820" y="124778"/>
                  </a:cubicBezTo>
                  <a:cubicBezTo>
                    <a:pt x="357188" y="80963"/>
                    <a:pt x="248603" y="39053"/>
                    <a:pt x="138113" y="0"/>
                  </a:cubicBezTo>
                  <a:cubicBezTo>
                    <a:pt x="138113" y="2857"/>
                    <a:pt x="138113" y="4763"/>
                    <a:pt x="138113" y="7620"/>
                  </a:cubicBezTo>
                  <a:cubicBezTo>
                    <a:pt x="140017" y="87630"/>
                    <a:pt x="103822" y="161925"/>
                    <a:pt x="68580" y="236220"/>
                  </a:cubicBezTo>
                  <a:cubicBezTo>
                    <a:pt x="124778" y="250507"/>
                    <a:pt x="181928" y="260032"/>
                    <a:pt x="240030" y="261938"/>
                  </a:cubicBezTo>
                  <a:cubicBezTo>
                    <a:pt x="189547" y="291465"/>
                    <a:pt x="129540" y="298132"/>
                    <a:pt x="71438" y="303847"/>
                  </a:cubicBezTo>
                  <a:cubicBezTo>
                    <a:pt x="60960" y="304800"/>
                    <a:pt x="49530" y="305753"/>
                    <a:pt x="38100" y="305753"/>
                  </a:cubicBezTo>
                  <a:cubicBezTo>
                    <a:pt x="35242" y="312420"/>
                    <a:pt x="33338" y="318135"/>
                    <a:pt x="30480" y="324803"/>
                  </a:cubicBezTo>
                  <a:cubicBezTo>
                    <a:pt x="12383" y="374332"/>
                    <a:pt x="2858" y="426720"/>
                    <a:pt x="0" y="479107"/>
                  </a:cubicBezTo>
                  <a:cubicBezTo>
                    <a:pt x="93345" y="478155"/>
                    <a:pt x="186690" y="449580"/>
                    <a:pt x="264795" y="398145"/>
                  </a:cubicBezTo>
                  <a:cubicBezTo>
                    <a:pt x="248603" y="454342"/>
                    <a:pt x="195263" y="489585"/>
                    <a:pt x="145733" y="521017"/>
                  </a:cubicBezTo>
                  <a:cubicBezTo>
                    <a:pt x="111442" y="542925"/>
                    <a:pt x="76200" y="563880"/>
                    <a:pt x="41910" y="585788"/>
                  </a:cubicBezTo>
                  <a:cubicBezTo>
                    <a:pt x="31433" y="592455"/>
                    <a:pt x="20003" y="599122"/>
                    <a:pt x="7620" y="603885"/>
                  </a:cubicBezTo>
                  <a:cubicBezTo>
                    <a:pt x="20003" y="677228"/>
                    <a:pt x="45720" y="747713"/>
                    <a:pt x="84772" y="810578"/>
                  </a:cubicBezTo>
                  <a:cubicBezTo>
                    <a:pt x="151447" y="775335"/>
                    <a:pt x="210503" y="723900"/>
                    <a:pt x="266700" y="672465"/>
                  </a:cubicBezTo>
                  <a:cubicBezTo>
                    <a:pt x="252413" y="745807"/>
                    <a:pt x="224790" y="815340"/>
                    <a:pt x="183833" y="878205"/>
                  </a:cubicBezTo>
                  <a:cubicBezTo>
                    <a:pt x="177165" y="888682"/>
                    <a:pt x="169545" y="899160"/>
                    <a:pt x="160020" y="907732"/>
                  </a:cubicBezTo>
                  <a:cubicBezTo>
                    <a:pt x="163830" y="911542"/>
                    <a:pt x="166688" y="914400"/>
                    <a:pt x="170497" y="918210"/>
                  </a:cubicBezTo>
                  <a:cubicBezTo>
                    <a:pt x="230505" y="975360"/>
                    <a:pt x="306705" y="1018222"/>
                    <a:pt x="387667" y="1033463"/>
                  </a:cubicBezTo>
                  <a:cubicBezTo>
                    <a:pt x="417195" y="985838"/>
                    <a:pt x="447675" y="937260"/>
                    <a:pt x="477203" y="889635"/>
                  </a:cubicBezTo>
                  <a:cubicBezTo>
                    <a:pt x="487680" y="921067"/>
                    <a:pt x="496253" y="953453"/>
                    <a:pt x="495300" y="985838"/>
                  </a:cubicBezTo>
                  <a:cubicBezTo>
                    <a:pt x="494347" y="1002982"/>
                    <a:pt x="491490" y="1020128"/>
                    <a:pt x="484822" y="1036320"/>
                  </a:cubicBezTo>
                  <a:cubicBezTo>
                    <a:pt x="486728" y="1036320"/>
                    <a:pt x="489585" y="1035367"/>
                    <a:pt x="491490" y="1035367"/>
                  </a:cubicBezTo>
                  <a:cubicBezTo>
                    <a:pt x="603885" y="1018222"/>
                    <a:pt x="704850" y="922020"/>
                    <a:pt x="709613" y="810578"/>
                  </a:cubicBezTo>
                  <a:cubicBezTo>
                    <a:pt x="714375" y="812482"/>
                    <a:pt x="720090" y="814388"/>
                    <a:pt x="724853" y="816292"/>
                  </a:cubicBezTo>
                  <a:cubicBezTo>
                    <a:pt x="776288" y="833438"/>
                    <a:pt x="835343" y="831532"/>
                    <a:pt x="884872" y="810578"/>
                  </a:cubicBezTo>
                  <a:cubicBezTo>
                    <a:pt x="942022" y="786765"/>
                    <a:pt x="987743" y="738188"/>
                    <a:pt x="1008697" y="680085"/>
                  </a:cubicBezTo>
                  <a:cubicBezTo>
                    <a:pt x="1009650" y="678180"/>
                    <a:pt x="1009650" y="677228"/>
                    <a:pt x="1010603" y="675322"/>
                  </a:cubicBezTo>
                  <a:cubicBezTo>
                    <a:pt x="985838" y="677228"/>
                    <a:pt x="962025" y="671513"/>
                    <a:pt x="938213" y="664845"/>
                  </a:cubicBezTo>
                  <a:cubicBezTo>
                    <a:pt x="891540" y="649605"/>
                    <a:pt x="847725" y="626745"/>
                    <a:pt x="807720" y="597217"/>
                  </a:cubicBezTo>
                  <a:cubicBezTo>
                    <a:pt x="879157" y="609600"/>
                    <a:pt x="954405" y="598170"/>
                    <a:pt x="1020128" y="567690"/>
                  </a:cubicBezTo>
                  <a:cubicBezTo>
                    <a:pt x="1014413" y="496253"/>
                    <a:pt x="979170" y="427672"/>
                    <a:pt x="930593" y="376238"/>
                  </a:cubicBezTo>
                  <a:close/>
                </a:path>
              </a:pathLst>
            </a:custGeom>
            <a:gradFill>
              <a:gsLst>
                <a:gs pos="0">
                  <a:srgbClr val="2A5B52"/>
                </a:gs>
                <a:gs pos="8000">
                  <a:srgbClr val="2A5B52"/>
                </a:gs>
                <a:gs pos="100000">
                  <a:srgbClr val="1C3B36"/>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42" name="Google Shape;642;p6"/>
            <p:cNvSpPr/>
            <p:nvPr/>
          </p:nvSpPr>
          <p:spPr>
            <a:xfrm>
              <a:off x="4370721" y="3544001"/>
              <a:ext cx="884872" cy="825579"/>
            </a:xfrm>
            <a:custGeom>
              <a:avLst/>
              <a:gdLst/>
              <a:ahLst/>
              <a:cxnLst/>
              <a:rect l="l" t="t" r="r" b="b"/>
              <a:pathLst>
                <a:path w="884872" h="825579" extrusionOk="0">
                  <a:moveTo>
                    <a:pt x="645795" y="824865"/>
                  </a:moveTo>
                  <a:cubicBezTo>
                    <a:pt x="681038" y="827722"/>
                    <a:pt x="716280" y="822007"/>
                    <a:pt x="749618" y="807720"/>
                  </a:cubicBezTo>
                  <a:cubicBezTo>
                    <a:pt x="806768" y="783907"/>
                    <a:pt x="852488" y="735330"/>
                    <a:pt x="873443" y="677228"/>
                  </a:cubicBezTo>
                  <a:cubicBezTo>
                    <a:pt x="874395" y="675322"/>
                    <a:pt x="874395" y="674370"/>
                    <a:pt x="875347" y="672465"/>
                  </a:cubicBezTo>
                  <a:cubicBezTo>
                    <a:pt x="850582" y="674370"/>
                    <a:pt x="826770" y="668655"/>
                    <a:pt x="802957" y="661988"/>
                  </a:cubicBezTo>
                  <a:cubicBezTo>
                    <a:pt x="756285" y="646747"/>
                    <a:pt x="712470" y="623888"/>
                    <a:pt x="672465" y="594360"/>
                  </a:cubicBezTo>
                  <a:cubicBezTo>
                    <a:pt x="743903" y="606742"/>
                    <a:pt x="819150" y="595313"/>
                    <a:pt x="884872" y="564832"/>
                  </a:cubicBezTo>
                  <a:cubicBezTo>
                    <a:pt x="876300" y="495300"/>
                    <a:pt x="841057" y="427672"/>
                    <a:pt x="792480" y="376238"/>
                  </a:cubicBezTo>
                  <a:cubicBezTo>
                    <a:pt x="791528" y="375285"/>
                    <a:pt x="791528" y="375285"/>
                    <a:pt x="790575" y="374332"/>
                  </a:cubicBezTo>
                  <a:cubicBezTo>
                    <a:pt x="785813" y="378142"/>
                    <a:pt x="781050" y="381000"/>
                    <a:pt x="776288" y="383857"/>
                  </a:cubicBezTo>
                  <a:cubicBezTo>
                    <a:pt x="700088" y="429578"/>
                    <a:pt x="606743" y="434340"/>
                    <a:pt x="518160" y="439103"/>
                  </a:cubicBezTo>
                  <a:cubicBezTo>
                    <a:pt x="596265" y="421957"/>
                    <a:pt x="667703" y="375285"/>
                    <a:pt x="716280" y="311467"/>
                  </a:cubicBezTo>
                  <a:cubicBezTo>
                    <a:pt x="654368" y="267653"/>
                    <a:pt x="583882" y="234315"/>
                    <a:pt x="514350" y="203835"/>
                  </a:cubicBezTo>
                  <a:cubicBezTo>
                    <a:pt x="481965" y="189547"/>
                    <a:pt x="449580" y="175260"/>
                    <a:pt x="417195" y="161925"/>
                  </a:cubicBezTo>
                  <a:cubicBezTo>
                    <a:pt x="403860" y="175260"/>
                    <a:pt x="388620" y="186690"/>
                    <a:pt x="371475" y="195263"/>
                  </a:cubicBezTo>
                  <a:cubicBezTo>
                    <a:pt x="329565" y="215265"/>
                    <a:pt x="282892" y="219075"/>
                    <a:pt x="236220" y="218122"/>
                  </a:cubicBezTo>
                  <a:cubicBezTo>
                    <a:pt x="268605" y="191453"/>
                    <a:pt x="301942" y="163830"/>
                    <a:pt x="324803" y="127635"/>
                  </a:cubicBezTo>
                  <a:cubicBezTo>
                    <a:pt x="325755" y="126682"/>
                    <a:pt x="325755" y="125730"/>
                    <a:pt x="326708" y="124778"/>
                  </a:cubicBezTo>
                  <a:cubicBezTo>
                    <a:pt x="219075" y="80963"/>
                    <a:pt x="110490" y="39053"/>
                    <a:pt x="0" y="0"/>
                  </a:cubicBezTo>
                  <a:cubicBezTo>
                    <a:pt x="0" y="2857"/>
                    <a:pt x="0" y="4763"/>
                    <a:pt x="0" y="7620"/>
                  </a:cubicBezTo>
                  <a:cubicBezTo>
                    <a:pt x="14288" y="40957"/>
                    <a:pt x="127635" y="297180"/>
                    <a:pt x="323850" y="471488"/>
                  </a:cubicBezTo>
                  <a:cubicBezTo>
                    <a:pt x="520065" y="645795"/>
                    <a:pt x="571500" y="810578"/>
                    <a:pt x="571500" y="810578"/>
                  </a:cubicBezTo>
                  <a:lnTo>
                    <a:pt x="645795" y="824865"/>
                  </a:lnTo>
                  <a:close/>
                </a:path>
              </a:pathLst>
            </a:custGeom>
            <a:solidFill>
              <a:srgbClr val="255B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643" name="Google Shape;643;p6"/>
          <p:cNvGrpSpPr/>
          <p:nvPr/>
        </p:nvGrpSpPr>
        <p:grpSpPr>
          <a:xfrm>
            <a:off x="17637479" y="7870629"/>
            <a:ext cx="1231613" cy="2137890"/>
            <a:chOff x="7981884" y="2154029"/>
            <a:chExt cx="1026344" cy="1781575"/>
          </a:xfrm>
        </p:grpSpPr>
        <p:sp>
          <p:nvSpPr>
            <p:cNvPr id="644" name="Google Shape;644;p6"/>
            <p:cNvSpPr/>
            <p:nvPr/>
          </p:nvSpPr>
          <p:spPr>
            <a:xfrm>
              <a:off x="7981884" y="2154029"/>
              <a:ext cx="1026344" cy="1688503"/>
            </a:xfrm>
            <a:custGeom>
              <a:avLst/>
              <a:gdLst/>
              <a:ahLst/>
              <a:cxnLst/>
              <a:rect l="l" t="t" r="r" b="b"/>
              <a:pathLst>
                <a:path w="1026344" h="1688503" extrusionOk="0">
                  <a:moveTo>
                    <a:pt x="224555" y="1223284"/>
                  </a:moveTo>
                  <a:cubicBezTo>
                    <a:pt x="165500" y="1170897"/>
                    <a:pt x="100730" y="1123272"/>
                    <a:pt x="54057" y="1059454"/>
                  </a:cubicBezTo>
                  <a:cubicBezTo>
                    <a:pt x="7385" y="995637"/>
                    <a:pt x="-17380" y="908959"/>
                    <a:pt x="14052" y="836569"/>
                  </a:cubicBezTo>
                  <a:cubicBezTo>
                    <a:pt x="45485" y="764179"/>
                    <a:pt x="149307" y="725127"/>
                    <a:pt x="209315" y="776562"/>
                  </a:cubicBezTo>
                  <a:cubicBezTo>
                    <a:pt x="234080" y="797517"/>
                    <a:pt x="258845" y="831807"/>
                    <a:pt x="288373" y="819424"/>
                  </a:cubicBezTo>
                  <a:cubicBezTo>
                    <a:pt x="315995" y="807994"/>
                    <a:pt x="312185" y="766084"/>
                    <a:pt x="296945" y="740367"/>
                  </a:cubicBezTo>
                  <a:cubicBezTo>
                    <a:pt x="271227" y="698457"/>
                    <a:pt x="230270" y="667977"/>
                    <a:pt x="193123" y="635592"/>
                  </a:cubicBezTo>
                  <a:cubicBezTo>
                    <a:pt x="155975" y="603207"/>
                    <a:pt x="119780" y="565107"/>
                    <a:pt x="110255" y="516529"/>
                  </a:cubicBezTo>
                  <a:cubicBezTo>
                    <a:pt x="100730" y="467952"/>
                    <a:pt x="129305" y="409849"/>
                    <a:pt x="177882" y="403182"/>
                  </a:cubicBezTo>
                  <a:cubicBezTo>
                    <a:pt x="195980" y="401277"/>
                    <a:pt x="215030" y="406039"/>
                    <a:pt x="232175" y="399372"/>
                  </a:cubicBezTo>
                  <a:cubicBezTo>
                    <a:pt x="260750" y="388894"/>
                    <a:pt x="270275" y="350794"/>
                    <a:pt x="263607" y="320314"/>
                  </a:cubicBezTo>
                  <a:cubicBezTo>
                    <a:pt x="256940" y="289834"/>
                    <a:pt x="237890" y="264117"/>
                    <a:pt x="227412" y="235542"/>
                  </a:cubicBezTo>
                  <a:cubicBezTo>
                    <a:pt x="189312" y="133624"/>
                    <a:pt x="271227" y="6942"/>
                    <a:pt x="379812" y="274"/>
                  </a:cubicBezTo>
                  <a:cubicBezTo>
                    <a:pt x="488398" y="-6393"/>
                    <a:pt x="585552" y="109812"/>
                    <a:pt x="560787" y="215539"/>
                  </a:cubicBezTo>
                  <a:cubicBezTo>
                    <a:pt x="553167" y="247924"/>
                    <a:pt x="536023" y="279357"/>
                    <a:pt x="533165" y="312694"/>
                  </a:cubicBezTo>
                  <a:cubicBezTo>
                    <a:pt x="531260" y="346032"/>
                    <a:pt x="552215" y="386037"/>
                    <a:pt x="585552" y="385084"/>
                  </a:cubicBezTo>
                  <a:cubicBezTo>
                    <a:pt x="619842" y="384132"/>
                    <a:pt x="638892" y="346032"/>
                    <a:pt x="667467" y="327934"/>
                  </a:cubicBezTo>
                  <a:cubicBezTo>
                    <a:pt x="715092" y="297454"/>
                    <a:pt x="783673" y="331744"/>
                    <a:pt x="805580" y="384132"/>
                  </a:cubicBezTo>
                  <a:cubicBezTo>
                    <a:pt x="827487" y="436519"/>
                    <a:pt x="813200" y="497479"/>
                    <a:pt x="790340" y="548914"/>
                  </a:cubicBezTo>
                  <a:cubicBezTo>
                    <a:pt x="767480" y="600349"/>
                    <a:pt x="735095" y="648927"/>
                    <a:pt x="718902" y="703219"/>
                  </a:cubicBezTo>
                  <a:cubicBezTo>
                    <a:pt x="713187" y="722269"/>
                    <a:pt x="710330" y="746082"/>
                    <a:pt x="726523" y="758464"/>
                  </a:cubicBezTo>
                  <a:cubicBezTo>
                    <a:pt x="751287" y="778467"/>
                    <a:pt x="783673" y="747987"/>
                    <a:pt x="809390" y="729889"/>
                  </a:cubicBezTo>
                  <a:cubicBezTo>
                    <a:pt x="872255" y="687027"/>
                    <a:pt x="965600" y="726079"/>
                    <a:pt x="1001795" y="792754"/>
                  </a:cubicBezTo>
                  <a:cubicBezTo>
                    <a:pt x="1037990" y="860382"/>
                    <a:pt x="1029417" y="942297"/>
                    <a:pt x="1006557" y="1015639"/>
                  </a:cubicBezTo>
                  <a:lnTo>
                    <a:pt x="1006557" y="1015639"/>
                  </a:lnTo>
                  <a:cubicBezTo>
                    <a:pt x="970362" y="1133749"/>
                    <a:pt x="903687" y="1237572"/>
                    <a:pt x="835107" y="1338537"/>
                  </a:cubicBezTo>
                  <a:cubicBezTo>
                    <a:pt x="768432" y="1436644"/>
                    <a:pt x="715092" y="1549992"/>
                    <a:pt x="645560" y="1643337"/>
                  </a:cubicBezTo>
                  <a:cubicBezTo>
                    <a:pt x="547452" y="1775734"/>
                    <a:pt x="504590" y="1582377"/>
                    <a:pt x="457917" y="1506177"/>
                  </a:cubicBezTo>
                  <a:cubicBezTo>
                    <a:pt x="396005" y="1401402"/>
                    <a:pt x="316948" y="1305199"/>
                    <a:pt x="224555" y="1223284"/>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45" name="Google Shape;645;p6"/>
            <p:cNvSpPr/>
            <p:nvPr/>
          </p:nvSpPr>
          <p:spPr>
            <a:xfrm>
              <a:off x="8212802" y="2446819"/>
              <a:ext cx="551152" cy="1488785"/>
            </a:xfrm>
            <a:custGeom>
              <a:avLst/>
              <a:gdLst/>
              <a:ahLst/>
              <a:cxnLst/>
              <a:rect l="l" t="t" r="r" b="b"/>
              <a:pathLst>
                <a:path w="551152" h="1488785" extrusionOk="0">
                  <a:moveTo>
                    <a:pt x="550849" y="615216"/>
                  </a:moveTo>
                  <a:cubicBezTo>
                    <a:pt x="552754" y="610454"/>
                    <a:pt x="545134" y="608549"/>
                    <a:pt x="543229" y="613311"/>
                  </a:cubicBezTo>
                  <a:cubicBezTo>
                    <a:pt x="447026" y="844769"/>
                    <a:pt x="381304" y="1084799"/>
                    <a:pt x="356539" y="1333401"/>
                  </a:cubicBezTo>
                  <a:cubicBezTo>
                    <a:pt x="339394" y="1060034"/>
                    <a:pt x="306057" y="786666"/>
                    <a:pt x="257479" y="517109"/>
                  </a:cubicBezTo>
                  <a:cubicBezTo>
                    <a:pt x="257479" y="517109"/>
                    <a:pt x="257479" y="517109"/>
                    <a:pt x="257479" y="517109"/>
                  </a:cubicBezTo>
                  <a:cubicBezTo>
                    <a:pt x="286054" y="420906"/>
                    <a:pt x="324154" y="328514"/>
                    <a:pt x="372732" y="239931"/>
                  </a:cubicBezTo>
                  <a:cubicBezTo>
                    <a:pt x="375589" y="235169"/>
                    <a:pt x="368921" y="231359"/>
                    <a:pt x="366064" y="236121"/>
                  </a:cubicBezTo>
                  <a:cubicBezTo>
                    <a:pt x="319392" y="319941"/>
                    <a:pt x="282244" y="408524"/>
                    <a:pt x="253669" y="500916"/>
                  </a:cubicBezTo>
                  <a:cubicBezTo>
                    <a:pt x="243192" y="441861"/>
                    <a:pt x="231762" y="383759"/>
                    <a:pt x="219379" y="325656"/>
                  </a:cubicBezTo>
                  <a:cubicBezTo>
                    <a:pt x="197471" y="217071"/>
                    <a:pt x="171754" y="109439"/>
                    <a:pt x="145084" y="2759"/>
                  </a:cubicBezTo>
                  <a:cubicBezTo>
                    <a:pt x="144132" y="-2004"/>
                    <a:pt x="136512" y="-99"/>
                    <a:pt x="137464" y="4664"/>
                  </a:cubicBezTo>
                  <a:cubicBezTo>
                    <a:pt x="166039" y="116106"/>
                    <a:pt x="191757" y="228501"/>
                    <a:pt x="214617" y="341849"/>
                  </a:cubicBezTo>
                  <a:cubicBezTo>
                    <a:pt x="172707" y="301844"/>
                    <a:pt x="130796" y="262791"/>
                    <a:pt x="89839" y="222786"/>
                  </a:cubicBezTo>
                  <a:cubicBezTo>
                    <a:pt x="86029" y="218976"/>
                    <a:pt x="80314" y="224691"/>
                    <a:pt x="84124" y="228501"/>
                  </a:cubicBezTo>
                  <a:cubicBezTo>
                    <a:pt x="127939" y="270411"/>
                    <a:pt x="172707" y="312321"/>
                    <a:pt x="216521" y="354231"/>
                  </a:cubicBezTo>
                  <a:cubicBezTo>
                    <a:pt x="216521" y="354231"/>
                    <a:pt x="217474" y="355184"/>
                    <a:pt x="217474" y="355184"/>
                  </a:cubicBezTo>
                  <a:cubicBezTo>
                    <a:pt x="258432" y="555209"/>
                    <a:pt x="289864" y="757139"/>
                    <a:pt x="313676" y="959069"/>
                  </a:cubicBezTo>
                  <a:cubicBezTo>
                    <a:pt x="222237" y="839054"/>
                    <a:pt x="119367" y="727611"/>
                    <a:pt x="6971" y="626646"/>
                  </a:cubicBezTo>
                  <a:cubicBezTo>
                    <a:pt x="3162" y="622836"/>
                    <a:pt x="-2554" y="628551"/>
                    <a:pt x="1257" y="632361"/>
                  </a:cubicBezTo>
                  <a:cubicBezTo>
                    <a:pt x="116509" y="736184"/>
                    <a:pt x="222237" y="850484"/>
                    <a:pt x="314629" y="974309"/>
                  </a:cubicBezTo>
                  <a:cubicBezTo>
                    <a:pt x="321296" y="1035269"/>
                    <a:pt x="327964" y="1096229"/>
                    <a:pt x="333679" y="1157189"/>
                  </a:cubicBezTo>
                  <a:cubicBezTo>
                    <a:pt x="343204" y="1265774"/>
                    <a:pt x="350824" y="1375311"/>
                    <a:pt x="355587" y="1484849"/>
                  </a:cubicBezTo>
                  <a:cubicBezTo>
                    <a:pt x="355587" y="1489611"/>
                    <a:pt x="363207" y="1490564"/>
                    <a:pt x="363207" y="1484849"/>
                  </a:cubicBezTo>
                  <a:cubicBezTo>
                    <a:pt x="361301" y="1450559"/>
                    <a:pt x="360349" y="1417221"/>
                    <a:pt x="357492" y="1382931"/>
                  </a:cubicBezTo>
                  <a:cubicBezTo>
                    <a:pt x="357492" y="1381979"/>
                    <a:pt x="358444" y="1381979"/>
                    <a:pt x="358444" y="1381026"/>
                  </a:cubicBezTo>
                  <a:cubicBezTo>
                    <a:pt x="382257" y="1115279"/>
                    <a:pt x="449884" y="860009"/>
                    <a:pt x="550849" y="615216"/>
                  </a:cubicBezTo>
                  <a:close/>
                </a:path>
              </a:pathLst>
            </a:custGeom>
            <a:solidFill>
              <a:srgbClr val="192B3E"/>
            </a:solidFill>
            <a:ln w="9525" cap="flat" cmpd="sng">
              <a:solidFill>
                <a:srgbClr val="317A6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646" name="Google Shape;646;p6"/>
          <p:cNvGrpSpPr/>
          <p:nvPr/>
        </p:nvGrpSpPr>
        <p:grpSpPr>
          <a:xfrm>
            <a:off x="11313436" y="8958181"/>
            <a:ext cx="1486235" cy="1477220"/>
            <a:chOff x="2327129" y="3221103"/>
            <a:chExt cx="1159671" cy="1202017"/>
          </a:xfrm>
        </p:grpSpPr>
        <p:sp>
          <p:nvSpPr>
            <p:cNvPr id="647" name="Google Shape;647;p6"/>
            <p:cNvSpPr/>
            <p:nvPr/>
          </p:nvSpPr>
          <p:spPr>
            <a:xfrm>
              <a:off x="2943611" y="3343976"/>
              <a:ext cx="543189" cy="1006792"/>
            </a:xfrm>
            <a:custGeom>
              <a:avLst/>
              <a:gdLst/>
              <a:ahLst/>
              <a:cxnLst/>
              <a:rect l="l" t="t" r="r" b="b"/>
              <a:pathLst>
                <a:path w="543189" h="1006792" extrusionOk="0">
                  <a:moveTo>
                    <a:pt x="42175" y="986790"/>
                  </a:moveTo>
                  <a:cubicBezTo>
                    <a:pt x="12647" y="913447"/>
                    <a:pt x="10742" y="897255"/>
                    <a:pt x="2170" y="818197"/>
                  </a:cubicBezTo>
                  <a:cubicBezTo>
                    <a:pt x="-6403" y="739140"/>
                    <a:pt x="9790" y="655320"/>
                    <a:pt x="62177" y="596265"/>
                  </a:cubicBezTo>
                  <a:cubicBezTo>
                    <a:pt x="99325" y="554355"/>
                    <a:pt x="152665" y="527685"/>
                    <a:pt x="182192" y="480060"/>
                  </a:cubicBezTo>
                  <a:cubicBezTo>
                    <a:pt x="207910" y="439103"/>
                    <a:pt x="212672" y="387667"/>
                    <a:pt x="230770" y="342900"/>
                  </a:cubicBezTo>
                  <a:cubicBezTo>
                    <a:pt x="288872" y="198120"/>
                    <a:pt x="471752" y="139065"/>
                    <a:pt x="543190" y="0"/>
                  </a:cubicBezTo>
                  <a:cubicBezTo>
                    <a:pt x="516520" y="165735"/>
                    <a:pt x="486040" y="340042"/>
                    <a:pt x="376502" y="467678"/>
                  </a:cubicBezTo>
                  <a:cubicBezTo>
                    <a:pt x="345070" y="503872"/>
                    <a:pt x="307922" y="535305"/>
                    <a:pt x="280300" y="574357"/>
                  </a:cubicBezTo>
                  <a:cubicBezTo>
                    <a:pt x="232675" y="641032"/>
                    <a:pt x="216482" y="722947"/>
                    <a:pt x="194575" y="801053"/>
                  </a:cubicBezTo>
                  <a:cubicBezTo>
                    <a:pt x="172667" y="879157"/>
                    <a:pt x="139330" y="960120"/>
                    <a:pt x="72655" y="1006792"/>
                  </a:cubicBezTo>
                  <a:lnTo>
                    <a:pt x="42175" y="986790"/>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648" name="Google Shape;648;p6"/>
            <p:cNvGrpSpPr/>
            <p:nvPr/>
          </p:nvGrpSpPr>
          <p:grpSpPr>
            <a:xfrm>
              <a:off x="2970533" y="3650680"/>
              <a:ext cx="488180" cy="772440"/>
              <a:chOff x="2970533" y="3650680"/>
              <a:chExt cx="488180" cy="772440"/>
            </a:xfrm>
          </p:grpSpPr>
          <p:sp>
            <p:nvSpPr>
              <p:cNvPr id="649" name="Google Shape;649;p6"/>
              <p:cNvSpPr/>
              <p:nvPr/>
            </p:nvSpPr>
            <p:spPr>
              <a:xfrm>
                <a:off x="2970533" y="3650680"/>
                <a:ext cx="488180" cy="772440"/>
              </a:xfrm>
              <a:custGeom>
                <a:avLst/>
                <a:gdLst/>
                <a:ahLst/>
                <a:cxnLst/>
                <a:rect l="l" t="t" r="r" b="b"/>
                <a:pathLst>
                  <a:path w="488180" h="772440" extrusionOk="0">
                    <a:moveTo>
                      <a:pt x="344818" y="164783"/>
                    </a:moveTo>
                    <a:lnTo>
                      <a:pt x="344818" y="164783"/>
                    </a:lnTo>
                    <a:cubicBezTo>
                      <a:pt x="406730" y="125730"/>
                      <a:pt x="472453" y="73343"/>
                      <a:pt x="481025" y="0"/>
                    </a:cubicBezTo>
                    <a:cubicBezTo>
                      <a:pt x="503885" y="180975"/>
                      <a:pt x="471500" y="368618"/>
                      <a:pt x="390538" y="532448"/>
                    </a:cubicBezTo>
                    <a:cubicBezTo>
                      <a:pt x="336245" y="641985"/>
                      <a:pt x="248615" y="748665"/>
                      <a:pt x="127648" y="769620"/>
                    </a:cubicBezTo>
                    <a:cubicBezTo>
                      <a:pt x="86690" y="777240"/>
                      <a:pt x="37160" y="770573"/>
                      <a:pt x="13348" y="735330"/>
                    </a:cubicBezTo>
                    <a:cubicBezTo>
                      <a:pt x="-5702" y="706755"/>
                      <a:pt x="-940" y="669608"/>
                      <a:pt x="6680" y="636270"/>
                    </a:cubicBezTo>
                    <a:cubicBezTo>
                      <a:pt x="30493" y="533400"/>
                      <a:pt x="79070" y="437198"/>
                      <a:pt x="147650" y="357188"/>
                    </a:cubicBezTo>
                    <a:cubicBezTo>
                      <a:pt x="176225" y="323850"/>
                      <a:pt x="193370" y="282893"/>
                      <a:pt x="223850" y="251460"/>
                    </a:cubicBezTo>
                    <a:cubicBezTo>
                      <a:pt x="259093" y="216218"/>
                      <a:pt x="303860" y="191453"/>
                      <a:pt x="344818" y="164783"/>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50" name="Google Shape;650;p6"/>
              <p:cNvSpPr/>
              <p:nvPr/>
            </p:nvSpPr>
            <p:spPr>
              <a:xfrm>
                <a:off x="3026042" y="3780379"/>
                <a:ext cx="390274" cy="639594"/>
              </a:xfrm>
              <a:custGeom>
                <a:avLst/>
                <a:gdLst/>
                <a:ahLst/>
                <a:cxnLst/>
                <a:rect l="l" t="t" r="r" b="b"/>
                <a:pathLst>
                  <a:path w="390274" h="639594" extrusionOk="0">
                    <a:moveTo>
                      <a:pt x="382654" y="2699"/>
                    </a:moveTo>
                    <a:cubicBezTo>
                      <a:pt x="359794" y="93187"/>
                      <a:pt x="306454" y="173197"/>
                      <a:pt x="257877" y="251302"/>
                    </a:cubicBezTo>
                    <a:cubicBezTo>
                      <a:pt x="205489" y="334169"/>
                      <a:pt x="151197" y="417037"/>
                      <a:pt x="95952" y="497999"/>
                    </a:cubicBezTo>
                    <a:cubicBezTo>
                      <a:pt x="64519" y="543719"/>
                      <a:pt x="33087" y="588487"/>
                      <a:pt x="702" y="634207"/>
                    </a:cubicBezTo>
                    <a:cubicBezTo>
                      <a:pt x="-2156" y="638017"/>
                      <a:pt x="4512" y="641827"/>
                      <a:pt x="6417" y="638017"/>
                    </a:cubicBezTo>
                    <a:cubicBezTo>
                      <a:pt x="64519" y="557054"/>
                      <a:pt x="121669" y="474187"/>
                      <a:pt x="176914" y="391319"/>
                    </a:cubicBezTo>
                    <a:cubicBezTo>
                      <a:pt x="230254" y="310357"/>
                      <a:pt x="284547" y="229394"/>
                      <a:pt x="332172" y="144622"/>
                    </a:cubicBezTo>
                    <a:cubicBezTo>
                      <a:pt x="356937" y="100807"/>
                      <a:pt x="378844" y="55087"/>
                      <a:pt x="390274" y="5557"/>
                    </a:cubicBezTo>
                    <a:cubicBezTo>
                      <a:pt x="390274" y="-158"/>
                      <a:pt x="383607" y="-2063"/>
                      <a:pt x="382654" y="2699"/>
                    </a:cubicBezTo>
                    <a:lnTo>
                      <a:pt x="382654" y="26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651" name="Google Shape;651;p6"/>
            <p:cNvGrpSpPr/>
            <p:nvPr/>
          </p:nvGrpSpPr>
          <p:grpSpPr>
            <a:xfrm>
              <a:off x="2327129" y="3565908"/>
              <a:ext cx="479314" cy="778311"/>
              <a:chOff x="2327129" y="3565908"/>
              <a:chExt cx="479314" cy="778311"/>
            </a:xfrm>
          </p:grpSpPr>
          <p:sp>
            <p:nvSpPr>
              <p:cNvPr id="652" name="Google Shape;652;p6"/>
              <p:cNvSpPr/>
              <p:nvPr/>
            </p:nvSpPr>
            <p:spPr>
              <a:xfrm>
                <a:off x="2327129" y="3565908"/>
                <a:ext cx="479314" cy="778311"/>
              </a:xfrm>
              <a:custGeom>
                <a:avLst/>
                <a:gdLst/>
                <a:ahLst/>
                <a:cxnLst/>
                <a:rect l="l" t="t" r="r" b="b"/>
                <a:pathLst>
                  <a:path w="479314" h="778311" extrusionOk="0">
                    <a:moveTo>
                      <a:pt x="143355" y="166688"/>
                    </a:moveTo>
                    <a:lnTo>
                      <a:pt x="143355" y="166688"/>
                    </a:lnTo>
                    <a:cubicBezTo>
                      <a:pt x="81442" y="126683"/>
                      <a:pt x="17625" y="73343"/>
                      <a:pt x="9052" y="0"/>
                    </a:cubicBezTo>
                    <a:cubicBezTo>
                      <a:pt x="-16665" y="180975"/>
                      <a:pt x="12862" y="369570"/>
                      <a:pt x="91920" y="534353"/>
                    </a:cubicBezTo>
                    <a:cubicBezTo>
                      <a:pt x="144307" y="644843"/>
                      <a:pt x="230985" y="752475"/>
                      <a:pt x="351000" y="775335"/>
                    </a:cubicBezTo>
                    <a:cubicBezTo>
                      <a:pt x="391957" y="782955"/>
                      <a:pt x="441487" y="777240"/>
                      <a:pt x="465300" y="742950"/>
                    </a:cubicBezTo>
                    <a:cubicBezTo>
                      <a:pt x="484350" y="715328"/>
                      <a:pt x="480540" y="677228"/>
                      <a:pt x="473872" y="643890"/>
                    </a:cubicBezTo>
                    <a:cubicBezTo>
                      <a:pt x="451965" y="541020"/>
                      <a:pt x="404340" y="443865"/>
                      <a:pt x="336712" y="362903"/>
                    </a:cubicBezTo>
                    <a:cubicBezTo>
                      <a:pt x="308137" y="328613"/>
                      <a:pt x="291945" y="288608"/>
                      <a:pt x="261465" y="256222"/>
                    </a:cubicBezTo>
                    <a:cubicBezTo>
                      <a:pt x="228127" y="219075"/>
                      <a:pt x="184312" y="193358"/>
                      <a:pt x="143355" y="166688"/>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53" name="Google Shape;653;p6"/>
              <p:cNvSpPr/>
              <p:nvPr/>
            </p:nvSpPr>
            <p:spPr>
              <a:xfrm>
                <a:off x="2371330" y="3695326"/>
                <a:ext cx="379966" cy="644637"/>
              </a:xfrm>
              <a:custGeom>
                <a:avLst/>
                <a:gdLst/>
                <a:ahLst/>
                <a:cxnLst/>
                <a:rect l="l" t="t" r="r" b="b"/>
                <a:pathLst>
                  <a:path w="379966" h="644637" extrusionOk="0">
                    <a:moveTo>
                      <a:pt x="93" y="4884"/>
                    </a:moveTo>
                    <a:cubicBezTo>
                      <a:pt x="21048" y="95372"/>
                      <a:pt x="73436" y="176334"/>
                      <a:pt x="121061" y="254439"/>
                    </a:cubicBezTo>
                    <a:cubicBezTo>
                      <a:pt x="172496" y="338259"/>
                      <a:pt x="224883" y="422079"/>
                      <a:pt x="279176" y="503994"/>
                    </a:cubicBezTo>
                    <a:cubicBezTo>
                      <a:pt x="310608" y="550667"/>
                      <a:pt x="342041" y="597339"/>
                      <a:pt x="373473" y="643059"/>
                    </a:cubicBezTo>
                    <a:cubicBezTo>
                      <a:pt x="376331" y="646869"/>
                      <a:pt x="382046" y="643059"/>
                      <a:pt x="379188" y="639249"/>
                    </a:cubicBezTo>
                    <a:cubicBezTo>
                      <a:pt x="322991" y="559239"/>
                      <a:pt x="268698" y="478277"/>
                      <a:pt x="216311" y="395409"/>
                    </a:cubicBezTo>
                    <a:cubicBezTo>
                      <a:pt x="164876" y="314447"/>
                      <a:pt x="112488" y="232532"/>
                      <a:pt x="65816" y="148712"/>
                    </a:cubicBezTo>
                    <a:cubicBezTo>
                      <a:pt x="40098" y="102039"/>
                      <a:pt x="17238" y="54414"/>
                      <a:pt x="5808" y="2027"/>
                    </a:cubicBezTo>
                    <a:cubicBezTo>
                      <a:pt x="5808" y="-1783"/>
                      <a:pt x="-859" y="122"/>
                      <a:pt x="93" y="4884"/>
                    </a:cubicBezTo>
                    <a:lnTo>
                      <a:pt x="93" y="488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654" name="Google Shape;654;p6"/>
            <p:cNvGrpSpPr/>
            <p:nvPr/>
          </p:nvGrpSpPr>
          <p:grpSpPr>
            <a:xfrm>
              <a:off x="2774303" y="3274443"/>
              <a:ext cx="455089" cy="1142346"/>
              <a:chOff x="2774303" y="3274443"/>
              <a:chExt cx="455089" cy="1142346"/>
            </a:xfrm>
          </p:grpSpPr>
          <p:sp>
            <p:nvSpPr>
              <p:cNvPr id="655" name="Google Shape;655;p6"/>
              <p:cNvSpPr/>
              <p:nvPr/>
            </p:nvSpPr>
            <p:spPr>
              <a:xfrm>
                <a:off x="2774303" y="3274443"/>
                <a:ext cx="455089" cy="1142346"/>
              </a:xfrm>
              <a:custGeom>
                <a:avLst/>
                <a:gdLst/>
                <a:ahLst/>
                <a:cxnLst/>
                <a:rect l="l" t="t" r="r" b="b"/>
                <a:pathLst>
                  <a:path w="455089" h="1142346" extrusionOk="0">
                    <a:moveTo>
                      <a:pt x="47654" y="642938"/>
                    </a:moveTo>
                    <a:cubicBezTo>
                      <a:pt x="75276" y="588645"/>
                      <a:pt x="114329" y="539115"/>
                      <a:pt x="123854" y="479108"/>
                    </a:cubicBezTo>
                    <a:cubicBezTo>
                      <a:pt x="132426" y="424815"/>
                      <a:pt x="116233" y="368618"/>
                      <a:pt x="128616" y="315278"/>
                    </a:cubicBezTo>
                    <a:cubicBezTo>
                      <a:pt x="141951" y="256223"/>
                      <a:pt x="188623" y="211455"/>
                      <a:pt x="227676" y="164783"/>
                    </a:cubicBezTo>
                    <a:cubicBezTo>
                      <a:pt x="266729" y="118110"/>
                      <a:pt x="302923" y="60008"/>
                      <a:pt x="289589" y="0"/>
                    </a:cubicBezTo>
                    <a:cubicBezTo>
                      <a:pt x="391506" y="137160"/>
                      <a:pt x="447704" y="307658"/>
                      <a:pt x="454371" y="478155"/>
                    </a:cubicBezTo>
                    <a:cubicBezTo>
                      <a:pt x="461039" y="649605"/>
                      <a:pt x="421033" y="821055"/>
                      <a:pt x="345786" y="974408"/>
                    </a:cubicBezTo>
                    <a:cubicBezTo>
                      <a:pt x="322926" y="1021080"/>
                      <a:pt x="296256" y="1067753"/>
                      <a:pt x="255298" y="1101090"/>
                    </a:cubicBezTo>
                    <a:cubicBezTo>
                      <a:pt x="215294" y="1134428"/>
                      <a:pt x="159096" y="1152525"/>
                      <a:pt x="109566" y="1136333"/>
                    </a:cubicBezTo>
                    <a:cubicBezTo>
                      <a:pt x="109566" y="1136333"/>
                      <a:pt x="109566" y="1136333"/>
                      <a:pt x="109566" y="1136333"/>
                    </a:cubicBezTo>
                    <a:cubicBezTo>
                      <a:pt x="31461" y="1110615"/>
                      <a:pt x="20983" y="997268"/>
                      <a:pt x="7649" y="927735"/>
                    </a:cubicBezTo>
                    <a:cubicBezTo>
                      <a:pt x="-10449" y="831533"/>
                      <a:pt x="3838" y="729615"/>
                      <a:pt x="47654" y="642938"/>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56" name="Google Shape;656;p6"/>
              <p:cNvSpPr/>
              <p:nvPr/>
            </p:nvSpPr>
            <p:spPr>
              <a:xfrm>
                <a:off x="2908872" y="3416604"/>
                <a:ext cx="171475" cy="997883"/>
              </a:xfrm>
              <a:custGeom>
                <a:avLst/>
                <a:gdLst/>
                <a:ahLst/>
                <a:cxnLst/>
                <a:rect l="l" t="t" r="r" b="b"/>
                <a:pathLst>
                  <a:path w="171475" h="997883" extrusionOk="0">
                    <a:moveTo>
                      <a:pt x="15002" y="993219"/>
                    </a:moveTo>
                    <a:cubicBezTo>
                      <a:pt x="-25003" y="727472"/>
                      <a:pt x="99774" y="474107"/>
                      <a:pt x="150257" y="218837"/>
                    </a:cubicBezTo>
                    <a:cubicBezTo>
                      <a:pt x="164544" y="147399"/>
                      <a:pt x="173117" y="75962"/>
                      <a:pt x="171212" y="3572"/>
                    </a:cubicBezTo>
                    <a:cubicBezTo>
                      <a:pt x="171212" y="-1191"/>
                      <a:pt x="163592" y="-1191"/>
                      <a:pt x="163592" y="3572"/>
                    </a:cubicBezTo>
                    <a:cubicBezTo>
                      <a:pt x="168354" y="271224"/>
                      <a:pt x="40719" y="516017"/>
                      <a:pt x="7382" y="777954"/>
                    </a:cubicBezTo>
                    <a:cubicBezTo>
                      <a:pt x="-2143" y="850344"/>
                      <a:pt x="-3096" y="923687"/>
                      <a:pt x="8334" y="995124"/>
                    </a:cubicBezTo>
                    <a:cubicBezTo>
                      <a:pt x="9287" y="999887"/>
                      <a:pt x="15954" y="997982"/>
                      <a:pt x="15002" y="993219"/>
                    </a:cubicBezTo>
                    <a:lnTo>
                      <a:pt x="15002" y="99321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657" name="Google Shape;657;p6"/>
            <p:cNvSpPr/>
            <p:nvPr/>
          </p:nvSpPr>
          <p:spPr>
            <a:xfrm>
              <a:off x="2620449" y="3221103"/>
              <a:ext cx="262493" cy="1166812"/>
            </a:xfrm>
            <a:custGeom>
              <a:avLst/>
              <a:gdLst/>
              <a:ahLst/>
              <a:cxnLst/>
              <a:rect l="l" t="t" r="r" b="b"/>
              <a:pathLst>
                <a:path w="262493" h="1166812" extrusionOk="0">
                  <a:moveTo>
                    <a:pt x="202459" y="1166813"/>
                  </a:moveTo>
                  <a:cubicBezTo>
                    <a:pt x="134832" y="1117282"/>
                    <a:pt x="124354" y="1103948"/>
                    <a:pt x="72919" y="1037272"/>
                  </a:cubicBezTo>
                  <a:cubicBezTo>
                    <a:pt x="21484" y="971550"/>
                    <a:pt x="-10901" y="886777"/>
                    <a:pt x="3387" y="803910"/>
                  </a:cubicBezTo>
                  <a:cubicBezTo>
                    <a:pt x="13864" y="745807"/>
                    <a:pt x="46249" y="691515"/>
                    <a:pt x="47202" y="632460"/>
                  </a:cubicBezTo>
                  <a:cubicBezTo>
                    <a:pt x="47202" y="581025"/>
                    <a:pt x="23389" y="532447"/>
                    <a:pt x="13864" y="481965"/>
                  </a:cubicBezTo>
                  <a:cubicBezTo>
                    <a:pt x="-14711" y="319088"/>
                    <a:pt x="116734" y="163830"/>
                    <a:pt x="103399" y="0"/>
                  </a:cubicBezTo>
                  <a:cubicBezTo>
                    <a:pt x="171979" y="163830"/>
                    <a:pt x="242464" y="338138"/>
                    <a:pt x="214842" y="512445"/>
                  </a:cubicBezTo>
                  <a:cubicBezTo>
                    <a:pt x="207222" y="561975"/>
                    <a:pt x="191029" y="611505"/>
                    <a:pt x="188172" y="661988"/>
                  </a:cubicBezTo>
                  <a:cubicBezTo>
                    <a:pt x="182457" y="747713"/>
                    <a:pt x="213889" y="831532"/>
                    <a:pt x="237702" y="913447"/>
                  </a:cubicBezTo>
                  <a:cubicBezTo>
                    <a:pt x="261514" y="996315"/>
                    <a:pt x="276754" y="1087755"/>
                    <a:pt x="242464" y="1165860"/>
                  </a:cubicBezTo>
                  <a:lnTo>
                    <a:pt x="202459" y="1166813"/>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658" name="Google Shape;658;p6"/>
          <p:cNvSpPr/>
          <p:nvPr/>
        </p:nvSpPr>
        <p:spPr>
          <a:xfrm>
            <a:off x="14556413" y="7978629"/>
            <a:ext cx="1331595" cy="1905132"/>
          </a:xfrm>
          <a:custGeom>
            <a:avLst/>
            <a:gdLst/>
            <a:ahLst/>
            <a:cxnLst/>
            <a:rect l="l" t="t" r="r" b="b"/>
            <a:pathLst>
              <a:path w="1109662" h="1587610" extrusionOk="0">
                <a:moveTo>
                  <a:pt x="828675" y="1237922"/>
                </a:moveTo>
                <a:cubicBezTo>
                  <a:pt x="626745" y="1089332"/>
                  <a:pt x="549592" y="938837"/>
                  <a:pt x="404813" y="799772"/>
                </a:cubicBezTo>
                <a:cubicBezTo>
                  <a:pt x="650557" y="878829"/>
                  <a:pt x="809625" y="1168389"/>
                  <a:pt x="828675" y="1230302"/>
                </a:cubicBezTo>
                <a:cubicBezTo>
                  <a:pt x="828675" y="1131242"/>
                  <a:pt x="818197" y="1031229"/>
                  <a:pt x="796290" y="934074"/>
                </a:cubicBezTo>
                <a:cubicBezTo>
                  <a:pt x="678180" y="833109"/>
                  <a:pt x="554355" y="775959"/>
                  <a:pt x="458153" y="632132"/>
                </a:cubicBezTo>
                <a:cubicBezTo>
                  <a:pt x="611505" y="670232"/>
                  <a:pt x="753428" y="850254"/>
                  <a:pt x="792480" y="919787"/>
                </a:cubicBezTo>
                <a:cubicBezTo>
                  <a:pt x="771525" y="834062"/>
                  <a:pt x="742950" y="749289"/>
                  <a:pt x="704850" y="669279"/>
                </a:cubicBezTo>
                <a:cubicBezTo>
                  <a:pt x="588645" y="611177"/>
                  <a:pt x="485775" y="535929"/>
                  <a:pt x="399097" y="446394"/>
                </a:cubicBezTo>
                <a:cubicBezTo>
                  <a:pt x="509588" y="476874"/>
                  <a:pt x="610553" y="541644"/>
                  <a:pt x="684847" y="628322"/>
                </a:cubicBezTo>
                <a:cubicBezTo>
                  <a:pt x="652463" y="566409"/>
                  <a:pt x="615315" y="506402"/>
                  <a:pt x="573405" y="449252"/>
                </a:cubicBezTo>
                <a:cubicBezTo>
                  <a:pt x="568642" y="450204"/>
                  <a:pt x="564832" y="452109"/>
                  <a:pt x="560070" y="453062"/>
                </a:cubicBezTo>
                <a:cubicBezTo>
                  <a:pt x="461010" y="429249"/>
                  <a:pt x="371475" y="376862"/>
                  <a:pt x="305753" y="304472"/>
                </a:cubicBezTo>
                <a:cubicBezTo>
                  <a:pt x="390525" y="318759"/>
                  <a:pt x="471488" y="354002"/>
                  <a:pt x="539115" y="405437"/>
                </a:cubicBezTo>
                <a:cubicBezTo>
                  <a:pt x="512445" y="373052"/>
                  <a:pt x="483870" y="341619"/>
                  <a:pt x="454342" y="311139"/>
                </a:cubicBezTo>
                <a:cubicBezTo>
                  <a:pt x="439103" y="310187"/>
                  <a:pt x="387667" y="300662"/>
                  <a:pt x="387667" y="300662"/>
                </a:cubicBezTo>
                <a:cubicBezTo>
                  <a:pt x="303847" y="278754"/>
                  <a:pt x="229553" y="241607"/>
                  <a:pt x="156210" y="198744"/>
                </a:cubicBezTo>
                <a:cubicBezTo>
                  <a:pt x="224790" y="199697"/>
                  <a:pt x="398145" y="273039"/>
                  <a:pt x="445770" y="301614"/>
                </a:cubicBezTo>
                <a:cubicBezTo>
                  <a:pt x="404813" y="260657"/>
                  <a:pt x="360997" y="222557"/>
                  <a:pt x="315278" y="188267"/>
                </a:cubicBezTo>
                <a:cubicBezTo>
                  <a:pt x="313372" y="188267"/>
                  <a:pt x="311467" y="188267"/>
                  <a:pt x="310515" y="189219"/>
                </a:cubicBezTo>
                <a:cubicBezTo>
                  <a:pt x="247650" y="183504"/>
                  <a:pt x="188595" y="155882"/>
                  <a:pt x="138113" y="120639"/>
                </a:cubicBezTo>
                <a:cubicBezTo>
                  <a:pt x="87630" y="85397"/>
                  <a:pt x="44767" y="42534"/>
                  <a:pt x="0" y="1577"/>
                </a:cubicBezTo>
                <a:cubicBezTo>
                  <a:pt x="151447" y="-15568"/>
                  <a:pt x="236220" y="111114"/>
                  <a:pt x="326707" y="187314"/>
                </a:cubicBezTo>
                <a:cubicBezTo>
                  <a:pt x="326707" y="187314"/>
                  <a:pt x="325755" y="187314"/>
                  <a:pt x="325755" y="187314"/>
                </a:cubicBezTo>
                <a:cubicBezTo>
                  <a:pt x="367665" y="218747"/>
                  <a:pt x="407670" y="252084"/>
                  <a:pt x="444817" y="288279"/>
                </a:cubicBezTo>
                <a:cubicBezTo>
                  <a:pt x="416242" y="201602"/>
                  <a:pt x="375285" y="117782"/>
                  <a:pt x="331470" y="34914"/>
                </a:cubicBezTo>
                <a:cubicBezTo>
                  <a:pt x="404813" y="97779"/>
                  <a:pt x="452438" y="185409"/>
                  <a:pt x="461963" y="275897"/>
                </a:cubicBezTo>
                <a:cubicBezTo>
                  <a:pt x="461963" y="275897"/>
                  <a:pt x="459105" y="292089"/>
                  <a:pt x="454342" y="297804"/>
                </a:cubicBezTo>
                <a:cubicBezTo>
                  <a:pt x="501967" y="344477"/>
                  <a:pt x="546735" y="394007"/>
                  <a:pt x="585788" y="446394"/>
                </a:cubicBezTo>
                <a:lnTo>
                  <a:pt x="585788" y="446394"/>
                </a:lnTo>
                <a:lnTo>
                  <a:pt x="585788" y="446394"/>
                </a:lnTo>
                <a:cubicBezTo>
                  <a:pt x="591503" y="454014"/>
                  <a:pt x="598170" y="462587"/>
                  <a:pt x="603885" y="471159"/>
                </a:cubicBezTo>
                <a:cubicBezTo>
                  <a:pt x="594360" y="431154"/>
                  <a:pt x="528638" y="234939"/>
                  <a:pt x="581025" y="83492"/>
                </a:cubicBezTo>
                <a:cubicBezTo>
                  <a:pt x="629603" y="205412"/>
                  <a:pt x="635317" y="354954"/>
                  <a:pt x="606742" y="474969"/>
                </a:cubicBezTo>
                <a:cubicBezTo>
                  <a:pt x="651510" y="537834"/>
                  <a:pt x="691515" y="604509"/>
                  <a:pt x="723900" y="674042"/>
                </a:cubicBezTo>
                <a:cubicBezTo>
                  <a:pt x="724853" y="606414"/>
                  <a:pt x="702945" y="365432"/>
                  <a:pt x="762000" y="214937"/>
                </a:cubicBezTo>
                <a:cubicBezTo>
                  <a:pt x="764857" y="292089"/>
                  <a:pt x="797242" y="386387"/>
                  <a:pt x="799147" y="463539"/>
                </a:cubicBezTo>
                <a:cubicBezTo>
                  <a:pt x="801053" y="537834"/>
                  <a:pt x="768667" y="622607"/>
                  <a:pt x="729615" y="685472"/>
                </a:cubicBezTo>
                <a:cubicBezTo>
                  <a:pt x="765810" y="763577"/>
                  <a:pt x="794385" y="845492"/>
                  <a:pt x="814388" y="929312"/>
                </a:cubicBezTo>
                <a:cubicBezTo>
                  <a:pt x="842010" y="747384"/>
                  <a:pt x="871538" y="546407"/>
                  <a:pt x="981075" y="363527"/>
                </a:cubicBezTo>
                <a:cubicBezTo>
                  <a:pt x="1020128" y="553074"/>
                  <a:pt x="855345" y="886449"/>
                  <a:pt x="816292" y="941694"/>
                </a:cubicBezTo>
                <a:cubicBezTo>
                  <a:pt x="838200" y="1036944"/>
                  <a:pt x="849630" y="1135052"/>
                  <a:pt x="849630" y="1234112"/>
                </a:cubicBezTo>
                <a:cubicBezTo>
                  <a:pt x="864870" y="1177914"/>
                  <a:pt x="899160" y="1000749"/>
                  <a:pt x="937260" y="915977"/>
                </a:cubicBezTo>
                <a:cubicBezTo>
                  <a:pt x="984885" y="815964"/>
                  <a:pt x="1023938" y="725477"/>
                  <a:pt x="1109663" y="642609"/>
                </a:cubicBezTo>
                <a:cubicBezTo>
                  <a:pt x="1106805" y="909309"/>
                  <a:pt x="998220" y="1096952"/>
                  <a:pt x="849630" y="1247447"/>
                </a:cubicBezTo>
                <a:cubicBezTo>
                  <a:pt x="848678" y="1357937"/>
                  <a:pt x="834390" y="1469379"/>
                  <a:pt x="807720" y="1577012"/>
                </a:cubicBezTo>
                <a:cubicBezTo>
                  <a:pt x="807720" y="1577012"/>
                  <a:pt x="807720" y="1577012"/>
                  <a:pt x="807720" y="1577012"/>
                </a:cubicBezTo>
                <a:cubicBezTo>
                  <a:pt x="805815" y="1583679"/>
                  <a:pt x="799147" y="1588442"/>
                  <a:pt x="792480" y="1587489"/>
                </a:cubicBezTo>
                <a:cubicBezTo>
                  <a:pt x="785813" y="1586537"/>
                  <a:pt x="782003" y="1579869"/>
                  <a:pt x="783907" y="1573202"/>
                </a:cubicBezTo>
                <a:cubicBezTo>
                  <a:pt x="812482" y="1463664"/>
                  <a:pt x="827722" y="1351269"/>
                  <a:pt x="828675" y="1237922"/>
                </a:cubicBezTo>
                <a:close/>
              </a:path>
            </a:pathLst>
          </a:custGeom>
          <a:gradFill>
            <a:gsLst>
              <a:gs pos="0">
                <a:srgbClr val="BDD559"/>
              </a:gs>
              <a:gs pos="8000">
                <a:srgbClr val="BDD559"/>
              </a:gs>
              <a:gs pos="100000">
                <a:srgbClr val="5F9322"/>
              </a:gs>
            </a:gsLst>
            <a:lin ang="2700006" scaled="0"/>
          </a:gra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59" name="Google Shape;659;p6"/>
          <p:cNvSpPr/>
          <p:nvPr/>
        </p:nvSpPr>
        <p:spPr>
          <a:xfrm>
            <a:off x="16459392" y="7795453"/>
            <a:ext cx="1274445" cy="1810574"/>
          </a:xfrm>
          <a:custGeom>
            <a:avLst/>
            <a:gdLst/>
            <a:ahLst/>
            <a:cxnLst/>
            <a:rect l="l" t="t" r="r" b="b"/>
            <a:pathLst>
              <a:path w="1062037" h="1508811" extrusionOk="0">
                <a:moveTo>
                  <a:pt x="381953" y="1176267"/>
                </a:moveTo>
                <a:cubicBezTo>
                  <a:pt x="569595" y="1036250"/>
                  <a:pt x="628650" y="893375"/>
                  <a:pt x="758190" y="761930"/>
                </a:cubicBezTo>
                <a:cubicBezTo>
                  <a:pt x="514350" y="834320"/>
                  <a:pt x="391478" y="1110545"/>
                  <a:pt x="380047" y="1168647"/>
                </a:cubicBezTo>
                <a:cubicBezTo>
                  <a:pt x="364808" y="1073397"/>
                  <a:pt x="360997" y="978147"/>
                  <a:pt x="369570" y="885755"/>
                </a:cubicBezTo>
                <a:cubicBezTo>
                  <a:pt x="478155" y="790505"/>
                  <a:pt x="597217" y="737165"/>
                  <a:pt x="676275" y="600957"/>
                </a:cubicBezTo>
                <a:cubicBezTo>
                  <a:pt x="521970" y="635247"/>
                  <a:pt x="401003" y="805745"/>
                  <a:pt x="370522" y="871467"/>
                </a:cubicBezTo>
                <a:cubicBezTo>
                  <a:pt x="379095" y="789552"/>
                  <a:pt x="397192" y="709542"/>
                  <a:pt x="424815" y="632390"/>
                </a:cubicBezTo>
                <a:cubicBezTo>
                  <a:pt x="537210" y="579050"/>
                  <a:pt x="633412" y="507612"/>
                  <a:pt x="709612" y="422840"/>
                </a:cubicBezTo>
                <a:cubicBezTo>
                  <a:pt x="599122" y="451415"/>
                  <a:pt x="503872" y="511422"/>
                  <a:pt x="440055" y="594290"/>
                </a:cubicBezTo>
                <a:cubicBezTo>
                  <a:pt x="463867" y="535235"/>
                  <a:pt x="494347" y="478085"/>
                  <a:pt x="529590" y="423792"/>
                </a:cubicBezTo>
                <a:cubicBezTo>
                  <a:pt x="534353" y="424745"/>
                  <a:pt x="539115" y="426650"/>
                  <a:pt x="543878" y="427602"/>
                </a:cubicBezTo>
                <a:cubicBezTo>
                  <a:pt x="642937" y="405695"/>
                  <a:pt x="728662" y="357117"/>
                  <a:pt x="786765" y="288537"/>
                </a:cubicBezTo>
                <a:cubicBezTo>
                  <a:pt x="701040" y="301872"/>
                  <a:pt x="621983" y="334257"/>
                  <a:pt x="559117" y="382835"/>
                </a:cubicBezTo>
                <a:cubicBezTo>
                  <a:pt x="581978" y="351402"/>
                  <a:pt x="606742" y="321875"/>
                  <a:pt x="633412" y="293300"/>
                </a:cubicBezTo>
                <a:cubicBezTo>
                  <a:pt x="649605" y="292347"/>
                  <a:pt x="701040" y="284727"/>
                  <a:pt x="701040" y="284727"/>
                </a:cubicBezTo>
                <a:cubicBezTo>
                  <a:pt x="784860" y="264725"/>
                  <a:pt x="857250" y="229482"/>
                  <a:pt x="926783" y="190430"/>
                </a:cubicBezTo>
                <a:cubicBezTo>
                  <a:pt x="855345" y="190430"/>
                  <a:pt x="686753" y="259010"/>
                  <a:pt x="641033" y="284727"/>
                </a:cubicBezTo>
                <a:cubicBezTo>
                  <a:pt x="677228" y="246627"/>
                  <a:pt x="717233" y="210432"/>
                  <a:pt x="760095" y="177095"/>
                </a:cubicBezTo>
                <a:cubicBezTo>
                  <a:pt x="762000" y="177095"/>
                  <a:pt x="763905" y="177095"/>
                  <a:pt x="765810" y="178047"/>
                </a:cubicBezTo>
                <a:cubicBezTo>
                  <a:pt x="830580" y="173285"/>
                  <a:pt x="887730" y="147567"/>
                  <a:pt x="935355" y="114230"/>
                </a:cubicBezTo>
                <a:cubicBezTo>
                  <a:pt x="982028" y="80892"/>
                  <a:pt x="1021080" y="40887"/>
                  <a:pt x="1062037" y="1835"/>
                </a:cubicBezTo>
                <a:cubicBezTo>
                  <a:pt x="902970" y="-16263"/>
                  <a:pt x="832485" y="103752"/>
                  <a:pt x="750570" y="175190"/>
                </a:cubicBezTo>
                <a:cubicBezTo>
                  <a:pt x="750570" y="175190"/>
                  <a:pt x="751522" y="175190"/>
                  <a:pt x="751522" y="175190"/>
                </a:cubicBezTo>
                <a:cubicBezTo>
                  <a:pt x="712470" y="204717"/>
                  <a:pt x="676275" y="236150"/>
                  <a:pt x="641985" y="270440"/>
                </a:cubicBezTo>
                <a:cubicBezTo>
                  <a:pt x="659130" y="187572"/>
                  <a:pt x="689610" y="108515"/>
                  <a:pt x="722947" y="29457"/>
                </a:cubicBezTo>
                <a:cubicBezTo>
                  <a:pt x="655320" y="88512"/>
                  <a:pt x="620078" y="172332"/>
                  <a:pt x="622935" y="258057"/>
                </a:cubicBezTo>
                <a:cubicBezTo>
                  <a:pt x="622935" y="258057"/>
                  <a:pt x="628650" y="274250"/>
                  <a:pt x="633412" y="279012"/>
                </a:cubicBezTo>
                <a:cubicBezTo>
                  <a:pt x="590550" y="322827"/>
                  <a:pt x="551497" y="369500"/>
                  <a:pt x="518160" y="419982"/>
                </a:cubicBezTo>
                <a:lnTo>
                  <a:pt x="518160" y="419982"/>
                </a:lnTo>
                <a:lnTo>
                  <a:pt x="518160" y="419982"/>
                </a:lnTo>
                <a:cubicBezTo>
                  <a:pt x="513397" y="427602"/>
                  <a:pt x="507683" y="435222"/>
                  <a:pt x="502920" y="442842"/>
                </a:cubicBezTo>
                <a:cubicBezTo>
                  <a:pt x="506730" y="404742"/>
                  <a:pt x="546735" y="218052"/>
                  <a:pt x="469583" y="71367"/>
                </a:cubicBezTo>
                <a:cubicBezTo>
                  <a:pt x="437197" y="187572"/>
                  <a:pt x="453390" y="330447"/>
                  <a:pt x="500062" y="446652"/>
                </a:cubicBezTo>
                <a:cubicBezTo>
                  <a:pt x="461962" y="506660"/>
                  <a:pt x="431483" y="569525"/>
                  <a:pt x="406717" y="636200"/>
                </a:cubicBezTo>
                <a:cubicBezTo>
                  <a:pt x="396240" y="571430"/>
                  <a:pt x="383858" y="340925"/>
                  <a:pt x="300037" y="196145"/>
                </a:cubicBezTo>
                <a:cubicBezTo>
                  <a:pt x="308610" y="269487"/>
                  <a:pt x="288608" y="359975"/>
                  <a:pt x="298133" y="433317"/>
                </a:cubicBezTo>
                <a:cubicBezTo>
                  <a:pt x="306705" y="503802"/>
                  <a:pt x="353378" y="586670"/>
                  <a:pt x="402908" y="646677"/>
                </a:cubicBezTo>
                <a:cubicBezTo>
                  <a:pt x="376237" y="720972"/>
                  <a:pt x="359092" y="799077"/>
                  <a:pt x="350520" y="879087"/>
                </a:cubicBezTo>
                <a:cubicBezTo>
                  <a:pt x="295275" y="704780"/>
                  <a:pt x="235267" y="511422"/>
                  <a:pt x="94297" y="334257"/>
                </a:cubicBezTo>
                <a:cubicBezTo>
                  <a:pt x="81915" y="515232"/>
                  <a:pt x="300990" y="836225"/>
                  <a:pt x="349567" y="889565"/>
                </a:cubicBezTo>
                <a:cubicBezTo>
                  <a:pt x="340995" y="981005"/>
                  <a:pt x="343853" y="1074350"/>
                  <a:pt x="357187" y="1168647"/>
                </a:cubicBezTo>
                <a:cubicBezTo>
                  <a:pt x="333375" y="1115308"/>
                  <a:pt x="271462" y="944810"/>
                  <a:pt x="220028" y="862895"/>
                </a:cubicBezTo>
                <a:cubicBezTo>
                  <a:pt x="155257" y="765740"/>
                  <a:pt x="101917" y="679062"/>
                  <a:pt x="0" y="599052"/>
                </a:cubicBezTo>
                <a:cubicBezTo>
                  <a:pt x="41910" y="854322"/>
                  <a:pt x="181928" y="1036250"/>
                  <a:pt x="359092" y="1181983"/>
                </a:cubicBezTo>
                <a:cubicBezTo>
                  <a:pt x="376237" y="1288662"/>
                  <a:pt x="406717" y="1394390"/>
                  <a:pt x="451485" y="1498212"/>
                </a:cubicBezTo>
                <a:cubicBezTo>
                  <a:pt x="451485" y="1498212"/>
                  <a:pt x="451485" y="1498212"/>
                  <a:pt x="451485" y="1498212"/>
                </a:cubicBezTo>
                <a:cubicBezTo>
                  <a:pt x="454342" y="1504880"/>
                  <a:pt x="461962" y="1509642"/>
                  <a:pt x="468630" y="1508690"/>
                </a:cubicBezTo>
                <a:cubicBezTo>
                  <a:pt x="475297" y="1507737"/>
                  <a:pt x="478155" y="1502022"/>
                  <a:pt x="475297" y="1495355"/>
                </a:cubicBezTo>
                <a:cubicBezTo>
                  <a:pt x="432435" y="1391533"/>
                  <a:pt x="400050" y="1283900"/>
                  <a:pt x="381953" y="1176267"/>
                </a:cubicBezTo>
                <a:close/>
              </a:path>
            </a:pathLst>
          </a:custGeom>
          <a:solidFill>
            <a:srgbClr val="1C3B36"/>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60" name="Google Shape;660;p6"/>
          <p:cNvSpPr/>
          <p:nvPr/>
        </p:nvSpPr>
        <p:spPr>
          <a:xfrm>
            <a:off x="17803818" y="8794289"/>
            <a:ext cx="402303" cy="1521333"/>
          </a:xfrm>
          <a:custGeom>
            <a:avLst/>
            <a:gdLst/>
            <a:ahLst/>
            <a:cxnLst/>
            <a:rect l="l" t="t" r="r" b="b"/>
            <a:pathLst>
              <a:path w="335253" h="1267777" extrusionOk="0">
                <a:moveTo>
                  <a:pt x="281655" y="1267778"/>
                </a:moveTo>
                <a:cubicBezTo>
                  <a:pt x="203550" y="1220153"/>
                  <a:pt x="190215" y="1205865"/>
                  <a:pt x="127350" y="1138238"/>
                </a:cubicBezTo>
                <a:cubicBezTo>
                  <a:pt x="65438" y="1070610"/>
                  <a:pt x="21623" y="981075"/>
                  <a:pt x="29243" y="889635"/>
                </a:cubicBezTo>
                <a:cubicBezTo>
                  <a:pt x="34958" y="824865"/>
                  <a:pt x="66390" y="762953"/>
                  <a:pt x="60675" y="698182"/>
                </a:cubicBezTo>
                <a:cubicBezTo>
                  <a:pt x="55913" y="641985"/>
                  <a:pt x="25433" y="591503"/>
                  <a:pt x="10193" y="536257"/>
                </a:cubicBezTo>
                <a:cubicBezTo>
                  <a:pt x="-36479" y="360997"/>
                  <a:pt x="94013" y="179070"/>
                  <a:pt x="63533" y="0"/>
                </a:cubicBezTo>
                <a:cubicBezTo>
                  <a:pt x="154021" y="172403"/>
                  <a:pt x="246413" y="357188"/>
                  <a:pt x="232125" y="551497"/>
                </a:cubicBezTo>
                <a:cubicBezTo>
                  <a:pt x="228315" y="606743"/>
                  <a:pt x="214980" y="661988"/>
                  <a:pt x="215933" y="717232"/>
                </a:cubicBezTo>
                <a:cubicBezTo>
                  <a:pt x="217838" y="811530"/>
                  <a:pt x="259748" y="900113"/>
                  <a:pt x="293085" y="988695"/>
                </a:cubicBezTo>
                <a:cubicBezTo>
                  <a:pt x="326423" y="1077278"/>
                  <a:pt x="352140" y="1175385"/>
                  <a:pt x="321660" y="1264920"/>
                </a:cubicBezTo>
                <a:lnTo>
                  <a:pt x="281655" y="1267778"/>
                </a:lnTo>
                <a:close/>
              </a:path>
            </a:pathLst>
          </a:custGeom>
          <a:gradFill>
            <a:gsLst>
              <a:gs pos="0">
                <a:srgbClr val="367023"/>
              </a:gs>
              <a:gs pos="52999">
                <a:srgbClr val="367023"/>
              </a:gs>
              <a:gs pos="100000">
                <a:srgbClr val="2A5B52"/>
              </a:gs>
            </a:gsLst>
            <a:lin ang="2700006" scaled="0"/>
          </a:gra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61" name="Google Shape;661;p6"/>
          <p:cNvSpPr/>
          <p:nvPr/>
        </p:nvSpPr>
        <p:spPr>
          <a:xfrm>
            <a:off x="14512931" y="8246827"/>
            <a:ext cx="391761" cy="1730501"/>
          </a:xfrm>
          <a:custGeom>
            <a:avLst/>
            <a:gdLst/>
            <a:ahLst/>
            <a:cxnLst/>
            <a:rect l="l" t="t" r="r" b="b"/>
            <a:pathLst>
              <a:path w="326467" h="1442084" extrusionOk="0">
                <a:moveTo>
                  <a:pt x="255312" y="1442085"/>
                </a:moveTo>
                <a:cubicBezTo>
                  <a:pt x="171492" y="1382078"/>
                  <a:pt x="157204" y="1364932"/>
                  <a:pt x="93387" y="1283970"/>
                </a:cubicBezTo>
                <a:cubicBezTo>
                  <a:pt x="28617" y="1203007"/>
                  <a:pt x="-13293" y="1098232"/>
                  <a:pt x="3852" y="996315"/>
                </a:cubicBezTo>
                <a:cubicBezTo>
                  <a:pt x="15282" y="923925"/>
                  <a:pt x="55287" y="857250"/>
                  <a:pt x="55287" y="783907"/>
                </a:cubicBezTo>
                <a:cubicBezTo>
                  <a:pt x="55287" y="720090"/>
                  <a:pt x="23854" y="661035"/>
                  <a:pt x="12425" y="598170"/>
                </a:cubicBezTo>
                <a:cubicBezTo>
                  <a:pt x="-25675" y="397192"/>
                  <a:pt x="135297" y="203835"/>
                  <a:pt x="115294" y="0"/>
                </a:cubicBezTo>
                <a:cubicBezTo>
                  <a:pt x="202925" y="200977"/>
                  <a:pt x="291507" y="415290"/>
                  <a:pt x="260075" y="632460"/>
                </a:cubicBezTo>
                <a:cubicBezTo>
                  <a:pt x="251502" y="694372"/>
                  <a:pt x="232452" y="754380"/>
                  <a:pt x="228642" y="817245"/>
                </a:cubicBezTo>
                <a:cubicBezTo>
                  <a:pt x="222927" y="923925"/>
                  <a:pt x="262932" y="1025842"/>
                  <a:pt x="293412" y="1127760"/>
                </a:cubicBezTo>
                <a:cubicBezTo>
                  <a:pt x="323892" y="1229678"/>
                  <a:pt x="344847" y="1342073"/>
                  <a:pt x="302937" y="1440180"/>
                </a:cubicBezTo>
                <a:lnTo>
                  <a:pt x="255312" y="1442085"/>
                </a:lnTo>
                <a:close/>
              </a:path>
            </a:pathLst>
          </a:custGeom>
          <a:solidFill>
            <a:srgbClr val="3A7B05"/>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62" name="Google Shape;662;p6"/>
          <p:cNvSpPr/>
          <p:nvPr/>
        </p:nvSpPr>
        <p:spPr>
          <a:xfrm>
            <a:off x="14018093" y="8511986"/>
            <a:ext cx="955548" cy="1483614"/>
          </a:xfrm>
          <a:custGeom>
            <a:avLst/>
            <a:gdLst/>
            <a:ahLst/>
            <a:cxnLst/>
            <a:rect l="l" t="t" r="r" b="b"/>
            <a:pathLst>
              <a:path w="796290" h="1236345" extrusionOk="0">
                <a:moveTo>
                  <a:pt x="755332" y="1236345"/>
                </a:moveTo>
                <a:cubicBezTo>
                  <a:pt x="653415" y="1219200"/>
                  <a:pt x="633413" y="1209675"/>
                  <a:pt x="540068" y="1164908"/>
                </a:cubicBezTo>
                <a:cubicBezTo>
                  <a:pt x="446722" y="1120140"/>
                  <a:pt x="363855" y="1043940"/>
                  <a:pt x="334328" y="944880"/>
                </a:cubicBezTo>
                <a:cubicBezTo>
                  <a:pt x="313372" y="874395"/>
                  <a:pt x="320040" y="797243"/>
                  <a:pt x="287655" y="731520"/>
                </a:cubicBezTo>
                <a:cubicBezTo>
                  <a:pt x="260032" y="674370"/>
                  <a:pt x="205740" y="634365"/>
                  <a:pt x="167640" y="582930"/>
                </a:cubicBezTo>
                <a:cubicBezTo>
                  <a:pt x="45720" y="419100"/>
                  <a:pt x="106680" y="174308"/>
                  <a:pt x="0" y="0"/>
                </a:cubicBezTo>
                <a:cubicBezTo>
                  <a:pt x="165735" y="142875"/>
                  <a:pt x="340043" y="297180"/>
                  <a:pt x="405765" y="506730"/>
                </a:cubicBezTo>
                <a:cubicBezTo>
                  <a:pt x="424815" y="566737"/>
                  <a:pt x="434340" y="628650"/>
                  <a:pt x="458153" y="686752"/>
                </a:cubicBezTo>
                <a:cubicBezTo>
                  <a:pt x="499110" y="784860"/>
                  <a:pt x="580072" y="860108"/>
                  <a:pt x="651510" y="938212"/>
                </a:cubicBezTo>
                <a:cubicBezTo>
                  <a:pt x="722947" y="1016318"/>
                  <a:pt x="790575" y="1108710"/>
                  <a:pt x="796290" y="1215390"/>
                </a:cubicBezTo>
                <a:lnTo>
                  <a:pt x="755332" y="1236345"/>
                </a:lnTo>
                <a:close/>
              </a:path>
            </a:pathLst>
          </a:custGeom>
          <a:gradFill>
            <a:gsLst>
              <a:gs pos="0">
                <a:srgbClr val="BDD559"/>
              </a:gs>
              <a:gs pos="8000">
                <a:srgbClr val="BDD559"/>
              </a:gs>
              <a:gs pos="100000">
                <a:srgbClr val="5F9322"/>
              </a:gs>
            </a:gsLst>
            <a:lin ang="2700006" scaled="0"/>
          </a:gra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663" name="Google Shape;663;p6"/>
          <p:cNvGrpSpPr/>
          <p:nvPr/>
        </p:nvGrpSpPr>
        <p:grpSpPr>
          <a:xfrm>
            <a:off x="17889029" y="8831079"/>
            <a:ext cx="815904" cy="1607505"/>
            <a:chOff x="8191513" y="2954403"/>
            <a:chExt cx="679920" cy="1339587"/>
          </a:xfrm>
        </p:grpSpPr>
        <p:sp>
          <p:nvSpPr>
            <p:cNvPr id="664" name="Google Shape;664;p6"/>
            <p:cNvSpPr/>
            <p:nvPr/>
          </p:nvSpPr>
          <p:spPr>
            <a:xfrm>
              <a:off x="8191513" y="2954403"/>
              <a:ext cx="679920" cy="1339587"/>
            </a:xfrm>
            <a:custGeom>
              <a:avLst/>
              <a:gdLst/>
              <a:ahLst/>
              <a:cxnLst/>
              <a:rect l="l" t="t" r="r" b="b"/>
              <a:pathLst>
                <a:path w="679920" h="1339587" extrusionOk="0">
                  <a:moveTo>
                    <a:pt x="129226" y="707707"/>
                  </a:moveTo>
                  <a:cubicBezTo>
                    <a:pt x="176851" y="650557"/>
                    <a:pt x="236858" y="600075"/>
                    <a:pt x="264481" y="531495"/>
                  </a:cubicBezTo>
                  <a:cubicBezTo>
                    <a:pt x="289246" y="468630"/>
                    <a:pt x="285435" y="396240"/>
                    <a:pt x="314963" y="335280"/>
                  </a:cubicBezTo>
                  <a:cubicBezTo>
                    <a:pt x="347348" y="267652"/>
                    <a:pt x="414976" y="226695"/>
                    <a:pt x="474983" y="180975"/>
                  </a:cubicBezTo>
                  <a:cubicBezTo>
                    <a:pt x="534990" y="136207"/>
                    <a:pt x="594046" y="75247"/>
                    <a:pt x="593093" y="0"/>
                  </a:cubicBezTo>
                  <a:cubicBezTo>
                    <a:pt x="678818" y="192405"/>
                    <a:pt x="699773" y="411480"/>
                    <a:pt x="661673" y="619125"/>
                  </a:cubicBezTo>
                  <a:cubicBezTo>
                    <a:pt x="623573" y="826770"/>
                    <a:pt x="528323" y="1022032"/>
                    <a:pt x="396878" y="1186815"/>
                  </a:cubicBezTo>
                  <a:cubicBezTo>
                    <a:pt x="356873" y="1237298"/>
                    <a:pt x="311153" y="1285875"/>
                    <a:pt x="254003" y="1314450"/>
                  </a:cubicBezTo>
                  <a:cubicBezTo>
                    <a:pt x="196853" y="1343977"/>
                    <a:pt x="124463" y="1350645"/>
                    <a:pt x="69218" y="1317307"/>
                  </a:cubicBezTo>
                  <a:lnTo>
                    <a:pt x="69218" y="1317307"/>
                  </a:lnTo>
                  <a:cubicBezTo>
                    <a:pt x="-17460" y="1265873"/>
                    <a:pt x="638" y="1126807"/>
                    <a:pt x="3496" y="1039177"/>
                  </a:cubicBezTo>
                  <a:cubicBezTo>
                    <a:pt x="8258" y="919163"/>
                    <a:pt x="52073" y="800100"/>
                    <a:pt x="129226" y="707707"/>
                  </a:cubicBezTo>
                  <a:close/>
                </a:path>
              </a:pathLst>
            </a:custGeom>
            <a:gradFill>
              <a:gsLst>
                <a:gs pos="0">
                  <a:srgbClr val="367023"/>
                </a:gs>
                <a:gs pos="52999">
                  <a:srgbClr val="367023"/>
                </a:gs>
                <a:gs pos="100000">
                  <a:srgbClr val="2A5B5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65" name="Google Shape;665;p6"/>
            <p:cNvSpPr/>
            <p:nvPr/>
          </p:nvSpPr>
          <p:spPr>
            <a:xfrm>
              <a:off x="8301689" y="3128809"/>
              <a:ext cx="462055" cy="1157079"/>
            </a:xfrm>
            <a:custGeom>
              <a:avLst/>
              <a:gdLst/>
              <a:ahLst/>
              <a:cxnLst/>
              <a:rect l="l" t="t" r="r" b="b"/>
              <a:pathLst>
                <a:path w="462055" h="1157079" extrusionOk="0">
                  <a:moveTo>
                    <a:pt x="7620" y="1153379"/>
                  </a:moveTo>
                  <a:cubicBezTo>
                    <a:pt x="19050" y="990501"/>
                    <a:pt x="80963" y="838101"/>
                    <a:pt x="153352" y="694274"/>
                  </a:cubicBezTo>
                  <a:cubicBezTo>
                    <a:pt x="226695" y="548541"/>
                    <a:pt x="312420" y="408524"/>
                    <a:pt x="378143" y="258981"/>
                  </a:cubicBezTo>
                  <a:cubicBezTo>
                    <a:pt x="414338" y="177066"/>
                    <a:pt x="443865" y="92294"/>
                    <a:pt x="461963" y="4664"/>
                  </a:cubicBezTo>
                  <a:cubicBezTo>
                    <a:pt x="462915" y="-99"/>
                    <a:pt x="456247" y="-2004"/>
                    <a:pt x="455295" y="2759"/>
                  </a:cubicBezTo>
                  <a:cubicBezTo>
                    <a:pt x="421957" y="164684"/>
                    <a:pt x="348615" y="313274"/>
                    <a:pt x="271463" y="458054"/>
                  </a:cubicBezTo>
                  <a:cubicBezTo>
                    <a:pt x="195263" y="599976"/>
                    <a:pt x="113347" y="739994"/>
                    <a:pt x="58102" y="892394"/>
                  </a:cubicBezTo>
                  <a:cubicBezTo>
                    <a:pt x="27622" y="977166"/>
                    <a:pt x="6668" y="1063844"/>
                    <a:pt x="0" y="1154331"/>
                  </a:cubicBezTo>
                  <a:cubicBezTo>
                    <a:pt x="0" y="1158141"/>
                    <a:pt x="6668" y="1158141"/>
                    <a:pt x="7620" y="1153379"/>
                  </a:cubicBezTo>
                  <a:lnTo>
                    <a:pt x="7620" y="115337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666" name="Google Shape;666;p6"/>
          <p:cNvGrpSpPr/>
          <p:nvPr/>
        </p:nvGrpSpPr>
        <p:grpSpPr>
          <a:xfrm>
            <a:off x="17411066" y="9056251"/>
            <a:ext cx="646952" cy="1421207"/>
            <a:chOff x="7793199" y="3142045"/>
            <a:chExt cx="539126" cy="1184339"/>
          </a:xfrm>
        </p:grpSpPr>
        <p:sp>
          <p:nvSpPr>
            <p:cNvPr id="667" name="Google Shape;667;p6"/>
            <p:cNvSpPr/>
            <p:nvPr/>
          </p:nvSpPr>
          <p:spPr>
            <a:xfrm>
              <a:off x="7793199" y="3142045"/>
              <a:ext cx="539126" cy="1184339"/>
            </a:xfrm>
            <a:custGeom>
              <a:avLst/>
              <a:gdLst/>
              <a:ahLst/>
              <a:cxnLst/>
              <a:rect l="l" t="t" r="r" b="b"/>
              <a:pathLst>
                <a:path w="539126" h="1184339" extrusionOk="0">
                  <a:moveTo>
                    <a:pt x="89390" y="737235"/>
                  </a:moveTo>
                  <a:cubicBezTo>
                    <a:pt x="89390" y="671513"/>
                    <a:pt x="101772" y="604838"/>
                    <a:pt x="81770" y="541972"/>
                  </a:cubicBezTo>
                  <a:cubicBezTo>
                    <a:pt x="63672" y="485775"/>
                    <a:pt x="19857" y="439103"/>
                    <a:pt x="5570" y="381953"/>
                  </a:cubicBezTo>
                  <a:cubicBezTo>
                    <a:pt x="-10623" y="318135"/>
                    <a:pt x="12237" y="252413"/>
                    <a:pt x="26524" y="188595"/>
                  </a:cubicBezTo>
                  <a:cubicBezTo>
                    <a:pt x="41765" y="124778"/>
                    <a:pt x="46527" y="50483"/>
                    <a:pt x="4617" y="0"/>
                  </a:cubicBezTo>
                  <a:cubicBezTo>
                    <a:pt x="170352" y="81915"/>
                    <a:pt x="307512" y="217170"/>
                    <a:pt x="398952" y="379095"/>
                  </a:cubicBezTo>
                  <a:cubicBezTo>
                    <a:pt x="490392" y="540068"/>
                    <a:pt x="536112" y="724853"/>
                    <a:pt x="538970" y="910590"/>
                  </a:cubicBezTo>
                  <a:cubicBezTo>
                    <a:pt x="539922" y="966788"/>
                    <a:pt x="537065" y="1024890"/>
                    <a:pt x="515157" y="1077278"/>
                  </a:cubicBezTo>
                  <a:cubicBezTo>
                    <a:pt x="493249" y="1128713"/>
                    <a:pt x="447529" y="1174433"/>
                    <a:pt x="392285" y="1183005"/>
                  </a:cubicBezTo>
                  <a:lnTo>
                    <a:pt x="392285" y="1183005"/>
                  </a:lnTo>
                  <a:cubicBezTo>
                    <a:pt x="304654" y="1197293"/>
                    <a:pt x="238932" y="1093470"/>
                    <a:pt x="192260" y="1032510"/>
                  </a:cubicBezTo>
                  <a:cubicBezTo>
                    <a:pt x="126537" y="947738"/>
                    <a:pt x="89390" y="842963"/>
                    <a:pt x="89390" y="737235"/>
                  </a:cubicBez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68" name="Google Shape;668;p6"/>
            <p:cNvSpPr/>
            <p:nvPr/>
          </p:nvSpPr>
          <p:spPr>
            <a:xfrm>
              <a:off x="7878077" y="3272865"/>
              <a:ext cx="346292" cy="1036599"/>
            </a:xfrm>
            <a:custGeom>
              <a:avLst/>
              <a:gdLst/>
              <a:ahLst/>
              <a:cxnLst/>
              <a:rect l="l" t="t" r="r" b="b"/>
              <a:pathLst>
                <a:path w="346292" h="1036599" extrusionOk="0">
                  <a:moveTo>
                    <a:pt x="345507" y="1031231"/>
                  </a:moveTo>
                  <a:cubicBezTo>
                    <a:pt x="262639" y="915978"/>
                    <a:pt x="217872" y="778818"/>
                    <a:pt x="186439" y="641658"/>
                  </a:cubicBezTo>
                  <a:cubicBezTo>
                    <a:pt x="154055" y="501641"/>
                    <a:pt x="133099" y="358766"/>
                    <a:pt x="93094" y="220653"/>
                  </a:cubicBezTo>
                  <a:cubicBezTo>
                    <a:pt x="71187" y="144453"/>
                    <a:pt x="43564" y="71111"/>
                    <a:pt x="6417" y="1578"/>
                  </a:cubicBezTo>
                  <a:cubicBezTo>
                    <a:pt x="4512" y="-2232"/>
                    <a:pt x="-2156" y="1578"/>
                    <a:pt x="702" y="5388"/>
                  </a:cubicBezTo>
                  <a:cubicBezTo>
                    <a:pt x="69282" y="132071"/>
                    <a:pt x="102619" y="273041"/>
                    <a:pt x="132147" y="413058"/>
                  </a:cubicBezTo>
                  <a:cubicBezTo>
                    <a:pt x="160722" y="553076"/>
                    <a:pt x="184534" y="694998"/>
                    <a:pt x="234064" y="829301"/>
                  </a:cubicBezTo>
                  <a:cubicBezTo>
                    <a:pt x="260734" y="902643"/>
                    <a:pt x="295024" y="972176"/>
                    <a:pt x="340744" y="1035993"/>
                  </a:cubicBezTo>
                  <a:cubicBezTo>
                    <a:pt x="342649" y="1037898"/>
                    <a:pt x="348364" y="1035041"/>
                    <a:pt x="345507" y="1031231"/>
                  </a:cubicBezTo>
                  <a:lnTo>
                    <a:pt x="345507" y="103123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669" name="Google Shape;669;p6"/>
          <p:cNvGrpSpPr/>
          <p:nvPr/>
        </p:nvGrpSpPr>
        <p:grpSpPr>
          <a:xfrm>
            <a:off x="16416467" y="9020819"/>
            <a:ext cx="1387463" cy="1591487"/>
            <a:chOff x="6964378" y="3112518"/>
            <a:chExt cx="1156219" cy="1326239"/>
          </a:xfrm>
        </p:grpSpPr>
        <p:sp>
          <p:nvSpPr>
            <p:cNvPr id="670" name="Google Shape;670;p6"/>
            <p:cNvSpPr/>
            <p:nvPr/>
          </p:nvSpPr>
          <p:spPr>
            <a:xfrm>
              <a:off x="6964378" y="3113470"/>
              <a:ext cx="1156219" cy="1325287"/>
            </a:xfrm>
            <a:custGeom>
              <a:avLst/>
              <a:gdLst/>
              <a:ahLst/>
              <a:cxnLst/>
              <a:rect l="l" t="t" r="r" b="b"/>
              <a:pathLst>
                <a:path w="1156219" h="1325287" extrusionOk="0">
                  <a:moveTo>
                    <a:pt x="1148715" y="907733"/>
                  </a:moveTo>
                  <a:cubicBezTo>
                    <a:pt x="1148715" y="906780"/>
                    <a:pt x="1148715" y="905828"/>
                    <a:pt x="1147763" y="904875"/>
                  </a:cubicBezTo>
                  <a:cubicBezTo>
                    <a:pt x="1141095" y="905828"/>
                    <a:pt x="1134428" y="905828"/>
                    <a:pt x="1127760" y="905828"/>
                  </a:cubicBezTo>
                  <a:cubicBezTo>
                    <a:pt x="1020128" y="902018"/>
                    <a:pt x="921068" y="845820"/>
                    <a:pt x="827723" y="791528"/>
                  </a:cubicBezTo>
                  <a:cubicBezTo>
                    <a:pt x="919163" y="825818"/>
                    <a:pt x="1022985" y="824865"/>
                    <a:pt x="1114425" y="792480"/>
                  </a:cubicBezTo>
                  <a:cubicBezTo>
                    <a:pt x="1080135" y="706755"/>
                    <a:pt x="1030605" y="626745"/>
                    <a:pt x="980123" y="548640"/>
                  </a:cubicBezTo>
                  <a:cubicBezTo>
                    <a:pt x="956310" y="512445"/>
                    <a:pt x="932498" y="477203"/>
                    <a:pt x="908685" y="441008"/>
                  </a:cubicBezTo>
                  <a:cubicBezTo>
                    <a:pt x="886778" y="446722"/>
                    <a:pt x="862965" y="447675"/>
                    <a:pt x="840105" y="444818"/>
                  </a:cubicBezTo>
                  <a:cubicBezTo>
                    <a:pt x="784860" y="438150"/>
                    <a:pt x="733425" y="410528"/>
                    <a:pt x="686753" y="379095"/>
                  </a:cubicBezTo>
                  <a:cubicBezTo>
                    <a:pt x="738188" y="373380"/>
                    <a:pt x="790575" y="366713"/>
                    <a:pt x="837248" y="344805"/>
                  </a:cubicBezTo>
                  <a:cubicBezTo>
                    <a:pt x="838200" y="343853"/>
                    <a:pt x="840105" y="343853"/>
                    <a:pt x="841057" y="342900"/>
                  </a:cubicBezTo>
                  <a:cubicBezTo>
                    <a:pt x="760095" y="226695"/>
                    <a:pt x="677228" y="112395"/>
                    <a:pt x="590550" y="0"/>
                  </a:cubicBezTo>
                  <a:cubicBezTo>
                    <a:pt x="588645" y="2858"/>
                    <a:pt x="587693" y="4763"/>
                    <a:pt x="585788" y="7620"/>
                  </a:cubicBezTo>
                  <a:cubicBezTo>
                    <a:pt x="534353" y="90488"/>
                    <a:pt x="448628" y="142875"/>
                    <a:pt x="363855" y="195263"/>
                  </a:cubicBezTo>
                  <a:cubicBezTo>
                    <a:pt x="411480" y="246697"/>
                    <a:pt x="463868" y="294322"/>
                    <a:pt x="521018" y="334328"/>
                  </a:cubicBezTo>
                  <a:cubicBezTo>
                    <a:pt x="449580" y="331470"/>
                    <a:pt x="383857" y="298133"/>
                    <a:pt x="320993" y="265747"/>
                  </a:cubicBezTo>
                  <a:cubicBezTo>
                    <a:pt x="309563" y="260033"/>
                    <a:pt x="297180" y="253365"/>
                    <a:pt x="285750" y="245745"/>
                  </a:cubicBezTo>
                  <a:cubicBezTo>
                    <a:pt x="279082" y="250508"/>
                    <a:pt x="272415" y="255270"/>
                    <a:pt x="265748" y="260033"/>
                  </a:cubicBezTo>
                  <a:cubicBezTo>
                    <a:pt x="214313" y="299085"/>
                    <a:pt x="170498" y="345758"/>
                    <a:pt x="133350" y="397193"/>
                  </a:cubicBezTo>
                  <a:cubicBezTo>
                    <a:pt x="229553" y="457200"/>
                    <a:pt x="342900" y="490538"/>
                    <a:pt x="456248" y="489585"/>
                  </a:cubicBezTo>
                  <a:cubicBezTo>
                    <a:pt x="402907" y="536258"/>
                    <a:pt x="324803" y="537210"/>
                    <a:pt x="253365" y="535305"/>
                  </a:cubicBezTo>
                  <a:cubicBezTo>
                    <a:pt x="203835" y="534353"/>
                    <a:pt x="154305" y="533400"/>
                    <a:pt x="104775" y="532447"/>
                  </a:cubicBezTo>
                  <a:cubicBezTo>
                    <a:pt x="89535" y="532447"/>
                    <a:pt x="73343" y="531495"/>
                    <a:pt x="58103" y="528638"/>
                  </a:cubicBezTo>
                  <a:cubicBezTo>
                    <a:pt x="22860" y="611505"/>
                    <a:pt x="2858" y="700088"/>
                    <a:pt x="0" y="790575"/>
                  </a:cubicBezTo>
                  <a:cubicBezTo>
                    <a:pt x="91440" y="799147"/>
                    <a:pt x="185738" y="784860"/>
                    <a:pt x="277178" y="770572"/>
                  </a:cubicBezTo>
                  <a:cubicBezTo>
                    <a:pt x="215265" y="836295"/>
                    <a:pt x="140018" y="888683"/>
                    <a:pt x="57150" y="925830"/>
                  </a:cubicBezTo>
                  <a:cubicBezTo>
                    <a:pt x="42863" y="931545"/>
                    <a:pt x="28575" y="938213"/>
                    <a:pt x="13335" y="940118"/>
                  </a:cubicBezTo>
                  <a:cubicBezTo>
                    <a:pt x="14288" y="945833"/>
                    <a:pt x="16193" y="951547"/>
                    <a:pt x="17145" y="958215"/>
                  </a:cubicBezTo>
                  <a:cubicBezTo>
                    <a:pt x="40958" y="1056323"/>
                    <a:pt x="89535" y="1150620"/>
                    <a:pt x="161925" y="1219200"/>
                  </a:cubicBezTo>
                  <a:cubicBezTo>
                    <a:pt x="223838" y="1190625"/>
                    <a:pt x="286703" y="1161098"/>
                    <a:pt x="348615" y="1132523"/>
                  </a:cubicBezTo>
                  <a:cubicBezTo>
                    <a:pt x="338138" y="1171575"/>
                    <a:pt x="325755" y="1209675"/>
                    <a:pt x="302895" y="1243013"/>
                  </a:cubicBezTo>
                  <a:cubicBezTo>
                    <a:pt x="291465" y="1260158"/>
                    <a:pt x="276225" y="1275398"/>
                    <a:pt x="259080" y="1286828"/>
                  </a:cubicBezTo>
                  <a:cubicBezTo>
                    <a:pt x="261938" y="1287780"/>
                    <a:pt x="263843" y="1289685"/>
                    <a:pt x="266700" y="1290638"/>
                  </a:cubicBezTo>
                  <a:cubicBezTo>
                    <a:pt x="392430" y="1346835"/>
                    <a:pt x="559118" y="1316355"/>
                    <a:pt x="637223" y="1204913"/>
                  </a:cubicBezTo>
                  <a:cubicBezTo>
                    <a:pt x="641032" y="1210628"/>
                    <a:pt x="644843" y="1215390"/>
                    <a:pt x="648653" y="1221105"/>
                  </a:cubicBezTo>
                  <a:cubicBezTo>
                    <a:pt x="689610" y="1273493"/>
                    <a:pt x="750570" y="1309688"/>
                    <a:pt x="816293" y="1321118"/>
                  </a:cubicBezTo>
                  <a:cubicBezTo>
                    <a:pt x="890588" y="1334453"/>
                    <a:pt x="969645" y="1315403"/>
                    <a:pt x="1029653" y="1269683"/>
                  </a:cubicBezTo>
                  <a:cubicBezTo>
                    <a:pt x="1031557" y="1268730"/>
                    <a:pt x="1032510" y="1266825"/>
                    <a:pt x="1034415" y="1265873"/>
                  </a:cubicBezTo>
                  <a:cubicBezTo>
                    <a:pt x="1007745" y="1251585"/>
                    <a:pt x="986790" y="1230630"/>
                    <a:pt x="967740" y="1206818"/>
                  </a:cubicBezTo>
                  <a:cubicBezTo>
                    <a:pt x="929640" y="1161098"/>
                    <a:pt x="900113" y="1107758"/>
                    <a:pt x="879157" y="1052513"/>
                  </a:cubicBezTo>
                  <a:cubicBezTo>
                    <a:pt x="943928" y="1112520"/>
                    <a:pt x="1027748" y="1150620"/>
                    <a:pt x="1115378" y="1162050"/>
                  </a:cubicBezTo>
                  <a:cubicBezTo>
                    <a:pt x="1155382" y="1084898"/>
                    <a:pt x="1164907" y="992505"/>
                    <a:pt x="1148715" y="907733"/>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71" name="Google Shape;671;p6"/>
            <p:cNvSpPr/>
            <p:nvPr/>
          </p:nvSpPr>
          <p:spPr>
            <a:xfrm>
              <a:off x="7527095" y="3112518"/>
              <a:ext cx="593165" cy="1325287"/>
            </a:xfrm>
            <a:custGeom>
              <a:avLst/>
              <a:gdLst/>
              <a:ahLst/>
              <a:cxnLst/>
              <a:rect l="l" t="t" r="r" b="b"/>
              <a:pathLst>
                <a:path w="593165" h="1325287" extrusionOk="0">
                  <a:moveTo>
                    <a:pt x="140229" y="1269683"/>
                  </a:moveTo>
                  <a:cubicBezTo>
                    <a:pt x="174519" y="1295400"/>
                    <a:pt x="214524" y="1313498"/>
                    <a:pt x="256434" y="1321118"/>
                  </a:cubicBezTo>
                  <a:cubicBezTo>
                    <a:pt x="330729" y="1334453"/>
                    <a:pt x="409787" y="1315403"/>
                    <a:pt x="469794" y="1269683"/>
                  </a:cubicBezTo>
                  <a:cubicBezTo>
                    <a:pt x="471699" y="1268730"/>
                    <a:pt x="472651" y="1266825"/>
                    <a:pt x="474557" y="1265873"/>
                  </a:cubicBezTo>
                  <a:cubicBezTo>
                    <a:pt x="447887" y="1251585"/>
                    <a:pt x="426932" y="1230630"/>
                    <a:pt x="407882" y="1206818"/>
                  </a:cubicBezTo>
                  <a:cubicBezTo>
                    <a:pt x="369782" y="1161098"/>
                    <a:pt x="340254" y="1107758"/>
                    <a:pt x="319299" y="1052513"/>
                  </a:cubicBezTo>
                  <a:cubicBezTo>
                    <a:pt x="384069" y="1112520"/>
                    <a:pt x="467889" y="1150620"/>
                    <a:pt x="555519" y="1162050"/>
                  </a:cubicBezTo>
                  <a:cubicBezTo>
                    <a:pt x="592666" y="1085850"/>
                    <a:pt x="601239" y="992505"/>
                    <a:pt x="585999" y="907733"/>
                  </a:cubicBezTo>
                  <a:cubicBezTo>
                    <a:pt x="585999" y="906780"/>
                    <a:pt x="585999" y="905828"/>
                    <a:pt x="585046" y="904875"/>
                  </a:cubicBezTo>
                  <a:cubicBezTo>
                    <a:pt x="578379" y="905828"/>
                    <a:pt x="571712" y="905828"/>
                    <a:pt x="565044" y="905828"/>
                  </a:cubicBezTo>
                  <a:cubicBezTo>
                    <a:pt x="457412" y="902018"/>
                    <a:pt x="358351" y="845820"/>
                    <a:pt x="265007" y="791528"/>
                  </a:cubicBezTo>
                  <a:cubicBezTo>
                    <a:pt x="356446" y="825818"/>
                    <a:pt x="460269" y="824865"/>
                    <a:pt x="551709" y="792480"/>
                  </a:cubicBezTo>
                  <a:cubicBezTo>
                    <a:pt x="517419" y="706755"/>
                    <a:pt x="467889" y="626745"/>
                    <a:pt x="417407" y="548640"/>
                  </a:cubicBezTo>
                  <a:cubicBezTo>
                    <a:pt x="393594" y="512445"/>
                    <a:pt x="369782" y="477203"/>
                    <a:pt x="345969" y="441008"/>
                  </a:cubicBezTo>
                  <a:cubicBezTo>
                    <a:pt x="324062" y="446723"/>
                    <a:pt x="300249" y="447675"/>
                    <a:pt x="277389" y="444818"/>
                  </a:cubicBezTo>
                  <a:cubicBezTo>
                    <a:pt x="222144" y="438150"/>
                    <a:pt x="170709" y="410528"/>
                    <a:pt x="124037" y="379095"/>
                  </a:cubicBezTo>
                  <a:cubicBezTo>
                    <a:pt x="175471" y="373380"/>
                    <a:pt x="227859" y="366713"/>
                    <a:pt x="274532" y="344805"/>
                  </a:cubicBezTo>
                  <a:cubicBezTo>
                    <a:pt x="275484" y="343853"/>
                    <a:pt x="277389" y="343853"/>
                    <a:pt x="278341" y="342900"/>
                  </a:cubicBezTo>
                  <a:cubicBezTo>
                    <a:pt x="197379" y="226695"/>
                    <a:pt x="114512" y="112395"/>
                    <a:pt x="27834" y="0"/>
                  </a:cubicBezTo>
                  <a:cubicBezTo>
                    <a:pt x="25929" y="2858"/>
                    <a:pt x="24976" y="4763"/>
                    <a:pt x="23071" y="7620"/>
                  </a:cubicBezTo>
                  <a:cubicBezTo>
                    <a:pt x="16404" y="51435"/>
                    <a:pt x="-37888" y="387668"/>
                    <a:pt x="47837" y="694373"/>
                  </a:cubicBezTo>
                  <a:cubicBezTo>
                    <a:pt x="133562" y="1001078"/>
                    <a:pt x="76412" y="1203960"/>
                    <a:pt x="76412" y="1203960"/>
                  </a:cubicBezTo>
                  <a:lnTo>
                    <a:pt x="140229" y="1269683"/>
                  </a:ln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672" name="Google Shape;672;p6"/>
          <p:cNvGrpSpPr/>
          <p:nvPr/>
        </p:nvGrpSpPr>
        <p:grpSpPr>
          <a:xfrm>
            <a:off x="14881558" y="8722496"/>
            <a:ext cx="1089140" cy="2363724"/>
            <a:chOff x="5685287" y="2863915"/>
            <a:chExt cx="907616" cy="1969770"/>
          </a:xfrm>
        </p:grpSpPr>
        <p:sp>
          <p:nvSpPr>
            <p:cNvPr id="673" name="Google Shape;673;p6"/>
            <p:cNvSpPr/>
            <p:nvPr/>
          </p:nvSpPr>
          <p:spPr>
            <a:xfrm>
              <a:off x="5685287" y="2863915"/>
              <a:ext cx="707590" cy="1853707"/>
            </a:xfrm>
            <a:custGeom>
              <a:avLst/>
              <a:gdLst/>
              <a:ahLst/>
              <a:cxnLst/>
              <a:rect l="l" t="t" r="r" b="b"/>
              <a:pathLst>
                <a:path w="707590" h="1853707" extrusionOk="0">
                  <a:moveTo>
                    <a:pt x="136091" y="0"/>
                  </a:moveTo>
                  <a:cubicBezTo>
                    <a:pt x="81799" y="124777"/>
                    <a:pt x="43699" y="251460"/>
                    <a:pt x="21791" y="379095"/>
                  </a:cubicBezTo>
                  <a:cubicBezTo>
                    <a:pt x="76084" y="394335"/>
                    <a:pt x="131328" y="406717"/>
                    <a:pt x="167524" y="407670"/>
                  </a:cubicBezTo>
                  <a:cubicBezTo>
                    <a:pt x="167524" y="407670"/>
                    <a:pt x="89419" y="435292"/>
                    <a:pt x="11314" y="450533"/>
                  </a:cubicBezTo>
                  <a:cubicBezTo>
                    <a:pt x="-3926" y="575310"/>
                    <a:pt x="-3926" y="700088"/>
                    <a:pt x="12266" y="822960"/>
                  </a:cubicBezTo>
                  <a:cubicBezTo>
                    <a:pt x="97991" y="830580"/>
                    <a:pt x="189431" y="836295"/>
                    <a:pt x="239914" y="833438"/>
                  </a:cubicBezTo>
                  <a:cubicBezTo>
                    <a:pt x="310399" y="829627"/>
                    <a:pt x="161809" y="883920"/>
                    <a:pt x="28459" y="920115"/>
                  </a:cubicBezTo>
                  <a:cubicBezTo>
                    <a:pt x="37031" y="962025"/>
                    <a:pt x="47509" y="1002983"/>
                    <a:pt x="59891" y="1043940"/>
                  </a:cubicBezTo>
                  <a:cubicBezTo>
                    <a:pt x="84656" y="1125855"/>
                    <a:pt x="117041" y="1204913"/>
                    <a:pt x="156094" y="1282065"/>
                  </a:cubicBezTo>
                  <a:cubicBezTo>
                    <a:pt x="255153" y="1266825"/>
                    <a:pt x="354214" y="1250633"/>
                    <a:pt x="375169" y="1241108"/>
                  </a:cubicBezTo>
                  <a:cubicBezTo>
                    <a:pt x="401839" y="1228725"/>
                    <a:pt x="300874" y="1303020"/>
                    <a:pt x="199909" y="1361123"/>
                  </a:cubicBezTo>
                  <a:cubicBezTo>
                    <a:pt x="221816" y="1399223"/>
                    <a:pt x="246581" y="1436370"/>
                    <a:pt x="272299" y="1472565"/>
                  </a:cubicBezTo>
                  <a:cubicBezTo>
                    <a:pt x="314209" y="1531620"/>
                    <a:pt x="359928" y="1589723"/>
                    <a:pt x="411364" y="1644968"/>
                  </a:cubicBezTo>
                  <a:cubicBezTo>
                    <a:pt x="440891" y="1629727"/>
                    <a:pt x="468514" y="1615440"/>
                    <a:pt x="478039" y="1607820"/>
                  </a:cubicBezTo>
                  <a:cubicBezTo>
                    <a:pt x="493278" y="1595438"/>
                    <a:pt x="484706" y="1652588"/>
                    <a:pt x="460894" y="1695450"/>
                  </a:cubicBezTo>
                  <a:cubicBezTo>
                    <a:pt x="497089" y="1730693"/>
                    <a:pt x="535189" y="1764983"/>
                    <a:pt x="575194" y="1796415"/>
                  </a:cubicBezTo>
                  <a:cubicBezTo>
                    <a:pt x="628534" y="1838325"/>
                    <a:pt x="671396" y="1855470"/>
                    <a:pt x="707591" y="1853565"/>
                  </a:cubicBezTo>
                  <a:cubicBezTo>
                    <a:pt x="493278" y="1256348"/>
                    <a:pt x="288491" y="611505"/>
                    <a:pt x="136091" y="0"/>
                  </a:cubicBezTo>
                  <a:cubicBezTo>
                    <a:pt x="137044" y="953"/>
                    <a:pt x="137044" y="953"/>
                    <a:pt x="136091" y="0"/>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74" name="Google Shape;674;p6"/>
            <p:cNvSpPr/>
            <p:nvPr/>
          </p:nvSpPr>
          <p:spPr>
            <a:xfrm>
              <a:off x="5823284" y="2865820"/>
              <a:ext cx="769619" cy="1854517"/>
            </a:xfrm>
            <a:custGeom>
              <a:avLst/>
              <a:gdLst/>
              <a:ahLst/>
              <a:cxnLst/>
              <a:rect l="l" t="t" r="r" b="b"/>
              <a:pathLst>
                <a:path w="769619" h="1854517" extrusionOk="0">
                  <a:moveTo>
                    <a:pt x="564832" y="1217295"/>
                  </a:moveTo>
                  <a:cubicBezTo>
                    <a:pt x="608647" y="1220153"/>
                    <a:pt x="691515" y="1210628"/>
                    <a:pt x="769620" y="1199198"/>
                  </a:cubicBezTo>
                  <a:cubicBezTo>
                    <a:pt x="764857" y="1080135"/>
                    <a:pt x="743903" y="963930"/>
                    <a:pt x="707707" y="850583"/>
                  </a:cubicBezTo>
                  <a:cubicBezTo>
                    <a:pt x="701993" y="833438"/>
                    <a:pt x="696278" y="816293"/>
                    <a:pt x="689610" y="799147"/>
                  </a:cubicBezTo>
                  <a:cubicBezTo>
                    <a:pt x="604838" y="837247"/>
                    <a:pt x="496253" y="877253"/>
                    <a:pt x="532447" y="850583"/>
                  </a:cubicBezTo>
                  <a:cubicBezTo>
                    <a:pt x="558165" y="831533"/>
                    <a:pt x="616268" y="782003"/>
                    <a:pt x="665797" y="739140"/>
                  </a:cubicBezTo>
                  <a:cubicBezTo>
                    <a:pt x="609600" y="606743"/>
                    <a:pt x="531495" y="481013"/>
                    <a:pt x="435293" y="366713"/>
                  </a:cubicBezTo>
                  <a:cubicBezTo>
                    <a:pt x="358140" y="411480"/>
                    <a:pt x="255270" y="455295"/>
                    <a:pt x="290513" y="433388"/>
                  </a:cubicBezTo>
                  <a:cubicBezTo>
                    <a:pt x="317182" y="416243"/>
                    <a:pt x="352425" y="357188"/>
                    <a:pt x="380047" y="304800"/>
                  </a:cubicBezTo>
                  <a:cubicBezTo>
                    <a:pt x="272415" y="189547"/>
                    <a:pt x="144780" y="86678"/>
                    <a:pt x="0" y="0"/>
                  </a:cubicBezTo>
                  <a:cubicBezTo>
                    <a:pt x="151447" y="610553"/>
                    <a:pt x="355282" y="1255395"/>
                    <a:pt x="569595" y="1854518"/>
                  </a:cubicBezTo>
                  <a:cubicBezTo>
                    <a:pt x="635318" y="1851660"/>
                    <a:pt x="675322" y="1785938"/>
                    <a:pt x="704850" y="1691640"/>
                  </a:cubicBezTo>
                  <a:cubicBezTo>
                    <a:pt x="712470" y="1667828"/>
                    <a:pt x="719138" y="1644015"/>
                    <a:pt x="724853" y="1620203"/>
                  </a:cubicBezTo>
                  <a:cubicBezTo>
                    <a:pt x="665797" y="1597343"/>
                    <a:pt x="585788" y="1527810"/>
                    <a:pt x="616268" y="1533525"/>
                  </a:cubicBezTo>
                  <a:cubicBezTo>
                    <a:pt x="634365" y="1536383"/>
                    <a:pt x="689610" y="1542098"/>
                    <a:pt x="741045" y="1545908"/>
                  </a:cubicBezTo>
                  <a:cubicBezTo>
                    <a:pt x="759143" y="1458278"/>
                    <a:pt x="768668" y="1370648"/>
                    <a:pt x="769620" y="1283970"/>
                  </a:cubicBezTo>
                  <a:cubicBezTo>
                    <a:pt x="643890" y="1263968"/>
                    <a:pt x="500063" y="1213485"/>
                    <a:pt x="564832" y="1217295"/>
                  </a:cubicBezTo>
                  <a:close/>
                </a:path>
              </a:pathLst>
            </a:custGeom>
            <a:gradFill>
              <a:gsLst>
                <a:gs pos="0">
                  <a:srgbClr val="3D760D"/>
                </a:gs>
                <a:gs pos="8000">
                  <a:srgbClr val="3D760D"/>
                </a:gs>
                <a:gs pos="100000">
                  <a:srgbClr val="35650E"/>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75" name="Google Shape;675;p6"/>
            <p:cNvSpPr/>
            <p:nvPr/>
          </p:nvSpPr>
          <p:spPr>
            <a:xfrm>
              <a:off x="5839476" y="2930591"/>
              <a:ext cx="600075" cy="1903094"/>
            </a:xfrm>
            <a:custGeom>
              <a:avLst/>
              <a:gdLst/>
              <a:ahLst/>
              <a:cxnLst/>
              <a:rect l="l" t="t" r="r" b="b"/>
              <a:pathLst>
                <a:path w="600075" h="1903094" extrusionOk="0">
                  <a:moveTo>
                    <a:pt x="6667" y="0"/>
                  </a:moveTo>
                  <a:cubicBezTo>
                    <a:pt x="84772" y="321945"/>
                    <a:pt x="175260" y="641032"/>
                    <a:pt x="275272" y="957263"/>
                  </a:cubicBezTo>
                  <a:cubicBezTo>
                    <a:pt x="375285" y="1273492"/>
                    <a:pt x="485775" y="1586865"/>
                    <a:pt x="600075" y="1899285"/>
                  </a:cubicBezTo>
                  <a:lnTo>
                    <a:pt x="587692" y="1903095"/>
                  </a:lnTo>
                  <a:cubicBezTo>
                    <a:pt x="474345" y="1590675"/>
                    <a:pt x="364807" y="1276350"/>
                    <a:pt x="265747" y="960120"/>
                  </a:cubicBezTo>
                  <a:cubicBezTo>
                    <a:pt x="166688" y="643890"/>
                    <a:pt x="77152" y="323850"/>
                    <a:pt x="0" y="1905"/>
                  </a:cubicBezTo>
                  <a:lnTo>
                    <a:pt x="6667" y="0"/>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676" name="Google Shape;676;p6"/>
          <p:cNvGrpSpPr/>
          <p:nvPr/>
        </p:nvGrpSpPr>
        <p:grpSpPr>
          <a:xfrm>
            <a:off x="15705352" y="8727068"/>
            <a:ext cx="1038893" cy="2287142"/>
            <a:chOff x="6371781" y="2867726"/>
            <a:chExt cx="865744" cy="1905951"/>
          </a:xfrm>
        </p:grpSpPr>
        <p:sp>
          <p:nvSpPr>
            <p:cNvPr id="677" name="Google Shape;677;p6"/>
            <p:cNvSpPr/>
            <p:nvPr/>
          </p:nvSpPr>
          <p:spPr>
            <a:xfrm>
              <a:off x="6371781" y="2867726"/>
              <a:ext cx="736425" cy="1790700"/>
            </a:xfrm>
            <a:custGeom>
              <a:avLst/>
              <a:gdLst/>
              <a:ahLst/>
              <a:cxnLst/>
              <a:rect l="l" t="t" r="r" b="b"/>
              <a:pathLst>
                <a:path w="736425" h="1790700" extrusionOk="0">
                  <a:moveTo>
                    <a:pt x="736425" y="0"/>
                  </a:moveTo>
                  <a:cubicBezTo>
                    <a:pt x="622125" y="66675"/>
                    <a:pt x="519255" y="145732"/>
                    <a:pt x="428768" y="234315"/>
                  </a:cubicBezTo>
                  <a:cubicBezTo>
                    <a:pt x="463058" y="277178"/>
                    <a:pt x="499253" y="318135"/>
                    <a:pt x="526875" y="340042"/>
                  </a:cubicBezTo>
                  <a:cubicBezTo>
                    <a:pt x="526875" y="340042"/>
                    <a:pt x="449723" y="317182"/>
                    <a:pt x="379238" y="284797"/>
                  </a:cubicBezTo>
                  <a:cubicBezTo>
                    <a:pt x="295418" y="374332"/>
                    <a:pt x="223980" y="473392"/>
                    <a:pt x="166830" y="579120"/>
                  </a:cubicBezTo>
                  <a:cubicBezTo>
                    <a:pt x="229695" y="633413"/>
                    <a:pt x="299228" y="690563"/>
                    <a:pt x="341138" y="718185"/>
                  </a:cubicBezTo>
                  <a:cubicBezTo>
                    <a:pt x="399240" y="755332"/>
                    <a:pt x="250650" y="713422"/>
                    <a:pt x="123968" y="665797"/>
                  </a:cubicBezTo>
                  <a:cubicBezTo>
                    <a:pt x="106823" y="703897"/>
                    <a:pt x="91583" y="741997"/>
                    <a:pt x="78248" y="782003"/>
                  </a:cubicBezTo>
                  <a:cubicBezTo>
                    <a:pt x="50625" y="860107"/>
                    <a:pt x="30623" y="942022"/>
                    <a:pt x="18240" y="1024890"/>
                  </a:cubicBezTo>
                  <a:cubicBezTo>
                    <a:pt x="104918" y="1069657"/>
                    <a:pt x="193500" y="1113473"/>
                    <a:pt x="214455" y="1117282"/>
                  </a:cubicBezTo>
                  <a:cubicBezTo>
                    <a:pt x="242078" y="1122998"/>
                    <a:pt x="120158" y="1123950"/>
                    <a:pt x="6810" y="1111567"/>
                  </a:cubicBezTo>
                  <a:cubicBezTo>
                    <a:pt x="3000" y="1154430"/>
                    <a:pt x="143" y="1197292"/>
                    <a:pt x="143" y="1241107"/>
                  </a:cubicBezTo>
                  <a:cubicBezTo>
                    <a:pt x="-810" y="1311592"/>
                    <a:pt x="3000" y="1383982"/>
                    <a:pt x="11573" y="1456373"/>
                  </a:cubicBezTo>
                  <a:cubicBezTo>
                    <a:pt x="43958" y="1461135"/>
                    <a:pt x="73485" y="1465898"/>
                    <a:pt x="84915" y="1464945"/>
                  </a:cubicBezTo>
                  <a:cubicBezTo>
                    <a:pt x="103965" y="1463992"/>
                    <a:pt x="64913" y="1504950"/>
                    <a:pt x="21098" y="1524953"/>
                  </a:cubicBezTo>
                  <a:cubicBezTo>
                    <a:pt x="28718" y="1573530"/>
                    <a:pt x="40148" y="1622107"/>
                    <a:pt x="53483" y="1669732"/>
                  </a:cubicBezTo>
                  <a:cubicBezTo>
                    <a:pt x="71580" y="1733550"/>
                    <a:pt x="96345" y="1771650"/>
                    <a:pt x="124920" y="1790700"/>
                  </a:cubicBezTo>
                  <a:cubicBezTo>
                    <a:pt x="299228" y="1196340"/>
                    <a:pt x="506873" y="569595"/>
                    <a:pt x="736425" y="0"/>
                  </a:cubicBezTo>
                  <a:cubicBezTo>
                    <a:pt x="736425" y="952"/>
                    <a:pt x="736425" y="0"/>
                    <a:pt x="736425" y="0"/>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78" name="Google Shape;678;p6"/>
            <p:cNvSpPr/>
            <p:nvPr/>
          </p:nvSpPr>
          <p:spPr>
            <a:xfrm>
              <a:off x="6488181" y="2872788"/>
              <a:ext cx="749344" cy="1806113"/>
            </a:xfrm>
            <a:custGeom>
              <a:avLst/>
              <a:gdLst/>
              <a:ahLst/>
              <a:cxnLst/>
              <a:rect l="l" t="t" r="r" b="b"/>
              <a:pathLst>
                <a:path w="749344" h="1806113" extrusionOk="0">
                  <a:moveTo>
                    <a:pt x="360998" y="1284923"/>
                  </a:moveTo>
                  <a:cubicBezTo>
                    <a:pt x="394335" y="1312545"/>
                    <a:pt x="464820" y="1352550"/>
                    <a:pt x="532448" y="1387793"/>
                  </a:cubicBezTo>
                  <a:cubicBezTo>
                    <a:pt x="596265" y="1290637"/>
                    <a:pt x="646748" y="1186815"/>
                    <a:pt x="682943" y="1077277"/>
                  </a:cubicBezTo>
                  <a:cubicBezTo>
                    <a:pt x="688658" y="1060133"/>
                    <a:pt x="693420" y="1043940"/>
                    <a:pt x="698183" y="1026795"/>
                  </a:cubicBezTo>
                  <a:cubicBezTo>
                    <a:pt x="609600" y="1008698"/>
                    <a:pt x="501015" y="978218"/>
                    <a:pt x="544830" y="977265"/>
                  </a:cubicBezTo>
                  <a:cubicBezTo>
                    <a:pt x="576263" y="977265"/>
                    <a:pt x="649605" y="970598"/>
                    <a:pt x="714375" y="964883"/>
                  </a:cubicBezTo>
                  <a:cubicBezTo>
                    <a:pt x="745807" y="827723"/>
                    <a:pt x="756285" y="684848"/>
                    <a:pt x="744855" y="539115"/>
                  </a:cubicBezTo>
                  <a:cubicBezTo>
                    <a:pt x="658178" y="530543"/>
                    <a:pt x="552450" y="505777"/>
                    <a:pt x="591503" y="508635"/>
                  </a:cubicBezTo>
                  <a:cubicBezTo>
                    <a:pt x="621983" y="510540"/>
                    <a:pt x="683895" y="483870"/>
                    <a:pt x="736282" y="458152"/>
                  </a:cubicBezTo>
                  <a:cubicBezTo>
                    <a:pt x="717232" y="305752"/>
                    <a:pt x="675323" y="151448"/>
                    <a:pt x="610553" y="0"/>
                  </a:cubicBezTo>
                  <a:cubicBezTo>
                    <a:pt x="381000" y="568643"/>
                    <a:pt x="173355" y="1195387"/>
                    <a:pt x="0" y="1790700"/>
                  </a:cubicBezTo>
                  <a:cubicBezTo>
                    <a:pt x="53340" y="1825943"/>
                    <a:pt x="122873" y="1797368"/>
                    <a:pt x="200025" y="1739265"/>
                  </a:cubicBezTo>
                  <a:cubicBezTo>
                    <a:pt x="219075" y="1724977"/>
                    <a:pt x="238125" y="1709737"/>
                    <a:pt x="256223" y="1694498"/>
                  </a:cubicBezTo>
                  <a:cubicBezTo>
                    <a:pt x="222885" y="1642110"/>
                    <a:pt x="199073" y="1542098"/>
                    <a:pt x="220028" y="1564005"/>
                  </a:cubicBezTo>
                  <a:cubicBezTo>
                    <a:pt x="232410" y="1577340"/>
                    <a:pt x="273368" y="1612583"/>
                    <a:pt x="311468" y="1645920"/>
                  </a:cubicBezTo>
                  <a:cubicBezTo>
                    <a:pt x="375285" y="1586865"/>
                    <a:pt x="433388" y="1523048"/>
                    <a:pt x="483870" y="1455420"/>
                  </a:cubicBezTo>
                  <a:cubicBezTo>
                    <a:pt x="397193" y="1366837"/>
                    <a:pt x="312420" y="1243965"/>
                    <a:pt x="360998" y="1284923"/>
                  </a:cubicBezTo>
                  <a:close/>
                </a:path>
              </a:pathLst>
            </a:custGeom>
            <a:solidFill>
              <a:srgbClr val="2F5B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79" name="Google Shape;679;p6"/>
            <p:cNvSpPr/>
            <p:nvPr/>
          </p:nvSpPr>
          <p:spPr>
            <a:xfrm>
              <a:off x="6459553" y="2932495"/>
              <a:ext cx="629602" cy="1841182"/>
            </a:xfrm>
            <a:custGeom>
              <a:avLst/>
              <a:gdLst/>
              <a:ahLst/>
              <a:cxnLst/>
              <a:rect l="l" t="t" r="r" b="b"/>
              <a:pathLst>
                <a:path w="629602" h="1841182" extrusionOk="0">
                  <a:moveTo>
                    <a:pt x="629603" y="1905"/>
                  </a:moveTo>
                  <a:cubicBezTo>
                    <a:pt x="507683" y="300990"/>
                    <a:pt x="396240" y="603885"/>
                    <a:pt x="294323" y="911543"/>
                  </a:cubicBezTo>
                  <a:cubicBezTo>
                    <a:pt x="192405" y="1218248"/>
                    <a:pt x="100013" y="1529715"/>
                    <a:pt x="11430" y="1841183"/>
                  </a:cubicBezTo>
                  <a:lnTo>
                    <a:pt x="0" y="1837373"/>
                  </a:lnTo>
                  <a:cubicBezTo>
                    <a:pt x="89535" y="1525905"/>
                    <a:pt x="182880" y="1215390"/>
                    <a:pt x="284798" y="908685"/>
                  </a:cubicBezTo>
                  <a:cubicBezTo>
                    <a:pt x="387668" y="601980"/>
                    <a:pt x="499110" y="298133"/>
                    <a:pt x="621983" y="0"/>
                  </a:cubicBezTo>
                  <a:lnTo>
                    <a:pt x="629603" y="1905"/>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680" name="Google Shape;680;p6"/>
          <p:cNvGrpSpPr/>
          <p:nvPr/>
        </p:nvGrpSpPr>
        <p:grpSpPr>
          <a:xfrm>
            <a:off x="14056517" y="9042195"/>
            <a:ext cx="1330725" cy="1859238"/>
            <a:chOff x="4997749" y="3130332"/>
            <a:chExt cx="1108938" cy="1549365"/>
          </a:xfrm>
        </p:grpSpPr>
        <p:sp>
          <p:nvSpPr>
            <p:cNvPr id="681" name="Google Shape;681;p6"/>
            <p:cNvSpPr/>
            <p:nvPr/>
          </p:nvSpPr>
          <p:spPr>
            <a:xfrm>
              <a:off x="4997749" y="3130332"/>
              <a:ext cx="1108938" cy="1471784"/>
            </a:xfrm>
            <a:custGeom>
              <a:avLst/>
              <a:gdLst/>
              <a:ahLst/>
              <a:cxnLst/>
              <a:rect l="l" t="t" r="r" b="b"/>
              <a:pathLst>
                <a:path w="1108938" h="1471784" extrusionOk="0">
                  <a:moveTo>
                    <a:pt x="476920" y="1201386"/>
                  </a:moveTo>
                  <a:cubicBezTo>
                    <a:pt x="399767" y="1179478"/>
                    <a:pt x="320710" y="1164238"/>
                    <a:pt x="250225" y="1126138"/>
                  </a:cubicBezTo>
                  <a:cubicBezTo>
                    <a:pt x="179740" y="1088038"/>
                    <a:pt x="119732" y="1020411"/>
                    <a:pt x="116875" y="940401"/>
                  </a:cubicBezTo>
                  <a:cubicBezTo>
                    <a:pt x="114017" y="860391"/>
                    <a:pt x="191170" y="780381"/>
                    <a:pt x="268322" y="800384"/>
                  </a:cubicBezTo>
                  <a:cubicBezTo>
                    <a:pt x="299755" y="808956"/>
                    <a:pt x="337855" y="828959"/>
                    <a:pt x="358810" y="805146"/>
                  </a:cubicBezTo>
                  <a:cubicBezTo>
                    <a:pt x="378812" y="782286"/>
                    <a:pt x="356905" y="746091"/>
                    <a:pt x="332140" y="729898"/>
                  </a:cubicBezTo>
                  <a:cubicBezTo>
                    <a:pt x="290230" y="702276"/>
                    <a:pt x="240700" y="692751"/>
                    <a:pt x="192122" y="680368"/>
                  </a:cubicBezTo>
                  <a:cubicBezTo>
                    <a:pt x="144497" y="667034"/>
                    <a:pt x="94967" y="647984"/>
                    <a:pt x="64487" y="607978"/>
                  </a:cubicBezTo>
                  <a:cubicBezTo>
                    <a:pt x="34960" y="567973"/>
                    <a:pt x="34960" y="502251"/>
                    <a:pt x="76870" y="475581"/>
                  </a:cubicBezTo>
                  <a:cubicBezTo>
                    <a:pt x="92110" y="465103"/>
                    <a:pt x="112112" y="461293"/>
                    <a:pt x="125447" y="447958"/>
                  </a:cubicBezTo>
                  <a:cubicBezTo>
                    <a:pt x="147355" y="425098"/>
                    <a:pt x="138782" y="386998"/>
                    <a:pt x="119732" y="362233"/>
                  </a:cubicBezTo>
                  <a:cubicBezTo>
                    <a:pt x="99730" y="337468"/>
                    <a:pt x="72107" y="322228"/>
                    <a:pt x="49247" y="300321"/>
                  </a:cubicBezTo>
                  <a:cubicBezTo>
                    <a:pt x="-29810" y="224121"/>
                    <a:pt x="-10760" y="72673"/>
                    <a:pt x="85442" y="19333"/>
                  </a:cubicBezTo>
                  <a:cubicBezTo>
                    <a:pt x="181645" y="-34007"/>
                    <a:pt x="320710" y="28858"/>
                    <a:pt x="343570" y="136491"/>
                  </a:cubicBezTo>
                  <a:cubicBezTo>
                    <a:pt x="350237" y="169828"/>
                    <a:pt x="348332" y="205071"/>
                    <a:pt x="360715" y="236503"/>
                  </a:cubicBezTo>
                  <a:cubicBezTo>
                    <a:pt x="373097" y="267936"/>
                    <a:pt x="410245" y="294606"/>
                    <a:pt x="440725" y="279366"/>
                  </a:cubicBezTo>
                  <a:cubicBezTo>
                    <a:pt x="471205" y="264126"/>
                    <a:pt x="472157" y="220311"/>
                    <a:pt x="491207" y="191736"/>
                  </a:cubicBezTo>
                  <a:cubicBezTo>
                    <a:pt x="521687" y="143158"/>
                    <a:pt x="598840" y="145063"/>
                    <a:pt x="641703" y="183163"/>
                  </a:cubicBezTo>
                  <a:cubicBezTo>
                    <a:pt x="684565" y="221263"/>
                    <a:pt x="697900" y="282223"/>
                    <a:pt x="699805" y="339373"/>
                  </a:cubicBezTo>
                  <a:cubicBezTo>
                    <a:pt x="701710" y="396523"/>
                    <a:pt x="693137" y="454626"/>
                    <a:pt x="701710" y="510823"/>
                  </a:cubicBezTo>
                  <a:cubicBezTo>
                    <a:pt x="704567" y="530826"/>
                    <a:pt x="713140" y="553686"/>
                    <a:pt x="732190" y="558448"/>
                  </a:cubicBezTo>
                  <a:cubicBezTo>
                    <a:pt x="763622" y="566068"/>
                    <a:pt x="779815" y="524158"/>
                    <a:pt x="796007" y="496536"/>
                  </a:cubicBezTo>
                  <a:cubicBezTo>
                    <a:pt x="834107" y="429861"/>
                    <a:pt x="936978" y="425098"/>
                    <a:pt x="998890" y="469866"/>
                  </a:cubicBezTo>
                  <a:cubicBezTo>
                    <a:pt x="1060803" y="515586"/>
                    <a:pt x="1089378" y="594643"/>
                    <a:pt x="1100807" y="670843"/>
                  </a:cubicBezTo>
                  <a:cubicBezTo>
                    <a:pt x="1100807" y="670843"/>
                    <a:pt x="1100807" y="670843"/>
                    <a:pt x="1100807" y="670843"/>
                  </a:cubicBezTo>
                  <a:cubicBezTo>
                    <a:pt x="1118905" y="793716"/>
                    <a:pt x="1103665" y="917541"/>
                    <a:pt x="1085567" y="1039461"/>
                  </a:cubicBezTo>
                  <a:cubicBezTo>
                    <a:pt x="1067470" y="1157571"/>
                    <a:pt x="1068422" y="1284253"/>
                    <a:pt x="1046515" y="1399506"/>
                  </a:cubicBezTo>
                  <a:cubicBezTo>
                    <a:pt x="1015082" y="1562384"/>
                    <a:pt x="892210" y="1406173"/>
                    <a:pt x="816010" y="1355691"/>
                  </a:cubicBezTo>
                  <a:cubicBezTo>
                    <a:pt x="710282" y="1289016"/>
                    <a:pt x="595982" y="1235676"/>
                    <a:pt x="476920" y="1201386"/>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82" name="Google Shape;682;p6"/>
            <p:cNvSpPr/>
            <p:nvPr/>
          </p:nvSpPr>
          <p:spPr>
            <a:xfrm>
              <a:off x="5203012" y="3417822"/>
              <a:ext cx="850127" cy="1261875"/>
            </a:xfrm>
            <a:custGeom>
              <a:avLst/>
              <a:gdLst/>
              <a:ahLst/>
              <a:cxnLst/>
              <a:rect l="l" t="t" r="r" b="b"/>
              <a:pathLst>
                <a:path w="850127" h="1261875" extrusionOk="0">
                  <a:moveTo>
                    <a:pt x="642179" y="384306"/>
                  </a:moveTo>
                  <a:cubicBezTo>
                    <a:pt x="642179" y="379543"/>
                    <a:pt x="634559" y="380496"/>
                    <a:pt x="634559" y="385258"/>
                  </a:cubicBezTo>
                  <a:cubicBezTo>
                    <a:pt x="647894" y="637671"/>
                    <a:pt x="692662" y="885321"/>
                    <a:pt x="778387" y="1122493"/>
                  </a:cubicBezTo>
                  <a:cubicBezTo>
                    <a:pt x="643132" y="880558"/>
                    <a:pt x="494541" y="647196"/>
                    <a:pt x="332616" y="422406"/>
                  </a:cubicBezTo>
                  <a:cubicBezTo>
                    <a:pt x="332616" y="422406"/>
                    <a:pt x="332616" y="422406"/>
                    <a:pt x="332616" y="421453"/>
                  </a:cubicBezTo>
                  <a:cubicBezTo>
                    <a:pt x="316424" y="321441"/>
                    <a:pt x="311662" y="220476"/>
                    <a:pt x="317377" y="119511"/>
                  </a:cubicBezTo>
                  <a:cubicBezTo>
                    <a:pt x="317377" y="114748"/>
                    <a:pt x="309757" y="113796"/>
                    <a:pt x="309757" y="118558"/>
                  </a:cubicBezTo>
                  <a:cubicBezTo>
                    <a:pt x="304041" y="215713"/>
                    <a:pt x="308804" y="312868"/>
                    <a:pt x="323091" y="408118"/>
                  </a:cubicBezTo>
                  <a:cubicBezTo>
                    <a:pt x="287849" y="359541"/>
                    <a:pt x="251654" y="310963"/>
                    <a:pt x="215459" y="263338"/>
                  </a:cubicBezTo>
                  <a:cubicBezTo>
                    <a:pt x="147832" y="174756"/>
                    <a:pt x="78299" y="87126"/>
                    <a:pt x="6862" y="1401"/>
                  </a:cubicBezTo>
                  <a:cubicBezTo>
                    <a:pt x="4004" y="-2409"/>
                    <a:pt x="-2663" y="2353"/>
                    <a:pt x="1147" y="6163"/>
                  </a:cubicBezTo>
                  <a:cubicBezTo>
                    <a:pt x="75441" y="95698"/>
                    <a:pt x="147832" y="187138"/>
                    <a:pt x="218316" y="279531"/>
                  </a:cubicBezTo>
                  <a:cubicBezTo>
                    <a:pt x="163072" y="261433"/>
                    <a:pt x="107827" y="243336"/>
                    <a:pt x="52582" y="226191"/>
                  </a:cubicBezTo>
                  <a:cubicBezTo>
                    <a:pt x="47819" y="224286"/>
                    <a:pt x="44962" y="231906"/>
                    <a:pt x="49724" y="233811"/>
                  </a:cubicBezTo>
                  <a:cubicBezTo>
                    <a:pt x="107827" y="252861"/>
                    <a:pt x="166882" y="271911"/>
                    <a:pt x="224984" y="290961"/>
                  </a:cubicBezTo>
                  <a:cubicBezTo>
                    <a:pt x="224984" y="290961"/>
                    <a:pt x="225937" y="290961"/>
                    <a:pt x="225937" y="290961"/>
                  </a:cubicBezTo>
                  <a:cubicBezTo>
                    <a:pt x="349762" y="455743"/>
                    <a:pt x="466919" y="625288"/>
                    <a:pt x="576457" y="799596"/>
                  </a:cubicBezTo>
                  <a:cubicBezTo>
                    <a:pt x="441202" y="730063"/>
                    <a:pt x="299279" y="672913"/>
                    <a:pt x="152594" y="630051"/>
                  </a:cubicBezTo>
                  <a:cubicBezTo>
                    <a:pt x="147832" y="629098"/>
                    <a:pt x="144974" y="635766"/>
                    <a:pt x="149737" y="637671"/>
                  </a:cubicBezTo>
                  <a:cubicBezTo>
                    <a:pt x="300232" y="681486"/>
                    <a:pt x="445964" y="740541"/>
                    <a:pt x="584077" y="812931"/>
                  </a:cubicBezTo>
                  <a:cubicBezTo>
                    <a:pt x="616462" y="865318"/>
                    <a:pt x="648847" y="917706"/>
                    <a:pt x="680279" y="971046"/>
                  </a:cubicBezTo>
                  <a:cubicBezTo>
                    <a:pt x="736477" y="1066296"/>
                    <a:pt x="790769" y="1162498"/>
                    <a:pt x="842204" y="1259653"/>
                  </a:cubicBezTo>
                  <a:cubicBezTo>
                    <a:pt x="844109" y="1264416"/>
                    <a:pt x="851729" y="1260606"/>
                    <a:pt x="849824" y="1256796"/>
                  </a:cubicBezTo>
                  <a:cubicBezTo>
                    <a:pt x="833632" y="1226316"/>
                    <a:pt x="817439" y="1196788"/>
                    <a:pt x="800294" y="1166308"/>
                  </a:cubicBezTo>
                  <a:cubicBezTo>
                    <a:pt x="800294" y="1165356"/>
                    <a:pt x="800294" y="1165356"/>
                    <a:pt x="800294" y="1164403"/>
                  </a:cubicBezTo>
                  <a:cubicBezTo>
                    <a:pt x="705044" y="912943"/>
                    <a:pt x="655514" y="651958"/>
                    <a:pt x="642179" y="384306"/>
                  </a:cubicBezTo>
                  <a:close/>
                </a:path>
              </a:pathLst>
            </a:custGeom>
            <a:solidFill>
              <a:srgbClr val="317A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683" name="Google Shape;683;p6"/>
          <p:cNvSpPr/>
          <p:nvPr/>
        </p:nvSpPr>
        <p:spPr>
          <a:xfrm>
            <a:off x="16409104" y="7963379"/>
            <a:ext cx="109727" cy="109727"/>
          </a:xfrm>
          <a:custGeom>
            <a:avLst/>
            <a:gdLst/>
            <a:ahLst/>
            <a:cxnLst/>
            <a:rect l="l" t="t" r="r" b="b"/>
            <a:pathLst>
              <a:path w="91439" h="91439" extrusionOk="0">
                <a:moveTo>
                  <a:pt x="91440" y="45720"/>
                </a:moveTo>
                <a:cubicBezTo>
                  <a:pt x="91440" y="70485"/>
                  <a:pt x="71438" y="91440"/>
                  <a:pt x="45720" y="91440"/>
                </a:cubicBezTo>
                <a:cubicBezTo>
                  <a:pt x="20955" y="91440"/>
                  <a:pt x="0" y="71438"/>
                  <a:pt x="0" y="45720"/>
                </a:cubicBezTo>
                <a:cubicBezTo>
                  <a:pt x="0" y="20955"/>
                  <a:pt x="20002" y="0"/>
                  <a:pt x="45720" y="0"/>
                </a:cubicBezTo>
                <a:cubicBezTo>
                  <a:pt x="71438" y="0"/>
                  <a:pt x="91440" y="20002"/>
                  <a:pt x="91440" y="45720"/>
                </a:cubicBezTo>
                <a:close/>
              </a:path>
            </a:pathLst>
          </a:custGeom>
          <a:solidFill>
            <a:srgbClr val="112B27"/>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84" name="Google Shape;684;p6"/>
          <p:cNvSpPr/>
          <p:nvPr/>
        </p:nvSpPr>
        <p:spPr>
          <a:xfrm>
            <a:off x="16866275" y="7725650"/>
            <a:ext cx="102870" cy="102870"/>
          </a:xfrm>
          <a:custGeom>
            <a:avLst/>
            <a:gdLst/>
            <a:ahLst/>
            <a:cxnLst/>
            <a:rect l="l" t="t" r="r" b="b"/>
            <a:pathLst>
              <a:path w="85725" h="85725" extrusionOk="0">
                <a:moveTo>
                  <a:pt x="85725" y="42863"/>
                </a:moveTo>
                <a:cubicBezTo>
                  <a:pt x="85725" y="66675"/>
                  <a:pt x="66675" y="85725"/>
                  <a:pt x="42863" y="85725"/>
                </a:cubicBezTo>
                <a:cubicBezTo>
                  <a:pt x="19050" y="85725"/>
                  <a:pt x="0" y="66675"/>
                  <a:pt x="0" y="42863"/>
                </a:cubicBezTo>
                <a:cubicBezTo>
                  <a:pt x="0" y="19050"/>
                  <a:pt x="19050" y="0"/>
                  <a:pt x="42863" y="0"/>
                </a:cubicBezTo>
                <a:cubicBezTo>
                  <a:pt x="66675" y="0"/>
                  <a:pt x="85725" y="19050"/>
                  <a:pt x="85725" y="42863"/>
                </a:cubicBezTo>
                <a:close/>
              </a:path>
            </a:pathLst>
          </a:custGeom>
          <a:solidFill>
            <a:srgbClr val="C7DC5E"/>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85" name="Google Shape;685;p6"/>
          <p:cNvSpPr/>
          <p:nvPr/>
        </p:nvSpPr>
        <p:spPr>
          <a:xfrm>
            <a:off x="15321033" y="7859372"/>
            <a:ext cx="116586" cy="116585"/>
          </a:xfrm>
          <a:custGeom>
            <a:avLst/>
            <a:gdLst/>
            <a:ahLst/>
            <a:cxnLst/>
            <a:rect l="l" t="t" r="r" b="b"/>
            <a:pathLst>
              <a:path w="97155" h="97154" extrusionOk="0">
                <a:moveTo>
                  <a:pt x="97155" y="48578"/>
                </a:moveTo>
                <a:cubicBezTo>
                  <a:pt x="97155" y="75248"/>
                  <a:pt x="75247" y="97155"/>
                  <a:pt x="48578" y="97155"/>
                </a:cubicBezTo>
                <a:cubicBezTo>
                  <a:pt x="21907" y="97155"/>
                  <a:pt x="0" y="75248"/>
                  <a:pt x="0" y="48578"/>
                </a:cubicBezTo>
                <a:cubicBezTo>
                  <a:pt x="0" y="21908"/>
                  <a:pt x="21907" y="0"/>
                  <a:pt x="48578" y="0"/>
                </a:cubicBezTo>
                <a:cubicBezTo>
                  <a:pt x="75247" y="953"/>
                  <a:pt x="97155" y="22860"/>
                  <a:pt x="97155" y="48578"/>
                </a:cubicBezTo>
                <a:close/>
              </a:path>
            </a:pathLst>
          </a:custGeom>
          <a:solidFill>
            <a:srgbClr val="C7DC5E"/>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86" name="Google Shape;686;p6"/>
          <p:cNvSpPr/>
          <p:nvPr/>
        </p:nvSpPr>
        <p:spPr>
          <a:xfrm>
            <a:off x="17425167" y="8394263"/>
            <a:ext cx="52578" cy="52578"/>
          </a:xfrm>
          <a:custGeom>
            <a:avLst/>
            <a:gdLst/>
            <a:ahLst/>
            <a:cxnLst/>
            <a:rect l="l" t="t" r="r" b="b"/>
            <a:pathLst>
              <a:path w="43815" h="43815" extrusionOk="0">
                <a:moveTo>
                  <a:pt x="43815" y="21908"/>
                </a:moveTo>
                <a:cubicBezTo>
                  <a:pt x="43815" y="33338"/>
                  <a:pt x="34290" y="43815"/>
                  <a:pt x="21908" y="43815"/>
                </a:cubicBezTo>
                <a:cubicBezTo>
                  <a:pt x="10478" y="43815"/>
                  <a:pt x="0" y="34290"/>
                  <a:pt x="0" y="21908"/>
                </a:cubicBezTo>
                <a:cubicBezTo>
                  <a:pt x="0" y="9525"/>
                  <a:pt x="9525" y="0"/>
                  <a:pt x="21908" y="0"/>
                </a:cubicBezTo>
                <a:cubicBezTo>
                  <a:pt x="34290" y="0"/>
                  <a:pt x="43815" y="9525"/>
                  <a:pt x="43815" y="21908"/>
                </a:cubicBezTo>
                <a:close/>
              </a:path>
            </a:pathLst>
          </a:custGeom>
          <a:solidFill>
            <a:srgbClr val="C7DC5E"/>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87" name="Google Shape;687;p6"/>
          <p:cNvSpPr/>
          <p:nvPr/>
        </p:nvSpPr>
        <p:spPr>
          <a:xfrm>
            <a:off x="17865195" y="7519877"/>
            <a:ext cx="89154" cy="89199"/>
          </a:xfrm>
          <a:custGeom>
            <a:avLst/>
            <a:gdLst/>
            <a:ahLst/>
            <a:cxnLst/>
            <a:rect l="l" t="t" r="r" b="b"/>
            <a:pathLst>
              <a:path w="74295" h="74332" extrusionOk="0">
                <a:moveTo>
                  <a:pt x="74295" y="37185"/>
                </a:moveTo>
                <a:cubicBezTo>
                  <a:pt x="74295" y="58140"/>
                  <a:pt x="57150" y="74333"/>
                  <a:pt x="37148" y="74333"/>
                </a:cubicBezTo>
                <a:cubicBezTo>
                  <a:pt x="16193" y="74333"/>
                  <a:pt x="0" y="57188"/>
                  <a:pt x="0" y="37185"/>
                </a:cubicBezTo>
                <a:cubicBezTo>
                  <a:pt x="0" y="16230"/>
                  <a:pt x="17145" y="38"/>
                  <a:pt x="37148" y="38"/>
                </a:cubicBezTo>
                <a:cubicBezTo>
                  <a:pt x="57150" y="-915"/>
                  <a:pt x="74295" y="16230"/>
                  <a:pt x="74295" y="37185"/>
                </a:cubicBezTo>
                <a:close/>
              </a:path>
            </a:pathLst>
          </a:custGeom>
          <a:solidFill>
            <a:srgbClr val="C7DC5E"/>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88" name="Google Shape;688;p6"/>
          <p:cNvSpPr/>
          <p:nvPr/>
        </p:nvSpPr>
        <p:spPr>
          <a:xfrm>
            <a:off x="16325669" y="7602213"/>
            <a:ext cx="45720" cy="45720"/>
          </a:xfrm>
          <a:custGeom>
            <a:avLst/>
            <a:gdLst/>
            <a:ahLst/>
            <a:cxnLst/>
            <a:rect l="l" t="t" r="r" b="b"/>
            <a:pathLst>
              <a:path w="38100" h="38100" extrusionOk="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112B27"/>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89" name="Google Shape;689;p6"/>
          <p:cNvSpPr/>
          <p:nvPr/>
        </p:nvSpPr>
        <p:spPr>
          <a:xfrm>
            <a:off x="14246680" y="8252540"/>
            <a:ext cx="84581" cy="84581"/>
          </a:xfrm>
          <a:custGeom>
            <a:avLst/>
            <a:gdLst/>
            <a:ahLst/>
            <a:cxnLst/>
            <a:rect l="l" t="t" r="r" b="b"/>
            <a:pathLst>
              <a:path w="70484" h="70484" extrusionOk="0">
                <a:moveTo>
                  <a:pt x="70485" y="35242"/>
                </a:moveTo>
                <a:cubicBezTo>
                  <a:pt x="70485" y="54292"/>
                  <a:pt x="55245" y="70485"/>
                  <a:pt x="35243" y="70485"/>
                </a:cubicBezTo>
                <a:cubicBezTo>
                  <a:pt x="16193" y="70485"/>
                  <a:pt x="0" y="55245"/>
                  <a:pt x="0" y="35242"/>
                </a:cubicBezTo>
                <a:cubicBezTo>
                  <a:pt x="0" y="16192"/>
                  <a:pt x="15240" y="0"/>
                  <a:pt x="35243" y="0"/>
                </a:cubicBezTo>
                <a:cubicBezTo>
                  <a:pt x="54293" y="0"/>
                  <a:pt x="70485" y="16192"/>
                  <a:pt x="70485" y="35242"/>
                </a:cubicBezTo>
                <a:close/>
              </a:path>
            </a:pathLst>
          </a:custGeom>
          <a:solidFill>
            <a:srgbClr val="2F5B06"/>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90" name="Google Shape;690;p6"/>
          <p:cNvSpPr/>
          <p:nvPr/>
        </p:nvSpPr>
        <p:spPr>
          <a:xfrm>
            <a:off x="13899229" y="8439980"/>
            <a:ext cx="70865" cy="70865"/>
          </a:xfrm>
          <a:custGeom>
            <a:avLst/>
            <a:gdLst/>
            <a:ahLst/>
            <a:cxnLst/>
            <a:rect l="l" t="t" r="r" b="b"/>
            <a:pathLst>
              <a:path w="59054" h="59054" extrusionOk="0">
                <a:moveTo>
                  <a:pt x="59055" y="29528"/>
                </a:moveTo>
                <a:cubicBezTo>
                  <a:pt x="59055" y="45720"/>
                  <a:pt x="45720" y="59055"/>
                  <a:pt x="29528" y="59055"/>
                </a:cubicBezTo>
                <a:cubicBezTo>
                  <a:pt x="13335" y="59055"/>
                  <a:pt x="0" y="45720"/>
                  <a:pt x="0" y="29528"/>
                </a:cubicBezTo>
                <a:cubicBezTo>
                  <a:pt x="0" y="13335"/>
                  <a:pt x="13335" y="0"/>
                  <a:pt x="29528" y="0"/>
                </a:cubicBezTo>
                <a:cubicBezTo>
                  <a:pt x="45720" y="0"/>
                  <a:pt x="59055" y="12383"/>
                  <a:pt x="59055" y="29528"/>
                </a:cubicBezTo>
                <a:close/>
              </a:path>
            </a:pathLst>
          </a:custGeom>
          <a:solidFill>
            <a:srgbClr val="C7DC5E"/>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91" name="Google Shape;691;p6"/>
          <p:cNvSpPr/>
          <p:nvPr/>
        </p:nvSpPr>
        <p:spPr>
          <a:xfrm>
            <a:off x="17369163" y="7535924"/>
            <a:ext cx="48006" cy="48005"/>
          </a:xfrm>
          <a:custGeom>
            <a:avLst/>
            <a:gdLst/>
            <a:ahLst/>
            <a:cxnLst/>
            <a:rect l="l" t="t" r="r" b="b"/>
            <a:pathLst>
              <a:path w="40005" h="40004" extrusionOk="0">
                <a:moveTo>
                  <a:pt x="40005" y="20003"/>
                </a:moveTo>
                <a:cubicBezTo>
                  <a:pt x="40005" y="31050"/>
                  <a:pt x="31050" y="40005"/>
                  <a:pt x="20003" y="40005"/>
                </a:cubicBezTo>
                <a:cubicBezTo>
                  <a:pt x="8956" y="40005"/>
                  <a:pt x="1" y="31050"/>
                  <a:pt x="1" y="20003"/>
                </a:cubicBezTo>
                <a:cubicBezTo>
                  <a:pt x="1" y="8955"/>
                  <a:pt x="8956" y="0"/>
                  <a:pt x="20003" y="0"/>
                </a:cubicBezTo>
                <a:cubicBezTo>
                  <a:pt x="31050" y="0"/>
                  <a:pt x="40005" y="8955"/>
                  <a:pt x="40005" y="20003"/>
                </a:cubicBezTo>
                <a:close/>
              </a:path>
            </a:pathLst>
          </a:custGeom>
          <a:solidFill>
            <a:srgbClr val="112B27"/>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692" name="Google Shape;692;p6"/>
          <p:cNvGrpSpPr/>
          <p:nvPr/>
        </p:nvGrpSpPr>
        <p:grpSpPr>
          <a:xfrm>
            <a:off x="-206002" y="-559466"/>
            <a:ext cx="5228612" cy="2847255"/>
            <a:chOff x="-318079" y="-625836"/>
            <a:chExt cx="6258064" cy="3407846"/>
          </a:xfrm>
        </p:grpSpPr>
        <p:grpSp>
          <p:nvGrpSpPr>
            <p:cNvPr id="693" name="Google Shape;693;p6"/>
            <p:cNvGrpSpPr/>
            <p:nvPr/>
          </p:nvGrpSpPr>
          <p:grpSpPr>
            <a:xfrm flipH="1">
              <a:off x="1130176" y="608404"/>
              <a:ext cx="1691639" cy="910589"/>
              <a:chOff x="3090862" y="1323975"/>
              <a:chExt cx="1691639" cy="910589"/>
            </a:xfrm>
          </p:grpSpPr>
          <p:grpSp>
            <p:nvGrpSpPr>
              <p:cNvPr id="694" name="Google Shape;694;p6"/>
              <p:cNvGrpSpPr/>
              <p:nvPr/>
            </p:nvGrpSpPr>
            <p:grpSpPr>
              <a:xfrm>
                <a:off x="3090862" y="1323975"/>
                <a:ext cx="1691639" cy="815106"/>
                <a:chOff x="3090862" y="1323975"/>
                <a:chExt cx="1691639" cy="815106"/>
              </a:xfrm>
            </p:grpSpPr>
            <p:sp>
              <p:nvSpPr>
                <p:cNvPr id="695" name="Google Shape;695;p6"/>
                <p:cNvSpPr/>
                <p:nvPr/>
              </p:nvSpPr>
              <p:spPr>
                <a:xfrm>
                  <a:off x="3091814" y="1323975"/>
                  <a:ext cx="1690687" cy="815106"/>
                </a:xfrm>
                <a:custGeom>
                  <a:avLst/>
                  <a:gdLst/>
                  <a:ahLst/>
                  <a:cxnLst/>
                  <a:rect l="l" t="t" r="r" b="b"/>
                  <a:pathLst>
                    <a:path w="1690687" h="815106" extrusionOk="0">
                      <a:moveTo>
                        <a:pt x="1686878" y="46673"/>
                      </a:moveTo>
                      <a:cubicBezTo>
                        <a:pt x="1623060" y="24765"/>
                        <a:pt x="1545908" y="21907"/>
                        <a:pt x="1486853" y="44768"/>
                      </a:cubicBezTo>
                      <a:cubicBezTo>
                        <a:pt x="1313498" y="109538"/>
                        <a:pt x="1243013" y="316230"/>
                        <a:pt x="1175385" y="470535"/>
                      </a:cubicBezTo>
                      <a:cubicBezTo>
                        <a:pt x="1164908" y="493395"/>
                        <a:pt x="1154430" y="517208"/>
                        <a:pt x="1142048" y="540068"/>
                      </a:cubicBezTo>
                      <a:cubicBezTo>
                        <a:pt x="1095375" y="629603"/>
                        <a:pt x="1033463" y="711518"/>
                        <a:pt x="942975" y="752475"/>
                      </a:cubicBezTo>
                      <a:cubicBezTo>
                        <a:pt x="816293" y="808672"/>
                        <a:pt x="649605" y="764858"/>
                        <a:pt x="554355" y="667703"/>
                      </a:cubicBezTo>
                      <a:cubicBezTo>
                        <a:pt x="455295" y="567690"/>
                        <a:pt x="455295" y="421958"/>
                        <a:pt x="392430" y="304800"/>
                      </a:cubicBezTo>
                      <a:cubicBezTo>
                        <a:pt x="325755" y="184785"/>
                        <a:pt x="235268" y="90488"/>
                        <a:pt x="108585" y="35243"/>
                      </a:cubicBezTo>
                      <a:cubicBezTo>
                        <a:pt x="78105" y="21907"/>
                        <a:pt x="42863" y="9525"/>
                        <a:pt x="5715" y="0"/>
                      </a:cubicBezTo>
                      <a:lnTo>
                        <a:pt x="0" y="42863"/>
                      </a:lnTo>
                      <a:cubicBezTo>
                        <a:pt x="47625" y="59055"/>
                        <a:pt x="93345" y="81915"/>
                        <a:pt x="140970" y="107632"/>
                      </a:cubicBezTo>
                      <a:cubicBezTo>
                        <a:pt x="291465" y="187643"/>
                        <a:pt x="371475" y="320040"/>
                        <a:pt x="405765" y="484823"/>
                      </a:cubicBezTo>
                      <a:cubicBezTo>
                        <a:pt x="410528" y="508635"/>
                        <a:pt x="414338" y="533400"/>
                        <a:pt x="422910" y="557213"/>
                      </a:cubicBezTo>
                      <a:cubicBezTo>
                        <a:pt x="483870" y="737235"/>
                        <a:pt x="684848" y="832485"/>
                        <a:pt x="865823" y="812483"/>
                      </a:cubicBezTo>
                      <a:cubicBezTo>
                        <a:pt x="1097280" y="786765"/>
                        <a:pt x="1159193" y="543878"/>
                        <a:pt x="1246823" y="365760"/>
                      </a:cubicBezTo>
                      <a:cubicBezTo>
                        <a:pt x="1285875" y="285750"/>
                        <a:pt x="1333500" y="207645"/>
                        <a:pt x="1401128" y="150495"/>
                      </a:cubicBezTo>
                      <a:cubicBezTo>
                        <a:pt x="1478280" y="84773"/>
                        <a:pt x="1595438" y="55245"/>
                        <a:pt x="1690688" y="89535"/>
                      </a:cubicBezTo>
                      <a:cubicBezTo>
                        <a:pt x="1690688" y="75248"/>
                        <a:pt x="1688783" y="60960"/>
                        <a:pt x="1686878" y="46673"/>
                      </a:cubicBezTo>
                      <a:close/>
                    </a:path>
                  </a:pathLst>
                </a:custGeom>
                <a:solidFill>
                  <a:srgbClr val="5872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96" name="Google Shape;696;p6"/>
                <p:cNvSpPr/>
                <p:nvPr/>
              </p:nvSpPr>
              <p:spPr>
                <a:xfrm>
                  <a:off x="3090862" y="1344930"/>
                  <a:ext cx="1690940" cy="794151"/>
                </a:xfrm>
                <a:custGeom>
                  <a:avLst/>
                  <a:gdLst/>
                  <a:ahLst/>
                  <a:cxnLst/>
                  <a:rect l="l" t="t" r="r" b="b"/>
                  <a:pathLst>
                    <a:path w="1690940" h="794151" extrusionOk="0">
                      <a:moveTo>
                        <a:pt x="1687830" y="25718"/>
                      </a:moveTo>
                      <a:cubicBezTo>
                        <a:pt x="1624013" y="3810"/>
                        <a:pt x="1546860" y="952"/>
                        <a:pt x="1487805" y="23813"/>
                      </a:cubicBezTo>
                      <a:cubicBezTo>
                        <a:pt x="1443990" y="40005"/>
                        <a:pt x="1406843" y="65722"/>
                        <a:pt x="1375410" y="96202"/>
                      </a:cubicBezTo>
                      <a:cubicBezTo>
                        <a:pt x="1384935" y="120015"/>
                        <a:pt x="1348740" y="163830"/>
                        <a:pt x="1337310" y="180975"/>
                      </a:cubicBezTo>
                      <a:cubicBezTo>
                        <a:pt x="1302068" y="232410"/>
                        <a:pt x="1270635" y="287655"/>
                        <a:pt x="1238250" y="340995"/>
                      </a:cubicBezTo>
                      <a:cubicBezTo>
                        <a:pt x="1206818" y="394335"/>
                        <a:pt x="1187768" y="453390"/>
                        <a:pt x="1160145" y="508635"/>
                      </a:cubicBezTo>
                      <a:cubicBezTo>
                        <a:pt x="1119188" y="588645"/>
                        <a:pt x="1075373" y="688658"/>
                        <a:pt x="992505" y="733425"/>
                      </a:cubicBezTo>
                      <a:cubicBezTo>
                        <a:pt x="983933" y="738187"/>
                        <a:pt x="974408" y="741998"/>
                        <a:pt x="965835" y="745808"/>
                      </a:cubicBezTo>
                      <a:cubicBezTo>
                        <a:pt x="964883" y="745808"/>
                        <a:pt x="964883" y="746760"/>
                        <a:pt x="963930" y="746760"/>
                      </a:cubicBezTo>
                      <a:cubicBezTo>
                        <a:pt x="889635" y="782003"/>
                        <a:pt x="806768" y="781050"/>
                        <a:pt x="727710" y="764858"/>
                      </a:cubicBezTo>
                      <a:cubicBezTo>
                        <a:pt x="673418" y="754380"/>
                        <a:pt x="613410" y="736283"/>
                        <a:pt x="573405" y="696278"/>
                      </a:cubicBezTo>
                      <a:cubicBezTo>
                        <a:pt x="538163" y="678180"/>
                        <a:pt x="509588" y="656273"/>
                        <a:pt x="487680" y="618173"/>
                      </a:cubicBezTo>
                      <a:cubicBezTo>
                        <a:pt x="463867" y="576262"/>
                        <a:pt x="449580" y="529590"/>
                        <a:pt x="439103" y="483870"/>
                      </a:cubicBezTo>
                      <a:cubicBezTo>
                        <a:pt x="414338" y="375285"/>
                        <a:pt x="384810" y="260985"/>
                        <a:pt x="298133" y="184785"/>
                      </a:cubicBezTo>
                      <a:cubicBezTo>
                        <a:pt x="251460" y="150495"/>
                        <a:pt x="204788" y="118110"/>
                        <a:pt x="160020" y="80963"/>
                      </a:cubicBezTo>
                      <a:cubicBezTo>
                        <a:pt x="116205" y="44768"/>
                        <a:pt x="60007" y="18097"/>
                        <a:pt x="2857" y="0"/>
                      </a:cubicBezTo>
                      <a:lnTo>
                        <a:pt x="0" y="21907"/>
                      </a:lnTo>
                      <a:cubicBezTo>
                        <a:pt x="47625" y="38100"/>
                        <a:pt x="93345" y="60960"/>
                        <a:pt x="140970" y="86677"/>
                      </a:cubicBezTo>
                      <a:cubicBezTo>
                        <a:pt x="291465" y="166688"/>
                        <a:pt x="371475" y="299085"/>
                        <a:pt x="405765" y="463868"/>
                      </a:cubicBezTo>
                      <a:cubicBezTo>
                        <a:pt x="410528" y="487680"/>
                        <a:pt x="414338" y="512445"/>
                        <a:pt x="422910" y="536258"/>
                      </a:cubicBezTo>
                      <a:cubicBezTo>
                        <a:pt x="483870" y="716280"/>
                        <a:pt x="684848" y="811530"/>
                        <a:pt x="865823" y="791528"/>
                      </a:cubicBezTo>
                      <a:cubicBezTo>
                        <a:pt x="1097280" y="765810"/>
                        <a:pt x="1159193" y="522922"/>
                        <a:pt x="1246823" y="344805"/>
                      </a:cubicBezTo>
                      <a:cubicBezTo>
                        <a:pt x="1285875" y="264795"/>
                        <a:pt x="1333500" y="186690"/>
                        <a:pt x="1401128" y="129540"/>
                      </a:cubicBezTo>
                      <a:cubicBezTo>
                        <a:pt x="1478280" y="63818"/>
                        <a:pt x="1595438" y="34290"/>
                        <a:pt x="1690688" y="68580"/>
                      </a:cubicBezTo>
                      <a:cubicBezTo>
                        <a:pt x="1691640" y="54293"/>
                        <a:pt x="1689735" y="40005"/>
                        <a:pt x="1687830" y="25718"/>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697" name="Google Shape;697;p6"/>
              <p:cNvGrpSpPr/>
              <p:nvPr/>
            </p:nvGrpSpPr>
            <p:grpSpPr>
              <a:xfrm>
                <a:off x="3313728" y="1500187"/>
                <a:ext cx="1048721" cy="734377"/>
                <a:chOff x="3313728" y="1500187"/>
                <a:chExt cx="1048721" cy="734377"/>
              </a:xfrm>
            </p:grpSpPr>
            <p:grpSp>
              <p:nvGrpSpPr>
                <p:cNvPr id="698" name="Google Shape;698;p6"/>
                <p:cNvGrpSpPr/>
                <p:nvPr/>
              </p:nvGrpSpPr>
              <p:grpSpPr>
                <a:xfrm>
                  <a:off x="3693795" y="2111544"/>
                  <a:ext cx="113365" cy="83968"/>
                  <a:chOff x="3693795" y="2111544"/>
                  <a:chExt cx="113365" cy="83968"/>
                </a:xfrm>
              </p:grpSpPr>
              <p:sp>
                <p:nvSpPr>
                  <p:cNvPr id="699" name="Google Shape;699;p6"/>
                  <p:cNvSpPr/>
                  <p:nvPr/>
                </p:nvSpPr>
                <p:spPr>
                  <a:xfrm>
                    <a:off x="3707129" y="2111544"/>
                    <a:ext cx="100012" cy="69680"/>
                  </a:xfrm>
                  <a:custGeom>
                    <a:avLst/>
                    <a:gdLst/>
                    <a:ahLst/>
                    <a:cxnLst/>
                    <a:rect l="l" t="t" r="r" b="b"/>
                    <a:pathLst>
                      <a:path w="100012" h="69680" extrusionOk="0">
                        <a:moveTo>
                          <a:pt x="0" y="69680"/>
                        </a:moveTo>
                        <a:cubicBezTo>
                          <a:pt x="26670" y="37295"/>
                          <a:pt x="45720" y="-23665"/>
                          <a:pt x="97155" y="9673"/>
                        </a:cubicBezTo>
                        <a:lnTo>
                          <a:pt x="100013" y="13483"/>
                        </a:lnTo>
                        <a:cubicBezTo>
                          <a:pt x="60008" y="10625"/>
                          <a:pt x="30480" y="48725"/>
                          <a:pt x="0" y="6968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00" name="Google Shape;700;p6"/>
                  <p:cNvSpPr/>
                  <p:nvPr/>
                </p:nvSpPr>
                <p:spPr>
                  <a:xfrm>
                    <a:off x="3693795" y="2121217"/>
                    <a:ext cx="113365" cy="74295"/>
                  </a:xfrm>
                  <a:custGeom>
                    <a:avLst/>
                    <a:gdLst/>
                    <a:ahLst/>
                    <a:cxnLst/>
                    <a:rect l="l" t="t" r="r" b="b"/>
                    <a:pathLst>
                      <a:path w="113365" h="74295" extrusionOk="0">
                        <a:moveTo>
                          <a:pt x="76200" y="47625"/>
                        </a:moveTo>
                        <a:cubicBezTo>
                          <a:pt x="48577" y="52388"/>
                          <a:pt x="24765" y="61913"/>
                          <a:pt x="0" y="74295"/>
                        </a:cubicBezTo>
                        <a:cubicBezTo>
                          <a:pt x="14288" y="59055"/>
                          <a:pt x="30480" y="43815"/>
                          <a:pt x="45720" y="29528"/>
                        </a:cubicBezTo>
                        <a:cubicBezTo>
                          <a:pt x="55245" y="21908"/>
                          <a:pt x="65722" y="14288"/>
                          <a:pt x="77152" y="8573"/>
                        </a:cubicBezTo>
                        <a:cubicBezTo>
                          <a:pt x="84772" y="4763"/>
                          <a:pt x="98107" y="0"/>
                          <a:pt x="104775" y="0"/>
                        </a:cubicBezTo>
                        <a:cubicBezTo>
                          <a:pt x="116205" y="5715"/>
                          <a:pt x="115252" y="20955"/>
                          <a:pt x="107632" y="32385"/>
                        </a:cubicBezTo>
                        <a:cubicBezTo>
                          <a:pt x="101917" y="42863"/>
                          <a:pt x="87630" y="45720"/>
                          <a:pt x="76200" y="47625"/>
                        </a:cubicBezTo>
                        <a:close/>
                      </a:path>
                    </a:pathLst>
                  </a:custGeom>
                  <a:solidFill>
                    <a:srgbClr val="54660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701" name="Google Shape;701;p6"/>
                <p:cNvGrpSpPr/>
                <p:nvPr/>
              </p:nvGrpSpPr>
              <p:grpSpPr>
                <a:xfrm>
                  <a:off x="3796397" y="2114790"/>
                  <a:ext cx="64048" cy="119774"/>
                  <a:chOff x="3796397" y="2114790"/>
                  <a:chExt cx="64048" cy="119774"/>
                </a:xfrm>
              </p:grpSpPr>
              <p:sp>
                <p:nvSpPr>
                  <p:cNvPr id="702" name="Google Shape;702;p6"/>
                  <p:cNvSpPr/>
                  <p:nvPr/>
                </p:nvSpPr>
                <p:spPr>
                  <a:xfrm>
                    <a:off x="3818191" y="2115502"/>
                    <a:ext cx="42254" cy="119062"/>
                  </a:xfrm>
                  <a:custGeom>
                    <a:avLst/>
                    <a:gdLst/>
                    <a:ahLst/>
                    <a:cxnLst/>
                    <a:rect l="l" t="t" r="r" b="b"/>
                    <a:pathLst>
                      <a:path w="42254" h="119062" extrusionOk="0">
                        <a:moveTo>
                          <a:pt x="21336" y="0"/>
                        </a:moveTo>
                        <a:cubicBezTo>
                          <a:pt x="40386" y="6668"/>
                          <a:pt x="48006" y="38100"/>
                          <a:pt x="37528" y="57150"/>
                        </a:cubicBezTo>
                        <a:cubicBezTo>
                          <a:pt x="31813" y="68580"/>
                          <a:pt x="11811" y="86677"/>
                          <a:pt x="7048" y="119063"/>
                        </a:cubicBezTo>
                        <a:cubicBezTo>
                          <a:pt x="4191" y="95250"/>
                          <a:pt x="-1524" y="87630"/>
                          <a:pt x="381" y="64770"/>
                        </a:cubicBezTo>
                        <a:cubicBezTo>
                          <a:pt x="1333" y="44768"/>
                          <a:pt x="20383" y="17145"/>
                          <a:pt x="21336" y="0"/>
                        </a:cubicBezTo>
                        <a:close/>
                      </a:path>
                    </a:pathLst>
                  </a:custGeom>
                  <a:solidFill>
                    <a:srgbClr val="7C95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03" name="Google Shape;703;p6"/>
                  <p:cNvSpPr/>
                  <p:nvPr/>
                </p:nvSpPr>
                <p:spPr>
                  <a:xfrm>
                    <a:off x="3796397" y="2114790"/>
                    <a:ext cx="46627" cy="119774"/>
                  </a:xfrm>
                  <a:custGeom>
                    <a:avLst/>
                    <a:gdLst/>
                    <a:ahLst/>
                    <a:cxnLst/>
                    <a:rect l="l" t="t" r="r" b="b"/>
                    <a:pathLst>
                      <a:path w="46627" h="119774" extrusionOk="0">
                        <a:moveTo>
                          <a:pt x="267" y="35002"/>
                        </a:moveTo>
                        <a:cubicBezTo>
                          <a:pt x="2172" y="15952"/>
                          <a:pt x="23127" y="-4051"/>
                          <a:pt x="43130" y="712"/>
                        </a:cubicBezTo>
                        <a:cubicBezTo>
                          <a:pt x="51702" y="18809"/>
                          <a:pt x="42177" y="41669"/>
                          <a:pt x="39320" y="48337"/>
                        </a:cubicBezTo>
                        <a:cubicBezTo>
                          <a:pt x="32652" y="70244"/>
                          <a:pt x="25985" y="91199"/>
                          <a:pt x="28842" y="119774"/>
                        </a:cubicBezTo>
                        <a:cubicBezTo>
                          <a:pt x="26937" y="111202"/>
                          <a:pt x="20270" y="106439"/>
                          <a:pt x="16460" y="98819"/>
                        </a:cubicBezTo>
                        <a:cubicBezTo>
                          <a:pt x="6935" y="80722"/>
                          <a:pt x="-1638" y="55004"/>
                          <a:pt x="267" y="35002"/>
                        </a:cubicBezTo>
                        <a:close/>
                      </a:path>
                    </a:pathLst>
                  </a:custGeom>
                  <a:solidFill>
                    <a:srgbClr val="54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704" name="Google Shape;704;p6"/>
                <p:cNvSpPr/>
                <p:nvPr/>
              </p:nvSpPr>
              <p:spPr>
                <a:xfrm>
                  <a:off x="3974284" y="2114251"/>
                  <a:ext cx="54922" cy="120313"/>
                </a:xfrm>
                <a:custGeom>
                  <a:avLst/>
                  <a:gdLst/>
                  <a:ahLst/>
                  <a:cxnLst/>
                  <a:rect l="l" t="t" r="r" b="b"/>
                  <a:pathLst>
                    <a:path w="54922" h="120313" extrusionOk="0">
                      <a:moveTo>
                        <a:pt x="51933" y="6014"/>
                      </a:moveTo>
                      <a:cubicBezTo>
                        <a:pt x="56696" y="13634"/>
                        <a:pt x="54791" y="26969"/>
                        <a:pt x="52886" y="35541"/>
                      </a:cubicBezTo>
                      <a:cubicBezTo>
                        <a:pt x="50981" y="46019"/>
                        <a:pt x="46218" y="56496"/>
                        <a:pt x="40503" y="66021"/>
                      </a:cubicBezTo>
                      <a:cubicBezTo>
                        <a:pt x="34788" y="75546"/>
                        <a:pt x="28121" y="84119"/>
                        <a:pt x="22406" y="92691"/>
                      </a:cubicBezTo>
                      <a:cubicBezTo>
                        <a:pt x="19548" y="97454"/>
                        <a:pt x="16691" y="101264"/>
                        <a:pt x="13833" y="106026"/>
                      </a:cubicBezTo>
                      <a:cubicBezTo>
                        <a:pt x="12881" y="107931"/>
                        <a:pt x="6213" y="118409"/>
                        <a:pt x="7166" y="120314"/>
                      </a:cubicBezTo>
                      <a:cubicBezTo>
                        <a:pt x="-4264" y="102216"/>
                        <a:pt x="498" y="72689"/>
                        <a:pt x="4308" y="52686"/>
                      </a:cubicBezTo>
                      <a:cubicBezTo>
                        <a:pt x="7166" y="38399"/>
                        <a:pt x="11928" y="23159"/>
                        <a:pt x="21453" y="11729"/>
                      </a:cubicBezTo>
                      <a:cubicBezTo>
                        <a:pt x="25263" y="6966"/>
                        <a:pt x="30026" y="3156"/>
                        <a:pt x="34788" y="1251"/>
                      </a:cubicBezTo>
                      <a:cubicBezTo>
                        <a:pt x="40503" y="-654"/>
                        <a:pt x="45266" y="-654"/>
                        <a:pt x="49076" y="3156"/>
                      </a:cubicBezTo>
                      <a:cubicBezTo>
                        <a:pt x="50981" y="4109"/>
                        <a:pt x="50981" y="5061"/>
                        <a:pt x="51933" y="6014"/>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05" name="Google Shape;705;p6"/>
                <p:cNvSpPr/>
                <p:nvPr/>
              </p:nvSpPr>
              <p:spPr>
                <a:xfrm>
                  <a:off x="4015740" y="1985962"/>
                  <a:ext cx="113109" cy="52534"/>
                </a:xfrm>
                <a:custGeom>
                  <a:avLst/>
                  <a:gdLst/>
                  <a:ahLst/>
                  <a:cxnLst/>
                  <a:rect l="l" t="t" r="r" b="b"/>
                  <a:pathLst>
                    <a:path w="113109" h="52534" extrusionOk="0">
                      <a:moveTo>
                        <a:pt x="30480" y="2858"/>
                      </a:moveTo>
                      <a:cubicBezTo>
                        <a:pt x="38100" y="952"/>
                        <a:pt x="46672" y="0"/>
                        <a:pt x="54292" y="0"/>
                      </a:cubicBezTo>
                      <a:cubicBezTo>
                        <a:pt x="68580" y="0"/>
                        <a:pt x="79057" y="8573"/>
                        <a:pt x="89535" y="17145"/>
                      </a:cubicBezTo>
                      <a:cubicBezTo>
                        <a:pt x="98107" y="24765"/>
                        <a:pt x="108585" y="34290"/>
                        <a:pt x="112395" y="45720"/>
                      </a:cubicBezTo>
                      <a:cubicBezTo>
                        <a:pt x="113347" y="47625"/>
                        <a:pt x="113347" y="50483"/>
                        <a:pt x="112395" y="51435"/>
                      </a:cubicBezTo>
                      <a:cubicBezTo>
                        <a:pt x="110490" y="53340"/>
                        <a:pt x="108585" y="52388"/>
                        <a:pt x="106680" y="51435"/>
                      </a:cubicBezTo>
                      <a:cubicBezTo>
                        <a:pt x="94297" y="45720"/>
                        <a:pt x="82867" y="44767"/>
                        <a:pt x="69532" y="43815"/>
                      </a:cubicBezTo>
                      <a:cubicBezTo>
                        <a:pt x="63817" y="42863"/>
                        <a:pt x="58102" y="40958"/>
                        <a:pt x="52388" y="38100"/>
                      </a:cubicBezTo>
                      <a:cubicBezTo>
                        <a:pt x="38100" y="31433"/>
                        <a:pt x="22860" y="18098"/>
                        <a:pt x="6667" y="20002"/>
                      </a:cubicBezTo>
                      <a:cubicBezTo>
                        <a:pt x="4763" y="20002"/>
                        <a:pt x="1905" y="20955"/>
                        <a:pt x="0" y="19050"/>
                      </a:cubicBezTo>
                      <a:cubicBezTo>
                        <a:pt x="3810" y="15240"/>
                        <a:pt x="8572" y="11430"/>
                        <a:pt x="13335" y="9525"/>
                      </a:cubicBezTo>
                      <a:cubicBezTo>
                        <a:pt x="18097" y="6667"/>
                        <a:pt x="24765" y="4763"/>
                        <a:pt x="30480" y="2858"/>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06" name="Google Shape;706;p6"/>
                <p:cNvSpPr/>
                <p:nvPr/>
              </p:nvSpPr>
              <p:spPr>
                <a:xfrm>
                  <a:off x="3472814" y="1946910"/>
                  <a:ext cx="113109" cy="52534"/>
                </a:xfrm>
                <a:custGeom>
                  <a:avLst/>
                  <a:gdLst/>
                  <a:ahLst/>
                  <a:cxnLst/>
                  <a:rect l="l" t="t" r="r" b="b"/>
                  <a:pathLst>
                    <a:path w="113109" h="52534" extrusionOk="0">
                      <a:moveTo>
                        <a:pt x="30480" y="2857"/>
                      </a:moveTo>
                      <a:cubicBezTo>
                        <a:pt x="38100" y="952"/>
                        <a:pt x="46673" y="0"/>
                        <a:pt x="54293" y="0"/>
                      </a:cubicBezTo>
                      <a:cubicBezTo>
                        <a:pt x="68580" y="0"/>
                        <a:pt x="79058" y="8573"/>
                        <a:pt x="89535" y="17145"/>
                      </a:cubicBezTo>
                      <a:cubicBezTo>
                        <a:pt x="98108" y="24765"/>
                        <a:pt x="108585" y="34290"/>
                        <a:pt x="112395" y="45720"/>
                      </a:cubicBezTo>
                      <a:cubicBezTo>
                        <a:pt x="113348" y="47625"/>
                        <a:pt x="113348" y="50482"/>
                        <a:pt x="112395" y="51435"/>
                      </a:cubicBezTo>
                      <a:cubicBezTo>
                        <a:pt x="110490" y="53340"/>
                        <a:pt x="108585" y="52388"/>
                        <a:pt x="106680" y="51435"/>
                      </a:cubicBezTo>
                      <a:cubicBezTo>
                        <a:pt x="94298" y="45720"/>
                        <a:pt x="82868" y="44767"/>
                        <a:pt x="69533" y="43815"/>
                      </a:cubicBezTo>
                      <a:cubicBezTo>
                        <a:pt x="63818" y="42863"/>
                        <a:pt x="58102" y="40957"/>
                        <a:pt x="52388" y="38100"/>
                      </a:cubicBezTo>
                      <a:cubicBezTo>
                        <a:pt x="38100" y="31432"/>
                        <a:pt x="22860" y="18098"/>
                        <a:pt x="6668" y="20002"/>
                      </a:cubicBezTo>
                      <a:cubicBezTo>
                        <a:pt x="4763" y="20002"/>
                        <a:pt x="1905" y="20955"/>
                        <a:pt x="0" y="19050"/>
                      </a:cubicBezTo>
                      <a:cubicBezTo>
                        <a:pt x="3810" y="15240"/>
                        <a:pt x="8573" y="11430"/>
                        <a:pt x="13335" y="9525"/>
                      </a:cubicBezTo>
                      <a:cubicBezTo>
                        <a:pt x="17145" y="6667"/>
                        <a:pt x="23813" y="4763"/>
                        <a:pt x="30480" y="2857"/>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707" name="Google Shape;707;p6"/>
                <p:cNvGrpSpPr/>
                <p:nvPr/>
              </p:nvGrpSpPr>
              <p:grpSpPr>
                <a:xfrm>
                  <a:off x="4305609" y="1683067"/>
                  <a:ext cx="56840" cy="156210"/>
                  <a:chOff x="4305609" y="1683067"/>
                  <a:chExt cx="56840" cy="156210"/>
                </a:xfrm>
              </p:grpSpPr>
              <p:sp>
                <p:nvSpPr>
                  <p:cNvPr id="708" name="Google Shape;708;p6"/>
                  <p:cNvSpPr/>
                  <p:nvPr/>
                </p:nvSpPr>
                <p:spPr>
                  <a:xfrm>
                    <a:off x="4305609" y="1683067"/>
                    <a:ext cx="31247" cy="156210"/>
                  </a:xfrm>
                  <a:custGeom>
                    <a:avLst/>
                    <a:gdLst/>
                    <a:ahLst/>
                    <a:cxnLst/>
                    <a:rect l="l" t="t" r="r" b="b"/>
                    <a:pathLst>
                      <a:path w="31247" h="156210" extrusionOk="0">
                        <a:moveTo>
                          <a:pt x="29218" y="149543"/>
                        </a:moveTo>
                        <a:lnTo>
                          <a:pt x="29218" y="156210"/>
                        </a:lnTo>
                        <a:cubicBezTo>
                          <a:pt x="9216" y="114300"/>
                          <a:pt x="-26027" y="36195"/>
                          <a:pt x="31123" y="0"/>
                        </a:cubicBezTo>
                        <a:cubicBezTo>
                          <a:pt x="32076" y="23813"/>
                          <a:pt x="27313" y="47625"/>
                          <a:pt x="25408" y="71438"/>
                        </a:cubicBezTo>
                        <a:cubicBezTo>
                          <a:pt x="24456" y="97155"/>
                          <a:pt x="30171" y="123825"/>
                          <a:pt x="29218" y="149543"/>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09" name="Google Shape;709;p6"/>
                  <p:cNvSpPr/>
                  <p:nvPr/>
                </p:nvSpPr>
                <p:spPr>
                  <a:xfrm>
                    <a:off x="4329958" y="1683067"/>
                    <a:ext cx="32491" cy="156210"/>
                  </a:xfrm>
                  <a:custGeom>
                    <a:avLst/>
                    <a:gdLst/>
                    <a:ahLst/>
                    <a:cxnLst/>
                    <a:rect l="l" t="t" r="r" b="b"/>
                    <a:pathLst>
                      <a:path w="32491" h="156210" extrusionOk="0">
                        <a:moveTo>
                          <a:pt x="5822" y="156210"/>
                        </a:moveTo>
                        <a:cubicBezTo>
                          <a:pt x="4869" y="131445"/>
                          <a:pt x="-846" y="101918"/>
                          <a:pt x="107" y="76200"/>
                        </a:cubicBezTo>
                        <a:cubicBezTo>
                          <a:pt x="1059" y="53340"/>
                          <a:pt x="8679" y="18098"/>
                          <a:pt x="8679" y="0"/>
                        </a:cubicBezTo>
                        <a:cubicBezTo>
                          <a:pt x="27729" y="19050"/>
                          <a:pt x="35349" y="46673"/>
                          <a:pt x="31539" y="72390"/>
                        </a:cubicBezTo>
                        <a:cubicBezTo>
                          <a:pt x="25824" y="98108"/>
                          <a:pt x="6774" y="137160"/>
                          <a:pt x="5822" y="15621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710" name="Google Shape;710;p6"/>
                <p:cNvGrpSpPr/>
                <p:nvPr/>
              </p:nvGrpSpPr>
              <p:grpSpPr>
                <a:xfrm>
                  <a:off x="3313728" y="1500187"/>
                  <a:ext cx="60965" cy="159067"/>
                  <a:chOff x="3313728" y="1500187"/>
                  <a:chExt cx="60965" cy="159067"/>
                </a:xfrm>
              </p:grpSpPr>
              <p:sp>
                <p:nvSpPr>
                  <p:cNvPr id="711" name="Google Shape;711;p6"/>
                  <p:cNvSpPr/>
                  <p:nvPr/>
                </p:nvSpPr>
                <p:spPr>
                  <a:xfrm>
                    <a:off x="3313728" y="1500187"/>
                    <a:ext cx="43498" cy="159067"/>
                  </a:xfrm>
                  <a:custGeom>
                    <a:avLst/>
                    <a:gdLst/>
                    <a:ahLst/>
                    <a:cxnLst/>
                    <a:rect l="l" t="t" r="r" b="b"/>
                    <a:pathLst>
                      <a:path w="43498" h="159067" extrusionOk="0">
                        <a:moveTo>
                          <a:pt x="37167" y="0"/>
                        </a:moveTo>
                        <a:cubicBezTo>
                          <a:pt x="38119" y="952"/>
                          <a:pt x="41929" y="7620"/>
                          <a:pt x="42882" y="11430"/>
                        </a:cubicBezTo>
                        <a:cubicBezTo>
                          <a:pt x="44787" y="23813"/>
                          <a:pt x="41929" y="34290"/>
                          <a:pt x="39072" y="46673"/>
                        </a:cubicBezTo>
                        <a:cubicBezTo>
                          <a:pt x="36214" y="60008"/>
                          <a:pt x="36214" y="74295"/>
                          <a:pt x="33357" y="87630"/>
                        </a:cubicBezTo>
                        <a:cubicBezTo>
                          <a:pt x="30499" y="100013"/>
                          <a:pt x="26689" y="110490"/>
                          <a:pt x="25737" y="123825"/>
                        </a:cubicBezTo>
                        <a:cubicBezTo>
                          <a:pt x="24784" y="134302"/>
                          <a:pt x="28594" y="147638"/>
                          <a:pt x="28594" y="159067"/>
                        </a:cubicBezTo>
                        <a:cubicBezTo>
                          <a:pt x="16212" y="150495"/>
                          <a:pt x="10497" y="133350"/>
                          <a:pt x="7639" y="122873"/>
                        </a:cubicBezTo>
                        <a:cubicBezTo>
                          <a:pt x="1924" y="102870"/>
                          <a:pt x="-1886" y="79058"/>
                          <a:pt x="972" y="58102"/>
                        </a:cubicBezTo>
                        <a:cubicBezTo>
                          <a:pt x="2877" y="31433"/>
                          <a:pt x="16212" y="13335"/>
                          <a:pt x="37167" y="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12" name="Google Shape;712;p6"/>
                  <p:cNvSpPr/>
                  <p:nvPr/>
                </p:nvSpPr>
                <p:spPr>
                  <a:xfrm>
                    <a:off x="3337223" y="1500187"/>
                    <a:ext cx="37470" cy="158114"/>
                  </a:xfrm>
                  <a:custGeom>
                    <a:avLst/>
                    <a:gdLst/>
                    <a:ahLst/>
                    <a:cxnLst/>
                    <a:rect l="l" t="t" r="r" b="b"/>
                    <a:pathLst>
                      <a:path w="37470" h="158114" extrusionOk="0">
                        <a:moveTo>
                          <a:pt x="13671" y="0"/>
                        </a:moveTo>
                        <a:cubicBezTo>
                          <a:pt x="35579" y="19050"/>
                          <a:pt x="44151" y="55245"/>
                          <a:pt x="31769" y="80010"/>
                        </a:cubicBezTo>
                        <a:cubicBezTo>
                          <a:pt x="19386" y="105727"/>
                          <a:pt x="336" y="126683"/>
                          <a:pt x="5099" y="158115"/>
                        </a:cubicBezTo>
                        <a:cubicBezTo>
                          <a:pt x="-3474" y="136208"/>
                          <a:pt x="336" y="104775"/>
                          <a:pt x="5099" y="78105"/>
                        </a:cubicBezTo>
                        <a:cubicBezTo>
                          <a:pt x="8909" y="55245"/>
                          <a:pt x="20339" y="23813"/>
                          <a:pt x="13671" y="0"/>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713" name="Google Shape;713;p6"/>
                <p:cNvGrpSpPr/>
                <p:nvPr/>
              </p:nvGrpSpPr>
              <p:grpSpPr>
                <a:xfrm>
                  <a:off x="3539617" y="1768792"/>
                  <a:ext cx="75120" cy="108290"/>
                  <a:chOff x="3539617" y="1768792"/>
                  <a:chExt cx="75120" cy="108290"/>
                </a:xfrm>
              </p:grpSpPr>
              <p:sp>
                <p:nvSpPr>
                  <p:cNvPr id="714" name="Google Shape;714;p6"/>
                  <p:cNvSpPr/>
                  <p:nvPr/>
                </p:nvSpPr>
                <p:spPr>
                  <a:xfrm>
                    <a:off x="3560445" y="1768792"/>
                    <a:ext cx="54292" cy="108290"/>
                  </a:xfrm>
                  <a:custGeom>
                    <a:avLst/>
                    <a:gdLst/>
                    <a:ahLst/>
                    <a:cxnLst/>
                    <a:rect l="l" t="t" r="r" b="b"/>
                    <a:pathLst>
                      <a:path w="54292" h="108290" extrusionOk="0">
                        <a:moveTo>
                          <a:pt x="0" y="107633"/>
                        </a:moveTo>
                        <a:cubicBezTo>
                          <a:pt x="20002" y="112395"/>
                          <a:pt x="43815" y="90488"/>
                          <a:pt x="45720" y="68580"/>
                        </a:cubicBezTo>
                        <a:cubicBezTo>
                          <a:pt x="46672" y="56198"/>
                          <a:pt x="40957" y="30480"/>
                          <a:pt x="54292" y="0"/>
                        </a:cubicBezTo>
                        <a:cubicBezTo>
                          <a:pt x="39052" y="19050"/>
                          <a:pt x="29527" y="20955"/>
                          <a:pt x="18097" y="40958"/>
                        </a:cubicBezTo>
                        <a:cubicBezTo>
                          <a:pt x="7620" y="59055"/>
                          <a:pt x="8572" y="92393"/>
                          <a:pt x="0" y="107633"/>
                        </a:cubicBezTo>
                        <a:close/>
                      </a:path>
                    </a:pathLst>
                  </a:custGeom>
                  <a:solidFill>
                    <a:srgbClr val="7095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15" name="Google Shape;715;p6"/>
                  <p:cNvSpPr/>
                  <p:nvPr/>
                </p:nvSpPr>
                <p:spPr>
                  <a:xfrm>
                    <a:off x="3539617" y="1768792"/>
                    <a:ext cx="75120" cy="107632"/>
                  </a:xfrm>
                  <a:custGeom>
                    <a:avLst/>
                    <a:gdLst/>
                    <a:ahLst/>
                    <a:cxnLst/>
                    <a:rect l="l" t="t" r="r" b="b"/>
                    <a:pathLst>
                      <a:path w="75120" h="107632" extrusionOk="0">
                        <a:moveTo>
                          <a:pt x="3683" y="55245"/>
                        </a:moveTo>
                        <a:cubicBezTo>
                          <a:pt x="-4890" y="72390"/>
                          <a:pt x="1778" y="100013"/>
                          <a:pt x="20828" y="107633"/>
                        </a:cubicBezTo>
                        <a:cubicBezTo>
                          <a:pt x="37973" y="97155"/>
                          <a:pt x="41783" y="72390"/>
                          <a:pt x="44640" y="65723"/>
                        </a:cubicBezTo>
                        <a:cubicBezTo>
                          <a:pt x="51308" y="43815"/>
                          <a:pt x="57023" y="22860"/>
                          <a:pt x="75120" y="0"/>
                        </a:cubicBezTo>
                        <a:cubicBezTo>
                          <a:pt x="68453" y="5715"/>
                          <a:pt x="60833" y="6668"/>
                          <a:pt x="53213" y="10478"/>
                        </a:cubicBezTo>
                        <a:cubicBezTo>
                          <a:pt x="34163" y="20003"/>
                          <a:pt x="13208" y="37148"/>
                          <a:pt x="3683" y="55245"/>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716" name="Google Shape;716;p6"/>
                <p:cNvGrpSpPr/>
                <p:nvPr/>
              </p:nvGrpSpPr>
              <p:grpSpPr>
                <a:xfrm>
                  <a:off x="4160139" y="1976295"/>
                  <a:ext cx="43189" cy="138254"/>
                  <a:chOff x="4160139" y="1976295"/>
                  <a:chExt cx="43189" cy="138254"/>
                </a:xfrm>
              </p:grpSpPr>
              <p:sp>
                <p:nvSpPr>
                  <p:cNvPr id="717" name="Google Shape;717;p6"/>
                  <p:cNvSpPr/>
                  <p:nvPr/>
                </p:nvSpPr>
                <p:spPr>
                  <a:xfrm>
                    <a:off x="4160139" y="1976295"/>
                    <a:ext cx="43189" cy="137302"/>
                  </a:xfrm>
                  <a:custGeom>
                    <a:avLst/>
                    <a:gdLst/>
                    <a:ahLst/>
                    <a:cxnLst/>
                    <a:rect l="l" t="t" r="r" b="b"/>
                    <a:pathLst>
                      <a:path w="43189" h="137302" extrusionOk="0">
                        <a:moveTo>
                          <a:pt x="5144" y="26812"/>
                        </a:moveTo>
                        <a:cubicBezTo>
                          <a:pt x="8001" y="20145"/>
                          <a:pt x="19431" y="-9383"/>
                          <a:pt x="28956" y="3000"/>
                        </a:cubicBezTo>
                        <a:lnTo>
                          <a:pt x="29908" y="3952"/>
                        </a:lnTo>
                        <a:cubicBezTo>
                          <a:pt x="45148" y="23002"/>
                          <a:pt x="45148" y="48720"/>
                          <a:pt x="40386" y="70627"/>
                        </a:cubicBezTo>
                        <a:cubicBezTo>
                          <a:pt x="37528" y="82057"/>
                          <a:pt x="34671" y="93487"/>
                          <a:pt x="34671" y="104917"/>
                        </a:cubicBezTo>
                        <a:cubicBezTo>
                          <a:pt x="34671" y="116347"/>
                          <a:pt x="38481" y="125872"/>
                          <a:pt x="40386" y="137302"/>
                        </a:cubicBezTo>
                        <a:cubicBezTo>
                          <a:pt x="19431" y="120157"/>
                          <a:pt x="7048" y="94440"/>
                          <a:pt x="2286" y="68722"/>
                        </a:cubicBezTo>
                        <a:cubicBezTo>
                          <a:pt x="-1524" y="53482"/>
                          <a:pt x="-572" y="42052"/>
                          <a:pt x="5144" y="26812"/>
                        </a:cubicBezTo>
                        <a:close/>
                      </a:path>
                    </a:pathLst>
                  </a:custGeom>
                  <a:solidFill>
                    <a:srgbClr val="7D8A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18" name="Google Shape;718;p6"/>
                  <p:cNvSpPr/>
                  <p:nvPr/>
                </p:nvSpPr>
                <p:spPr>
                  <a:xfrm>
                    <a:off x="4160139" y="1976295"/>
                    <a:ext cx="40385" cy="138254"/>
                  </a:xfrm>
                  <a:custGeom>
                    <a:avLst/>
                    <a:gdLst/>
                    <a:ahLst/>
                    <a:cxnLst/>
                    <a:rect l="l" t="t" r="r" b="b"/>
                    <a:pathLst>
                      <a:path w="40385" h="138254" extrusionOk="0">
                        <a:moveTo>
                          <a:pt x="5144" y="26812"/>
                        </a:moveTo>
                        <a:cubicBezTo>
                          <a:pt x="8001" y="20145"/>
                          <a:pt x="19431" y="-9383"/>
                          <a:pt x="28956" y="3000"/>
                        </a:cubicBezTo>
                        <a:lnTo>
                          <a:pt x="29908" y="3952"/>
                        </a:lnTo>
                        <a:cubicBezTo>
                          <a:pt x="29908" y="3952"/>
                          <a:pt x="29908" y="4905"/>
                          <a:pt x="30861" y="4905"/>
                        </a:cubicBezTo>
                        <a:cubicBezTo>
                          <a:pt x="30861" y="4905"/>
                          <a:pt x="30861" y="5857"/>
                          <a:pt x="30861" y="5857"/>
                        </a:cubicBezTo>
                        <a:cubicBezTo>
                          <a:pt x="29908" y="17287"/>
                          <a:pt x="29908" y="27765"/>
                          <a:pt x="29908" y="39195"/>
                        </a:cubicBezTo>
                        <a:cubicBezTo>
                          <a:pt x="23241" y="72532"/>
                          <a:pt x="19431" y="109680"/>
                          <a:pt x="40386" y="137302"/>
                        </a:cubicBezTo>
                        <a:cubicBezTo>
                          <a:pt x="40386" y="137302"/>
                          <a:pt x="40386" y="138255"/>
                          <a:pt x="40386" y="138255"/>
                        </a:cubicBezTo>
                        <a:cubicBezTo>
                          <a:pt x="19431" y="121110"/>
                          <a:pt x="7048" y="95392"/>
                          <a:pt x="2286" y="69675"/>
                        </a:cubicBezTo>
                        <a:cubicBezTo>
                          <a:pt x="-1524" y="53482"/>
                          <a:pt x="-572" y="42052"/>
                          <a:pt x="5144" y="26812"/>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grpSp>
        <p:grpSp>
          <p:nvGrpSpPr>
            <p:cNvPr id="719" name="Google Shape;719;p6"/>
            <p:cNvGrpSpPr/>
            <p:nvPr/>
          </p:nvGrpSpPr>
          <p:grpSpPr>
            <a:xfrm flipH="1">
              <a:off x="6225" y="555064"/>
              <a:ext cx="1151583" cy="2226945"/>
              <a:chOff x="4754869" y="1270635"/>
              <a:chExt cx="1151583" cy="2226945"/>
            </a:xfrm>
          </p:grpSpPr>
          <p:grpSp>
            <p:nvGrpSpPr>
              <p:cNvPr id="720" name="Google Shape;720;p6"/>
              <p:cNvGrpSpPr/>
              <p:nvPr/>
            </p:nvGrpSpPr>
            <p:grpSpPr>
              <a:xfrm>
                <a:off x="4754869" y="1270635"/>
                <a:ext cx="1081838" cy="2163664"/>
                <a:chOff x="4754869" y="1270635"/>
                <a:chExt cx="1081838" cy="2163664"/>
              </a:xfrm>
            </p:grpSpPr>
            <p:sp>
              <p:nvSpPr>
                <p:cNvPr id="721" name="Google Shape;721;p6"/>
                <p:cNvSpPr/>
                <p:nvPr/>
              </p:nvSpPr>
              <p:spPr>
                <a:xfrm>
                  <a:off x="4754869" y="1270635"/>
                  <a:ext cx="1081288" cy="2163664"/>
                </a:xfrm>
                <a:custGeom>
                  <a:avLst/>
                  <a:gdLst/>
                  <a:ahLst/>
                  <a:cxnLst/>
                  <a:rect l="l" t="t" r="r" b="b"/>
                  <a:pathLst>
                    <a:path w="1081288" h="2163664" extrusionOk="0">
                      <a:moveTo>
                        <a:pt x="321003" y="2024062"/>
                      </a:moveTo>
                      <a:cubicBezTo>
                        <a:pt x="162888" y="1883093"/>
                        <a:pt x="135265" y="1627823"/>
                        <a:pt x="118120" y="1430655"/>
                      </a:cubicBezTo>
                      <a:cubicBezTo>
                        <a:pt x="96213" y="1184910"/>
                        <a:pt x="81925" y="942023"/>
                        <a:pt x="71448" y="696278"/>
                      </a:cubicBezTo>
                      <a:cubicBezTo>
                        <a:pt x="62875" y="487680"/>
                        <a:pt x="49540" y="276225"/>
                        <a:pt x="38110" y="66675"/>
                      </a:cubicBezTo>
                      <a:cubicBezTo>
                        <a:pt x="37158" y="42863"/>
                        <a:pt x="35253" y="18097"/>
                        <a:pt x="20965" y="0"/>
                      </a:cubicBezTo>
                      <a:cubicBezTo>
                        <a:pt x="-11420" y="79057"/>
                        <a:pt x="2868" y="162877"/>
                        <a:pt x="4773" y="246698"/>
                      </a:cubicBezTo>
                      <a:cubicBezTo>
                        <a:pt x="7630" y="344805"/>
                        <a:pt x="10488" y="443865"/>
                        <a:pt x="14298" y="541973"/>
                      </a:cubicBezTo>
                      <a:cubicBezTo>
                        <a:pt x="17155" y="623888"/>
                        <a:pt x="30490" y="701040"/>
                        <a:pt x="31443" y="782955"/>
                      </a:cubicBezTo>
                      <a:cubicBezTo>
                        <a:pt x="35253" y="1147762"/>
                        <a:pt x="65733" y="1524000"/>
                        <a:pt x="162888" y="1875473"/>
                      </a:cubicBezTo>
                      <a:cubicBezTo>
                        <a:pt x="190510" y="1974533"/>
                        <a:pt x="252423" y="2051685"/>
                        <a:pt x="343863" y="2103120"/>
                      </a:cubicBezTo>
                      <a:cubicBezTo>
                        <a:pt x="439113" y="2156460"/>
                        <a:pt x="553413" y="2175510"/>
                        <a:pt x="661045" y="2156460"/>
                      </a:cubicBezTo>
                      <a:cubicBezTo>
                        <a:pt x="928698" y="2108835"/>
                        <a:pt x="998230" y="1762125"/>
                        <a:pt x="1023948" y="1537335"/>
                      </a:cubicBezTo>
                      <a:cubicBezTo>
                        <a:pt x="1035378" y="1441133"/>
                        <a:pt x="1041093" y="1345883"/>
                        <a:pt x="1044903" y="1250633"/>
                      </a:cubicBezTo>
                      <a:cubicBezTo>
                        <a:pt x="1050618" y="1082040"/>
                        <a:pt x="1048713" y="914400"/>
                        <a:pt x="1053475" y="743903"/>
                      </a:cubicBezTo>
                      <a:cubicBezTo>
                        <a:pt x="1058238" y="562928"/>
                        <a:pt x="1066810" y="382905"/>
                        <a:pt x="1078240" y="201930"/>
                      </a:cubicBezTo>
                      <a:cubicBezTo>
                        <a:pt x="1082050" y="145733"/>
                        <a:pt x="1085860" y="86677"/>
                        <a:pt x="1065858" y="34290"/>
                      </a:cubicBezTo>
                      <a:cubicBezTo>
                        <a:pt x="1042998" y="83820"/>
                        <a:pt x="1040140" y="140017"/>
                        <a:pt x="1037283" y="195263"/>
                      </a:cubicBezTo>
                      <a:cubicBezTo>
                        <a:pt x="1023948" y="487680"/>
                        <a:pt x="1009660" y="780098"/>
                        <a:pt x="1002993" y="1073468"/>
                      </a:cubicBezTo>
                      <a:cubicBezTo>
                        <a:pt x="999183" y="1263015"/>
                        <a:pt x="998230" y="1458278"/>
                        <a:pt x="969655" y="1648778"/>
                      </a:cubicBezTo>
                      <a:cubicBezTo>
                        <a:pt x="943938" y="1817370"/>
                        <a:pt x="901075" y="2000250"/>
                        <a:pt x="736293" y="2087880"/>
                      </a:cubicBezTo>
                      <a:cubicBezTo>
                        <a:pt x="607705" y="2154555"/>
                        <a:pt x="428635" y="2119313"/>
                        <a:pt x="321003" y="2024062"/>
                      </a:cubicBezTo>
                      <a:close/>
                    </a:path>
                  </a:pathLst>
                </a:custGeom>
                <a:solidFill>
                  <a:srgbClr val="5872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22" name="Google Shape;722;p6"/>
                <p:cNvSpPr/>
                <p:nvPr/>
              </p:nvSpPr>
              <p:spPr>
                <a:xfrm>
                  <a:off x="4756059" y="1271587"/>
                  <a:ext cx="1080648" cy="2160806"/>
                </a:xfrm>
                <a:custGeom>
                  <a:avLst/>
                  <a:gdLst/>
                  <a:ahLst/>
                  <a:cxnLst/>
                  <a:rect l="l" t="t" r="r" b="b"/>
                  <a:pathLst>
                    <a:path w="1080648" h="2160806" extrusionOk="0">
                      <a:moveTo>
                        <a:pt x="1073240" y="58102"/>
                      </a:moveTo>
                      <a:cubicBezTo>
                        <a:pt x="1073240" y="64770"/>
                        <a:pt x="1073240" y="71438"/>
                        <a:pt x="1073240" y="78105"/>
                      </a:cubicBezTo>
                      <a:cubicBezTo>
                        <a:pt x="1073240" y="120968"/>
                        <a:pt x="1068478" y="161925"/>
                        <a:pt x="1061810" y="203835"/>
                      </a:cubicBezTo>
                      <a:cubicBezTo>
                        <a:pt x="1052285" y="273367"/>
                        <a:pt x="1039903" y="842963"/>
                        <a:pt x="1037997" y="936308"/>
                      </a:cubicBezTo>
                      <a:cubicBezTo>
                        <a:pt x="1036093" y="1029653"/>
                        <a:pt x="1032283" y="1122998"/>
                        <a:pt x="1025615" y="1216343"/>
                      </a:cubicBezTo>
                      <a:cubicBezTo>
                        <a:pt x="1023710" y="1368743"/>
                        <a:pt x="1015138" y="1519238"/>
                        <a:pt x="984658" y="1669733"/>
                      </a:cubicBezTo>
                      <a:cubicBezTo>
                        <a:pt x="959893" y="1793558"/>
                        <a:pt x="927508" y="1919288"/>
                        <a:pt x="846545" y="2019300"/>
                      </a:cubicBezTo>
                      <a:cubicBezTo>
                        <a:pt x="751295" y="2136458"/>
                        <a:pt x="586513" y="2172653"/>
                        <a:pt x="446495" y="2120265"/>
                      </a:cubicBezTo>
                      <a:cubicBezTo>
                        <a:pt x="290285" y="2062163"/>
                        <a:pt x="178843" y="1931670"/>
                        <a:pt x="144553" y="1769745"/>
                      </a:cubicBezTo>
                      <a:cubicBezTo>
                        <a:pt x="129312" y="1697355"/>
                        <a:pt x="124550" y="1628775"/>
                        <a:pt x="113120" y="1559243"/>
                      </a:cubicBezTo>
                      <a:cubicBezTo>
                        <a:pt x="102643" y="1501140"/>
                        <a:pt x="90260" y="1442085"/>
                        <a:pt x="93118" y="1383030"/>
                      </a:cubicBezTo>
                      <a:cubicBezTo>
                        <a:pt x="68353" y="1119188"/>
                        <a:pt x="12155" y="117157"/>
                        <a:pt x="19775" y="0"/>
                      </a:cubicBezTo>
                      <a:cubicBezTo>
                        <a:pt x="-10705" y="78105"/>
                        <a:pt x="2630" y="160973"/>
                        <a:pt x="4535" y="243840"/>
                      </a:cubicBezTo>
                      <a:cubicBezTo>
                        <a:pt x="7393" y="341948"/>
                        <a:pt x="10250" y="441008"/>
                        <a:pt x="14060" y="539115"/>
                      </a:cubicBezTo>
                      <a:cubicBezTo>
                        <a:pt x="16918" y="621030"/>
                        <a:pt x="30253" y="698183"/>
                        <a:pt x="31205" y="780098"/>
                      </a:cubicBezTo>
                      <a:cubicBezTo>
                        <a:pt x="35015" y="1144905"/>
                        <a:pt x="65495" y="1521143"/>
                        <a:pt x="162650" y="1872615"/>
                      </a:cubicBezTo>
                      <a:cubicBezTo>
                        <a:pt x="190273" y="1971675"/>
                        <a:pt x="252185" y="2048828"/>
                        <a:pt x="343625" y="2100263"/>
                      </a:cubicBezTo>
                      <a:cubicBezTo>
                        <a:pt x="438875" y="2153603"/>
                        <a:pt x="553175" y="2172653"/>
                        <a:pt x="660808" y="2153603"/>
                      </a:cubicBezTo>
                      <a:cubicBezTo>
                        <a:pt x="928460" y="2105978"/>
                        <a:pt x="997993" y="1759268"/>
                        <a:pt x="1023710" y="1534478"/>
                      </a:cubicBezTo>
                      <a:cubicBezTo>
                        <a:pt x="1035140" y="1438275"/>
                        <a:pt x="1040855" y="1343025"/>
                        <a:pt x="1044665" y="1247775"/>
                      </a:cubicBezTo>
                      <a:cubicBezTo>
                        <a:pt x="1050380" y="1079183"/>
                        <a:pt x="1048475" y="911543"/>
                        <a:pt x="1053238" y="741045"/>
                      </a:cubicBezTo>
                      <a:cubicBezTo>
                        <a:pt x="1058000" y="560070"/>
                        <a:pt x="1066573" y="380048"/>
                        <a:pt x="1078003" y="199073"/>
                      </a:cubicBezTo>
                      <a:cubicBezTo>
                        <a:pt x="1080860" y="152400"/>
                        <a:pt x="1083718" y="103823"/>
                        <a:pt x="1073240" y="58102"/>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723" name="Google Shape;723;p6"/>
              <p:cNvGrpSpPr/>
              <p:nvPr/>
            </p:nvGrpSpPr>
            <p:grpSpPr>
              <a:xfrm>
                <a:off x="5374005" y="3328817"/>
                <a:ext cx="140969" cy="61196"/>
                <a:chOff x="5374005" y="3328817"/>
                <a:chExt cx="140969" cy="61196"/>
              </a:xfrm>
            </p:grpSpPr>
            <p:sp>
              <p:nvSpPr>
                <p:cNvPr id="724" name="Google Shape;724;p6"/>
                <p:cNvSpPr/>
                <p:nvPr/>
              </p:nvSpPr>
              <p:spPr>
                <a:xfrm>
                  <a:off x="5395912" y="3328817"/>
                  <a:ext cx="119062" cy="42080"/>
                </a:xfrm>
                <a:custGeom>
                  <a:avLst/>
                  <a:gdLst/>
                  <a:ahLst/>
                  <a:cxnLst/>
                  <a:rect l="l" t="t" r="r" b="b"/>
                  <a:pathLst>
                    <a:path w="119062" h="42080" extrusionOk="0">
                      <a:moveTo>
                        <a:pt x="0" y="14458"/>
                      </a:moveTo>
                      <a:cubicBezTo>
                        <a:pt x="43815" y="8743"/>
                        <a:pt x="101918" y="-25547"/>
                        <a:pt x="119063" y="37318"/>
                      </a:cubicBezTo>
                      <a:lnTo>
                        <a:pt x="118110" y="42080"/>
                      </a:lnTo>
                      <a:cubicBezTo>
                        <a:pt x="88582" y="11600"/>
                        <a:pt x="38100" y="19220"/>
                        <a:pt x="0" y="14458"/>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25" name="Google Shape;725;p6"/>
                <p:cNvSpPr/>
                <p:nvPr/>
              </p:nvSpPr>
              <p:spPr>
                <a:xfrm>
                  <a:off x="5374005" y="3342322"/>
                  <a:ext cx="135403" cy="47691"/>
                </a:xfrm>
                <a:custGeom>
                  <a:avLst/>
                  <a:gdLst/>
                  <a:ahLst/>
                  <a:cxnLst/>
                  <a:rect l="l" t="t" r="r" b="b"/>
                  <a:pathLst>
                    <a:path w="135403" h="47691" extrusionOk="0">
                      <a:moveTo>
                        <a:pt x="79057" y="36195"/>
                      </a:moveTo>
                      <a:cubicBezTo>
                        <a:pt x="54292" y="20003"/>
                        <a:pt x="28575" y="10478"/>
                        <a:pt x="0" y="1905"/>
                      </a:cubicBezTo>
                      <a:cubicBezTo>
                        <a:pt x="21907" y="0"/>
                        <a:pt x="44767" y="0"/>
                        <a:pt x="67627" y="0"/>
                      </a:cubicBezTo>
                      <a:cubicBezTo>
                        <a:pt x="80963" y="0"/>
                        <a:pt x="94297" y="2858"/>
                        <a:pt x="106680" y="5715"/>
                      </a:cubicBezTo>
                      <a:cubicBezTo>
                        <a:pt x="116205" y="8572"/>
                        <a:pt x="129540" y="14288"/>
                        <a:pt x="134302" y="19050"/>
                      </a:cubicBezTo>
                      <a:cubicBezTo>
                        <a:pt x="139065" y="32385"/>
                        <a:pt x="127635" y="42863"/>
                        <a:pt x="114300" y="46672"/>
                      </a:cubicBezTo>
                      <a:cubicBezTo>
                        <a:pt x="102870" y="50483"/>
                        <a:pt x="89535" y="42863"/>
                        <a:pt x="79057" y="36195"/>
                      </a:cubicBezTo>
                      <a:close/>
                    </a:path>
                  </a:pathLst>
                </a:custGeom>
                <a:solidFill>
                  <a:srgbClr val="54660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726" name="Google Shape;726;p6"/>
              <p:cNvGrpSpPr/>
              <p:nvPr/>
            </p:nvGrpSpPr>
            <p:grpSpPr>
              <a:xfrm>
                <a:off x="5145577" y="3382666"/>
                <a:ext cx="77932" cy="114914"/>
                <a:chOff x="5145577" y="3382666"/>
                <a:chExt cx="77932" cy="114914"/>
              </a:xfrm>
            </p:grpSpPr>
            <p:sp>
              <p:nvSpPr>
                <p:cNvPr id="727" name="Google Shape;727;p6"/>
                <p:cNvSpPr/>
                <p:nvPr/>
              </p:nvSpPr>
              <p:spPr>
                <a:xfrm>
                  <a:off x="5168265" y="3382666"/>
                  <a:ext cx="55244" cy="114913"/>
                </a:xfrm>
                <a:custGeom>
                  <a:avLst/>
                  <a:gdLst/>
                  <a:ahLst/>
                  <a:cxnLst/>
                  <a:rect l="l" t="t" r="r" b="b"/>
                  <a:pathLst>
                    <a:path w="55244" h="114913" extrusionOk="0">
                      <a:moveTo>
                        <a:pt x="0" y="614"/>
                      </a:moveTo>
                      <a:cubicBezTo>
                        <a:pt x="20955" y="-4149"/>
                        <a:pt x="45720" y="19664"/>
                        <a:pt x="47625" y="42524"/>
                      </a:cubicBezTo>
                      <a:cubicBezTo>
                        <a:pt x="48578" y="55858"/>
                        <a:pt x="41910" y="83481"/>
                        <a:pt x="55245" y="114914"/>
                      </a:cubicBezTo>
                      <a:cubicBezTo>
                        <a:pt x="39052" y="94911"/>
                        <a:pt x="29527" y="92053"/>
                        <a:pt x="18097" y="70146"/>
                      </a:cubicBezTo>
                      <a:cubicBezTo>
                        <a:pt x="7620" y="52049"/>
                        <a:pt x="8572" y="16806"/>
                        <a:pt x="0" y="614"/>
                      </a:cubicBezTo>
                      <a:close/>
                    </a:path>
                  </a:pathLst>
                </a:custGeom>
                <a:solidFill>
                  <a:srgbClr val="7C95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28" name="Google Shape;728;p6"/>
                <p:cNvSpPr/>
                <p:nvPr/>
              </p:nvSpPr>
              <p:spPr>
                <a:xfrm>
                  <a:off x="5145577" y="3383280"/>
                  <a:ext cx="77932" cy="114300"/>
                </a:xfrm>
                <a:custGeom>
                  <a:avLst/>
                  <a:gdLst/>
                  <a:ahLst/>
                  <a:cxnLst/>
                  <a:rect l="l" t="t" r="r" b="b"/>
                  <a:pathLst>
                    <a:path w="77932" h="114300" extrusionOk="0">
                      <a:moveTo>
                        <a:pt x="3638" y="55245"/>
                      </a:moveTo>
                      <a:cubicBezTo>
                        <a:pt x="-4935" y="37147"/>
                        <a:pt x="1733" y="7620"/>
                        <a:pt x="22688" y="0"/>
                      </a:cubicBezTo>
                      <a:cubicBezTo>
                        <a:pt x="40786" y="11430"/>
                        <a:pt x="44595" y="37147"/>
                        <a:pt x="46501" y="44767"/>
                      </a:cubicBezTo>
                      <a:cubicBezTo>
                        <a:pt x="52215" y="67627"/>
                        <a:pt x="58883" y="90488"/>
                        <a:pt x="77933" y="114300"/>
                      </a:cubicBezTo>
                      <a:cubicBezTo>
                        <a:pt x="71266" y="107632"/>
                        <a:pt x="62693" y="106680"/>
                        <a:pt x="55073" y="102870"/>
                      </a:cubicBezTo>
                      <a:cubicBezTo>
                        <a:pt x="36023" y="92392"/>
                        <a:pt x="13163" y="74295"/>
                        <a:pt x="3638" y="55245"/>
                      </a:cubicBezTo>
                      <a:close/>
                    </a:path>
                  </a:pathLst>
                </a:custGeom>
                <a:solidFill>
                  <a:srgbClr val="54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729" name="Google Shape;729;p6"/>
              <p:cNvSpPr/>
              <p:nvPr/>
            </p:nvSpPr>
            <p:spPr>
              <a:xfrm>
                <a:off x="5652657" y="3208789"/>
                <a:ext cx="48055" cy="129722"/>
              </a:xfrm>
              <a:custGeom>
                <a:avLst/>
                <a:gdLst/>
                <a:ahLst/>
                <a:cxnLst/>
                <a:rect l="l" t="t" r="r" b="b"/>
                <a:pathLst>
                  <a:path w="48055" h="129722" extrusionOk="0">
                    <a:moveTo>
                      <a:pt x="24243" y="2088"/>
                    </a:moveTo>
                    <a:cubicBezTo>
                      <a:pt x="32815" y="6850"/>
                      <a:pt x="38530" y="19232"/>
                      <a:pt x="41388" y="27805"/>
                    </a:cubicBezTo>
                    <a:cubicBezTo>
                      <a:pt x="45198" y="39235"/>
                      <a:pt x="47103" y="50665"/>
                      <a:pt x="47103" y="62095"/>
                    </a:cubicBezTo>
                    <a:cubicBezTo>
                      <a:pt x="47103" y="73525"/>
                      <a:pt x="46150" y="84955"/>
                      <a:pt x="46150" y="96385"/>
                    </a:cubicBezTo>
                    <a:cubicBezTo>
                      <a:pt x="46150" y="102100"/>
                      <a:pt x="46150" y="107815"/>
                      <a:pt x="46150" y="113530"/>
                    </a:cubicBezTo>
                    <a:cubicBezTo>
                      <a:pt x="46150" y="115435"/>
                      <a:pt x="46150" y="128770"/>
                      <a:pt x="48055" y="129723"/>
                    </a:cubicBezTo>
                    <a:cubicBezTo>
                      <a:pt x="27100" y="120198"/>
                      <a:pt x="14718" y="90670"/>
                      <a:pt x="8050" y="70668"/>
                    </a:cubicBezTo>
                    <a:cubicBezTo>
                      <a:pt x="3288" y="56380"/>
                      <a:pt x="-1475" y="40188"/>
                      <a:pt x="430" y="23995"/>
                    </a:cubicBezTo>
                    <a:cubicBezTo>
                      <a:pt x="1383" y="18280"/>
                      <a:pt x="3288" y="11613"/>
                      <a:pt x="7098" y="6850"/>
                    </a:cubicBezTo>
                    <a:cubicBezTo>
                      <a:pt x="10908" y="2088"/>
                      <a:pt x="14718" y="-770"/>
                      <a:pt x="21385" y="182"/>
                    </a:cubicBezTo>
                    <a:cubicBezTo>
                      <a:pt x="22338" y="1135"/>
                      <a:pt x="23290" y="2088"/>
                      <a:pt x="24243" y="2088"/>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30" name="Google Shape;730;p6"/>
              <p:cNvSpPr/>
              <p:nvPr/>
            </p:nvSpPr>
            <p:spPr>
              <a:xfrm>
                <a:off x="5692140" y="2530687"/>
                <a:ext cx="82168" cy="99164"/>
              </a:xfrm>
              <a:custGeom>
                <a:avLst/>
                <a:gdLst/>
                <a:ahLst/>
                <a:cxnLst/>
                <a:rect l="l" t="t" r="r" b="b"/>
                <a:pathLst>
                  <a:path w="82168" h="99164" extrusionOk="0">
                    <a:moveTo>
                      <a:pt x="953" y="62017"/>
                    </a:moveTo>
                    <a:cubicBezTo>
                      <a:pt x="1905" y="53445"/>
                      <a:pt x="4763" y="44872"/>
                      <a:pt x="7620" y="38205"/>
                    </a:cubicBezTo>
                    <a:cubicBezTo>
                      <a:pt x="13335" y="24870"/>
                      <a:pt x="25717" y="17250"/>
                      <a:pt x="39053" y="10582"/>
                    </a:cubicBezTo>
                    <a:cubicBezTo>
                      <a:pt x="50482" y="4867"/>
                      <a:pt x="62865" y="-848"/>
                      <a:pt x="76200" y="105"/>
                    </a:cubicBezTo>
                    <a:cubicBezTo>
                      <a:pt x="78105" y="105"/>
                      <a:pt x="80963" y="1057"/>
                      <a:pt x="81915" y="2962"/>
                    </a:cubicBezTo>
                    <a:cubicBezTo>
                      <a:pt x="82867" y="4867"/>
                      <a:pt x="80963" y="7725"/>
                      <a:pt x="79057" y="8677"/>
                    </a:cubicBezTo>
                    <a:cubicBezTo>
                      <a:pt x="68580" y="18202"/>
                      <a:pt x="62865" y="29632"/>
                      <a:pt x="56197" y="42015"/>
                    </a:cubicBezTo>
                    <a:cubicBezTo>
                      <a:pt x="53340" y="47730"/>
                      <a:pt x="48578" y="52492"/>
                      <a:pt x="43815" y="56302"/>
                    </a:cubicBezTo>
                    <a:cubicBezTo>
                      <a:pt x="31432" y="67732"/>
                      <a:pt x="12382" y="77257"/>
                      <a:pt x="7620" y="93450"/>
                    </a:cubicBezTo>
                    <a:cubicBezTo>
                      <a:pt x="6667" y="95355"/>
                      <a:pt x="6667" y="98212"/>
                      <a:pt x="3810" y="99165"/>
                    </a:cubicBezTo>
                    <a:cubicBezTo>
                      <a:pt x="1905" y="94402"/>
                      <a:pt x="0" y="87735"/>
                      <a:pt x="0" y="82020"/>
                    </a:cubicBezTo>
                    <a:cubicBezTo>
                      <a:pt x="0" y="76305"/>
                      <a:pt x="0" y="69637"/>
                      <a:pt x="953" y="62017"/>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31" name="Google Shape;731;p6"/>
              <p:cNvSpPr/>
              <p:nvPr/>
            </p:nvSpPr>
            <p:spPr>
              <a:xfrm>
                <a:off x="4839652" y="3184126"/>
                <a:ext cx="123019" cy="50710"/>
              </a:xfrm>
              <a:custGeom>
                <a:avLst/>
                <a:gdLst/>
                <a:ahLst/>
                <a:cxnLst/>
                <a:rect l="l" t="t" r="r" b="b"/>
                <a:pathLst>
                  <a:path w="123019" h="50710" extrusionOk="0">
                    <a:moveTo>
                      <a:pt x="33338" y="4843"/>
                    </a:moveTo>
                    <a:cubicBezTo>
                      <a:pt x="41910" y="1986"/>
                      <a:pt x="49530" y="1033"/>
                      <a:pt x="58102" y="81"/>
                    </a:cubicBezTo>
                    <a:cubicBezTo>
                      <a:pt x="72390" y="-872"/>
                      <a:pt x="84772" y="6748"/>
                      <a:pt x="96202" y="15321"/>
                    </a:cubicBezTo>
                    <a:cubicBezTo>
                      <a:pt x="105727" y="22941"/>
                      <a:pt x="117157" y="31513"/>
                      <a:pt x="121920" y="43896"/>
                    </a:cubicBezTo>
                    <a:cubicBezTo>
                      <a:pt x="122872" y="45801"/>
                      <a:pt x="123825" y="48658"/>
                      <a:pt x="121920" y="49611"/>
                    </a:cubicBezTo>
                    <a:cubicBezTo>
                      <a:pt x="120015" y="51516"/>
                      <a:pt x="117157" y="50563"/>
                      <a:pt x="115252" y="49611"/>
                    </a:cubicBezTo>
                    <a:cubicBezTo>
                      <a:pt x="101917" y="43896"/>
                      <a:pt x="89535" y="44848"/>
                      <a:pt x="75247" y="43896"/>
                    </a:cubicBezTo>
                    <a:cubicBezTo>
                      <a:pt x="68580" y="43896"/>
                      <a:pt x="62865" y="41991"/>
                      <a:pt x="56197" y="39133"/>
                    </a:cubicBezTo>
                    <a:cubicBezTo>
                      <a:pt x="40005" y="33418"/>
                      <a:pt x="23813" y="20083"/>
                      <a:pt x="6667" y="22941"/>
                    </a:cubicBezTo>
                    <a:cubicBezTo>
                      <a:pt x="3810" y="22941"/>
                      <a:pt x="1905" y="23893"/>
                      <a:pt x="0" y="22941"/>
                    </a:cubicBezTo>
                    <a:cubicBezTo>
                      <a:pt x="3810" y="19131"/>
                      <a:pt x="8572" y="14368"/>
                      <a:pt x="13335" y="12463"/>
                    </a:cubicBezTo>
                    <a:cubicBezTo>
                      <a:pt x="20002" y="9606"/>
                      <a:pt x="26670" y="6748"/>
                      <a:pt x="33338" y="4843"/>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732" name="Google Shape;732;p6"/>
              <p:cNvGrpSpPr/>
              <p:nvPr/>
            </p:nvGrpSpPr>
            <p:grpSpPr>
              <a:xfrm>
                <a:off x="5783335" y="2166533"/>
                <a:ext cx="123117" cy="119466"/>
                <a:chOff x="5783335" y="2166533"/>
                <a:chExt cx="123117" cy="119466"/>
              </a:xfrm>
            </p:grpSpPr>
            <p:sp>
              <p:nvSpPr>
                <p:cNvPr id="733" name="Google Shape;733;p6"/>
                <p:cNvSpPr/>
                <p:nvPr/>
              </p:nvSpPr>
              <p:spPr>
                <a:xfrm>
                  <a:off x="5783335" y="2166937"/>
                  <a:ext cx="123117" cy="119062"/>
                </a:xfrm>
                <a:custGeom>
                  <a:avLst/>
                  <a:gdLst/>
                  <a:ahLst/>
                  <a:cxnLst/>
                  <a:rect l="l" t="t" r="r" b="b"/>
                  <a:pathLst>
                    <a:path w="123117" h="119062" extrusionOk="0">
                      <a:moveTo>
                        <a:pt x="117402" y="114300"/>
                      </a:moveTo>
                      <a:lnTo>
                        <a:pt x="123117" y="119063"/>
                      </a:lnTo>
                      <a:cubicBezTo>
                        <a:pt x="75492" y="105728"/>
                        <a:pt x="-11185" y="80010"/>
                        <a:pt x="1197" y="0"/>
                      </a:cubicBezTo>
                      <a:cubicBezTo>
                        <a:pt x="20247" y="17145"/>
                        <a:pt x="36440" y="40005"/>
                        <a:pt x="53584" y="59055"/>
                      </a:cubicBezTo>
                      <a:cubicBezTo>
                        <a:pt x="72634" y="80010"/>
                        <a:pt x="98352" y="94297"/>
                        <a:pt x="117402" y="114300"/>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34" name="Google Shape;734;p6"/>
                <p:cNvSpPr/>
                <p:nvPr/>
              </p:nvSpPr>
              <p:spPr>
                <a:xfrm>
                  <a:off x="5784532" y="2166533"/>
                  <a:ext cx="121920" cy="119466"/>
                </a:xfrm>
                <a:custGeom>
                  <a:avLst/>
                  <a:gdLst/>
                  <a:ahLst/>
                  <a:cxnLst/>
                  <a:rect l="l" t="t" r="r" b="b"/>
                  <a:pathLst>
                    <a:path w="121920" h="119466" extrusionOk="0">
                      <a:moveTo>
                        <a:pt x="121920" y="119467"/>
                      </a:moveTo>
                      <a:cubicBezTo>
                        <a:pt x="101918" y="101369"/>
                        <a:pt x="74295" y="85177"/>
                        <a:pt x="54293" y="65174"/>
                      </a:cubicBezTo>
                      <a:cubicBezTo>
                        <a:pt x="37148" y="47077"/>
                        <a:pt x="14288" y="13739"/>
                        <a:pt x="0" y="404"/>
                      </a:cubicBezTo>
                      <a:cubicBezTo>
                        <a:pt x="29528" y="-2453"/>
                        <a:pt x="56198" y="9929"/>
                        <a:pt x="73343" y="34694"/>
                      </a:cubicBezTo>
                      <a:cubicBezTo>
                        <a:pt x="91440" y="57554"/>
                        <a:pt x="108585" y="104227"/>
                        <a:pt x="121920" y="119467"/>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735" name="Google Shape;735;p6"/>
              <p:cNvGrpSpPr/>
              <p:nvPr/>
            </p:nvGrpSpPr>
            <p:grpSpPr>
              <a:xfrm>
                <a:off x="4806724" y="2220277"/>
                <a:ext cx="106270" cy="134302"/>
                <a:chOff x="4806724" y="2220277"/>
                <a:chExt cx="106270" cy="134302"/>
              </a:xfrm>
            </p:grpSpPr>
            <p:sp>
              <p:nvSpPr>
                <p:cNvPr id="736" name="Google Shape;736;p6"/>
                <p:cNvSpPr/>
                <p:nvPr/>
              </p:nvSpPr>
              <p:spPr>
                <a:xfrm>
                  <a:off x="4806724" y="2220277"/>
                  <a:ext cx="105318" cy="133416"/>
                </a:xfrm>
                <a:custGeom>
                  <a:avLst/>
                  <a:gdLst/>
                  <a:ahLst/>
                  <a:cxnLst/>
                  <a:rect l="l" t="t" r="r" b="b"/>
                  <a:pathLst>
                    <a:path w="105318" h="133416" extrusionOk="0">
                      <a:moveTo>
                        <a:pt x="4353" y="0"/>
                      </a:moveTo>
                      <a:cubicBezTo>
                        <a:pt x="5306" y="0"/>
                        <a:pt x="13878" y="2857"/>
                        <a:pt x="16736" y="4763"/>
                      </a:cubicBezTo>
                      <a:cubicBezTo>
                        <a:pt x="27213" y="14288"/>
                        <a:pt x="31976" y="24765"/>
                        <a:pt x="37691" y="36195"/>
                      </a:cubicBezTo>
                      <a:cubicBezTo>
                        <a:pt x="45311" y="48577"/>
                        <a:pt x="54836" y="60007"/>
                        <a:pt x="60551" y="73342"/>
                      </a:cubicBezTo>
                      <a:cubicBezTo>
                        <a:pt x="66266" y="85725"/>
                        <a:pt x="71028" y="97155"/>
                        <a:pt x="78648" y="107632"/>
                      </a:cubicBezTo>
                      <a:cubicBezTo>
                        <a:pt x="85316" y="117157"/>
                        <a:pt x="97698" y="124777"/>
                        <a:pt x="105318" y="133350"/>
                      </a:cubicBezTo>
                      <a:cubicBezTo>
                        <a:pt x="89126" y="134302"/>
                        <a:pt x="72933" y="124777"/>
                        <a:pt x="63408" y="118110"/>
                      </a:cubicBezTo>
                      <a:cubicBezTo>
                        <a:pt x="45311" y="105727"/>
                        <a:pt x="26261" y="89535"/>
                        <a:pt x="13878" y="70485"/>
                      </a:cubicBezTo>
                      <a:cubicBezTo>
                        <a:pt x="-1362" y="48577"/>
                        <a:pt x="-3267" y="24765"/>
                        <a:pt x="4353" y="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37" name="Google Shape;737;p6"/>
                <p:cNvSpPr/>
                <p:nvPr/>
              </p:nvSpPr>
              <p:spPr>
                <a:xfrm>
                  <a:off x="4811077" y="2220277"/>
                  <a:ext cx="101917" cy="134302"/>
                </a:xfrm>
                <a:custGeom>
                  <a:avLst/>
                  <a:gdLst/>
                  <a:ahLst/>
                  <a:cxnLst/>
                  <a:rect l="l" t="t" r="r" b="b"/>
                  <a:pathLst>
                    <a:path w="101917" h="134302" extrusionOk="0">
                      <a:moveTo>
                        <a:pt x="0" y="0"/>
                      </a:moveTo>
                      <a:cubicBezTo>
                        <a:pt x="30480" y="0"/>
                        <a:pt x="61913" y="23813"/>
                        <a:pt x="69532" y="52388"/>
                      </a:cubicBezTo>
                      <a:cubicBezTo>
                        <a:pt x="77152" y="81915"/>
                        <a:pt x="75247" y="111442"/>
                        <a:pt x="101917" y="134302"/>
                      </a:cubicBezTo>
                      <a:cubicBezTo>
                        <a:pt x="80010" y="122872"/>
                        <a:pt x="61913" y="94297"/>
                        <a:pt x="46672" y="69532"/>
                      </a:cubicBezTo>
                      <a:cubicBezTo>
                        <a:pt x="34290" y="47625"/>
                        <a:pt x="21907" y="14288"/>
                        <a:pt x="0" y="0"/>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738" name="Google Shape;738;p6"/>
              <p:cNvGrpSpPr/>
              <p:nvPr/>
            </p:nvGrpSpPr>
            <p:grpSpPr>
              <a:xfrm>
                <a:off x="4876902" y="2799397"/>
                <a:ext cx="74192" cy="117548"/>
                <a:chOff x="4876902" y="2799397"/>
                <a:chExt cx="74192" cy="117548"/>
              </a:xfrm>
            </p:grpSpPr>
            <p:sp>
              <p:nvSpPr>
                <p:cNvPr id="739" name="Google Shape;739;p6"/>
                <p:cNvSpPr/>
                <p:nvPr/>
              </p:nvSpPr>
              <p:spPr>
                <a:xfrm>
                  <a:off x="4901565" y="2799397"/>
                  <a:ext cx="49529" cy="117548"/>
                </a:xfrm>
                <a:custGeom>
                  <a:avLst/>
                  <a:gdLst/>
                  <a:ahLst/>
                  <a:cxnLst/>
                  <a:rect l="l" t="t" r="r" b="b"/>
                  <a:pathLst>
                    <a:path w="49529" h="117548" extrusionOk="0">
                      <a:moveTo>
                        <a:pt x="0" y="117158"/>
                      </a:moveTo>
                      <a:cubicBezTo>
                        <a:pt x="21907" y="120968"/>
                        <a:pt x="44767" y="96203"/>
                        <a:pt x="45720" y="73343"/>
                      </a:cubicBezTo>
                      <a:cubicBezTo>
                        <a:pt x="45720" y="60008"/>
                        <a:pt x="38100" y="33338"/>
                        <a:pt x="49530" y="0"/>
                      </a:cubicBezTo>
                      <a:cubicBezTo>
                        <a:pt x="34290" y="20955"/>
                        <a:pt x="24765" y="24765"/>
                        <a:pt x="14288" y="45720"/>
                      </a:cubicBezTo>
                      <a:cubicBezTo>
                        <a:pt x="4763" y="65723"/>
                        <a:pt x="7620" y="100013"/>
                        <a:pt x="0" y="117158"/>
                      </a:cubicBezTo>
                      <a:close/>
                    </a:path>
                  </a:pathLst>
                </a:custGeom>
                <a:solidFill>
                  <a:srgbClr val="7095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40" name="Google Shape;740;p6"/>
                <p:cNvSpPr/>
                <p:nvPr/>
              </p:nvSpPr>
              <p:spPr>
                <a:xfrm>
                  <a:off x="4876902" y="2799397"/>
                  <a:ext cx="73239" cy="117157"/>
                </a:xfrm>
                <a:custGeom>
                  <a:avLst/>
                  <a:gdLst/>
                  <a:ahLst/>
                  <a:cxnLst/>
                  <a:rect l="l" t="t" r="r" b="b"/>
                  <a:pathLst>
                    <a:path w="73239" h="117157" extrusionOk="0">
                      <a:moveTo>
                        <a:pt x="2755" y="62865"/>
                      </a:moveTo>
                      <a:cubicBezTo>
                        <a:pt x="-4865" y="80963"/>
                        <a:pt x="3707" y="110490"/>
                        <a:pt x="23710" y="117158"/>
                      </a:cubicBezTo>
                      <a:cubicBezTo>
                        <a:pt x="40855" y="104775"/>
                        <a:pt x="43712" y="79058"/>
                        <a:pt x="45617" y="71438"/>
                      </a:cubicBezTo>
                      <a:cubicBezTo>
                        <a:pt x="50380" y="47625"/>
                        <a:pt x="56095" y="24765"/>
                        <a:pt x="73240" y="0"/>
                      </a:cubicBezTo>
                      <a:cubicBezTo>
                        <a:pt x="67525" y="6668"/>
                        <a:pt x="58000" y="8573"/>
                        <a:pt x="50380" y="13335"/>
                      </a:cubicBezTo>
                      <a:cubicBezTo>
                        <a:pt x="33235" y="23813"/>
                        <a:pt x="12280" y="42863"/>
                        <a:pt x="2755" y="62865"/>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741" name="Google Shape;741;p6"/>
              <p:cNvGrpSpPr/>
              <p:nvPr/>
            </p:nvGrpSpPr>
            <p:grpSpPr>
              <a:xfrm>
                <a:off x="5757738" y="2764643"/>
                <a:ext cx="100136" cy="112858"/>
                <a:chOff x="5757738" y="2764643"/>
                <a:chExt cx="100136" cy="112858"/>
              </a:xfrm>
            </p:grpSpPr>
            <p:sp>
              <p:nvSpPr>
                <p:cNvPr id="742" name="Google Shape;742;p6"/>
                <p:cNvSpPr/>
                <p:nvPr/>
              </p:nvSpPr>
              <p:spPr>
                <a:xfrm>
                  <a:off x="5757738" y="2764643"/>
                  <a:ext cx="100136" cy="112858"/>
                </a:xfrm>
                <a:custGeom>
                  <a:avLst/>
                  <a:gdLst/>
                  <a:ahLst/>
                  <a:cxnLst/>
                  <a:rect l="l" t="t" r="r" b="b"/>
                  <a:pathLst>
                    <a:path w="100136" h="112858" extrusionOk="0">
                      <a:moveTo>
                        <a:pt x="2981" y="35706"/>
                      </a:moveTo>
                      <a:cubicBezTo>
                        <a:pt x="1076" y="29039"/>
                        <a:pt x="-5591" y="-4299"/>
                        <a:pt x="10601" y="464"/>
                      </a:cubicBezTo>
                      <a:lnTo>
                        <a:pt x="12506" y="464"/>
                      </a:lnTo>
                      <a:cubicBezTo>
                        <a:pt x="37271" y="8084"/>
                        <a:pt x="51559" y="30944"/>
                        <a:pt x="61084" y="53804"/>
                      </a:cubicBezTo>
                      <a:cubicBezTo>
                        <a:pt x="65846" y="66186"/>
                        <a:pt x="69656" y="77616"/>
                        <a:pt x="76324" y="88094"/>
                      </a:cubicBezTo>
                      <a:cubicBezTo>
                        <a:pt x="82991" y="98571"/>
                        <a:pt x="92516" y="104286"/>
                        <a:pt x="100136" y="112859"/>
                      </a:cubicBezTo>
                      <a:cubicBezTo>
                        <a:pt x="71561" y="110001"/>
                        <a:pt x="45844" y="94761"/>
                        <a:pt x="26794" y="74759"/>
                      </a:cubicBezTo>
                      <a:cubicBezTo>
                        <a:pt x="13459" y="63329"/>
                        <a:pt x="6791" y="51899"/>
                        <a:pt x="2981" y="35706"/>
                      </a:cubicBezTo>
                      <a:close/>
                    </a:path>
                  </a:pathLst>
                </a:custGeom>
                <a:solidFill>
                  <a:srgbClr val="7D8A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43" name="Google Shape;743;p6"/>
                <p:cNvSpPr/>
                <p:nvPr/>
              </p:nvSpPr>
              <p:spPr>
                <a:xfrm>
                  <a:off x="5757738" y="2764643"/>
                  <a:ext cx="100136" cy="111906"/>
                </a:xfrm>
                <a:custGeom>
                  <a:avLst/>
                  <a:gdLst/>
                  <a:ahLst/>
                  <a:cxnLst/>
                  <a:rect l="l" t="t" r="r" b="b"/>
                  <a:pathLst>
                    <a:path w="100136" h="111906" extrusionOk="0">
                      <a:moveTo>
                        <a:pt x="2981" y="35706"/>
                      </a:moveTo>
                      <a:cubicBezTo>
                        <a:pt x="1076" y="29039"/>
                        <a:pt x="-5591" y="-4299"/>
                        <a:pt x="10601" y="464"/>
                      </a:cubicBezTo>
                      <a:lnTo>
                        <a:pt x="12506" y="464"/>
                      </a:lnTo>
                      <a:cubicBezTo>
                        <a:pt x="12506" y="464"/>
                        <a:pt x="13459" y="464"/>
                        <a:pt x="13459" y="464"/>
                      </a:cubicBezTo>
                      <a:cubicBezTo>
                        <a:pt x="13459" y="464"/>
                        <a:pt x="13459" y="1416"/>
                        <a:pt x="13459" y="1416"/>
                      </a:cubicBezTo>
                      <a:cubicBezTo>
                        <a:pt x="19174" y="11894"/>
                        <a:pt x="25841" y="21419"/>
                        <a:pt x="32509" y="30944"/>
                      </a:cubicBezTo>
                      <a:cubicBezTo>
                        <a:pt x="46796" y="64281"/>
                        <a:pt x="63941" y="99524"/>
                        <a:pt x="99184" y="110954"/>
                      </a:cubicBezTo>
                      <a:cubicBezTo>
                        <a:pt x="99184" y="110954"/>
                        <a:pt x="99184" y="110954"/>
                        <a:pt x="100136" y="111906"/>
                      </a:cubicBezTo>
                      <a:cubicBezTo>
                        <a:pt x="71561" y="109049"/>
                        <a:pt x="45844" y="93809"/>
                        <a:pt x="26794" y="73806"/>
                      </a:cubicBezTo>
                      <a:cubicBezTo>
                        <a:pt x="13459" y="63329"/>
                        <a:pt x="6791" y="51899"/>
                        <a:pt x="2981" y="35706"/>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grpSp>
          <p:nvGrpSpPr>
            <p:cNvPr id="744" name="Google Shape;744;p6"/>
            <p:cNvGrpSpPr/>
            <p:nvPr/>
          </p:nvGrpSpPr>
          <p:grpSpPr>
            <a:xfrm flipH="1">
              <a:off x="2697277" y="537918"/>
              <a:ext cx="255031" cy="2229112"/>
              <a:chOff x="2960369" y="1253489"/>
              <a:chExt cx="255031" cy="2229112"/>
            </a:xfrm>
          </p:grpSpPr>
          <p:grpSp>
            <p:nvGrpSpPr>
              <p:cNvPr id="745" name="Google Shape;745;p6"/>
              <p:cNvGrpSpPr/>
              <p:nvPr/>
            </p:nvGrpSpPr>
            <p:grpSpPr>
              <a:xfrm>
                <a:off x="3010486" y="1253489"/>
                <a:ext cx="186103" cy="2229112"/>
                <a:chOff x="3010486" y="1253489"/>
                <a:chExt cx="186103" cy="2229112"/>
              </a:xfrm>
            </p:grpSpPr>
            <p:sp>
              <p:nvSpPr>
                <p:cNvPr id="746" name="Google Shape;746;p6"/>
                <p:cNvSpPr/>
                <p:nvPr/>
              </p:nvSpPr>
              <p:spPr>
                <a:xfrm>
                  <a:off x="3010486" y="1253489"/>
                  <a:ext cx="186103" cy="2229112"/>
                </a:xfrm>
                <a:custGeom>
                  <a:avLst/>
                  <a:gdLst/>
                  <a:ahLst/>
                  <a:cxnLst/>
                  <a:rect l="l" t="t" r="r" b="b"/>
                  <a:pathLst>
                    <a:path w="186103" h="2229112" extrusionOk="0">
                      <a:moveTo>
                        <a:pt x="186103" y="30480"/>
                      </a:moveTo>
                      <a:cubicBezTo>
                        <a:pt x="167053" y="20003"/>
                        <a:pt x="148956" y="10478"/>
                        <a:pt x="129906" y="0"/>
                      </a:cubicBezTo>
                      <a:cubicBezTo>
                        <a:pt x="59421" y="83820"/>
                        <a:pt x="13701" y="188595"/>
                        <a:pt x="4176" y="299085"/>
                      </a:cubicBezTo>
                      <a:cubicBezTo>
                        <a:pt x="-10112" y="461010"/>
                        <a:pt x="13701" y="620078"/>
                        <a:pt x="53706" y="776288"/>
                      </a:cubicBezTo>
                      <a:cubicBezTo>
                        <a:pt x="80376" y="882015"/>
                        <a:pt x="116571" y="983932"/>
                        <a:pt x="128001" y="1093470"/>
                      </a:cubicBezTo>
                      <a:cubicBezTo>
                        <a:pt x="139431" y="1207770"/>
                        <a:pt x="129906" y="1324928"/>
                        <a:pt x="97521" y="1435418"/>
                      </a:cubicBezTo>
                      <a:cubicBezTo>
                        <a:pt x="80376" y="1495425"/>
                        <a:pt x="56563" y="1553528"/>
                        <a:pt x="44181" y="1614488"/>
                      </a:cubicBezTo>
                      <a:cubicBezTo>
                        <a:pt x="27988" y="1694498"/>
                        <a:pt x="30846" y="1778318"/>
                        <a:pt x="52753" y="1856423"/>
                      </a:cubicBezTo>
                      <a:cubicBezTo>
                        <a:pt x="80376" y="1954530"/>
                        <a:pt x="162291" y="2064068"/>
                        <a:pt x="117523" y="2167890"/>
                      </a:cubicBezTo>
                      <a:cubicBezTo>
                        <a:pt x="112761" y="2179320"/>
                        <a:pt x="106093" y="2190750"/>
                        <a:pt x="95616" y="2197418"/>
                      </a:cubicBezTo>
                      <a:cubicBezTo>
                        <a:pt x="80376" y="2205990"/>
                        <a:pt x="59421" y="2200275"/>
                        <a:pt x="48943" y="2186940"/>
                      </a:cubicBezTo>
                      <a:cubicBezTo>
                        <a:pt x="38466" y="2172653"/>
                        <a:pt x="37513" y="2152650"/>
                        <a:pt x="46086" y="2137410"/>
                      </a:cubicBezTo>
                      <a:cubicBezTo>
                        <a:pt x="27988" y="2147888"/>
                        <a:pt x="20368" y="2172653"/>
                        <a:pt x="27036" y="2192655"/>
                      </a:cubicBezTo>
                      <a:cubicBezTo>
                        <a:pt x="33703" y="2212658"/>
                        <a:pt x="53706" y="2226945"/>
                        <a:pt x="74661" y="2228850"/>
                      </a:cubicBezTo>
                      <a:cubicBezTo>
                        <a:pt x="95616" y="2230755"/>
                        <a:pt x="116571" y="2222183"/>
                        <a:pt x="131811" y="2206943"/>
                      </a:cubicBezTo>
                      <a:cubicBezTo>
                        <a:pt x="139431" y="2198370"/>
                        <a:pt x="146098" y="2188845"/>
                        <a:pt x="151813" y="2179320"/>
                      </a:cubicBezTo>
                      <a:cubicBezTo>
                        <a:pt x="168006" y="2152650"/>
                        <a:pt x="168958" y="2138363"/>
                        <a:pt x="168958" y="2108835"/>
                      </a:cubicBezTo>
                      <a:cubicBezTo>
                        <a:pt x="168958" y="2077403"/>
                        <a:pt x="164196" y="2046923"/>
                        <a:pt x="152766" y="2017395"/>
                      </a:cubicBezTo>
                      <a:cubicBezTo>
                        <a:pt x="140383" y="1983105"/>
                        <a:pt x="121333" y="1951673"/>
                        <a:pt x="107046" y="1918335"/>
                      </a:cubicBezTo>
                      <a:cubicBezTo>
                        <a:pt x="49896" y="1788795"/>
                        <a:pt x="68946" y="1641158"/>
                        <a:pt x="107046" y="1508760"/>
                      </a:cubicBezTo>
                      <a:cubicBezTo>
                        <a:pt x="134668" y="1412558"/>
                        <a:pt x="172768" y="1317308"/>
                        <a:pt x="179436" y="1216343"/>
                      </a:cubicBezTo>
                      <a:cubicBezTo>
                        <a:pt x="190866" y="1043940"/>
                        <a:pt x="151813" y="872490"/>
                        <a:pt x="92758" y="712470"/>
                      </a:cubicBezTo>
                      <a:cubicBezTo>
                        <a:pt x="12748" y="498158"/>
                        <a:pt x="40371" y="211455"/>
                        <a:pt x="186103" y="30480"/>
                      </a:cubicBezTo>
                      <a:close/>
                    </a:path>
                  </a:pathLst>
                </a:custGeom>
                <a:solidFill>
                  <a:srgbClr val="5872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47" name="Google Shape;747;p6"/>
                <p:cNvSpPr/>
                <p:nvPr/>
              </p:nvSpPr>
              <p:spPr>
                <a:xfrm>
                  <a:off x="3026239" y="1265872"/>
                  <a:ext cx="170350" cy="2214825"/>
                </a:xfrm>
                <a:custGeom>
                  <a:avLst/>
                  <a:gdLst/>
                  <a:ahLst/>
                  <a:cxnLst/>
                  <a:rect l="l" t="t" r="r" b="b"/>
                  <a:pathLst>
                    <a:path w="170350" h="2214825" extrusionOk="0">
                      <a:moveTo>
                        <a:pt x="170351" y="18097"/>
                      </a:moveTo>
                      <a:cubicBezTo>
                        <a:pt x="158921" y="12382"/>
                        <a:pt x="148443" y="6667"/>
                        <a:pt x="137013" y="0"/>
                      </a:cubicBezTo>
                      <a:cubicBezTo>
                        <a:pt x="105581" y="41910"/>
                        <a:pt x="73196" y="80010"/>
                        <a:pt x="53193" y="130492"/>
                      </a:cubicBezTo>
                      <a:cubicBezTo>
                        <a:pt x="44621" y="151447"/>
                        <a:pt x="36048" y="173355"/>
                        <a:pt x="27476" y="194310"/>
                      </a:cubicBezTo>
                      <a:cubicBezTo>
                        <a:pt x="4616" y="250507"/>
                        <a:pt x="8426" y="320992"/>
                        <a:pt x="2711" y="381000"/>
                      </a:cubicBezTo>
                      <a:cubicBezTo>
                        <a:pt x="-13482" y="537210"/>
                        <a:pt x="46526" y="696278"/>
                        <a:pt x="85578" y="844868"/>
                      </a:cubicBezTo>
                      <a:cubicBezTo>
                        <a:pt x="105581" y="920115"/>
                        <a:pt x="126536" y="996315"/>
                        <a:pt x="136061" y="1073468"/>
                      </a:cubicBezTo>
                      <a:cubicBezTo>
                        <a:pt x="139871" y="1109662"/>
                        <a:pt x="149396" y="1186815"/>
                        <a:pt x="114153" y="1215390"/>
                      </a:cubicBezTo>
                      <a:cubicBezTo>
                        <a:pt x="112248" y="1252537"/>
                        <a:pt x="108438" y="1289685"/>
                        <a:pt x="101771" y="1326833"/>
                      </a:cubicBezTo>
                      <a:cubicBezTo>
                        <a:pt x="123678" y="1366837"/>
                        <a:pt x="68433" y="1505903"/>
                        <a:pt x="61766" y="1528762"/>
                      </a:cubicBezTo>
                      <a:cubicBezTo>
                        <a:pt x="33191" y="1626870"/>
                        <a:pt x="20808" y="1735455"/>
                        <a:pt x="49383" y="1835468"/>
                      </a:cubicBezTo>
                      <a:cubicBezTo>
                        <a:pt x="62718" y="1884998"/>
                        <a:pt x="88436" y="1929765"/>
                        <a:pt x="107486" y="1977390"/>
                      </a:cubicBezTo>
                      <a:cubicBezTo>
                        <a:pt x="142728" y="2027873"/>
                        <a:pt x="144633" y="2114550"/>
                        <a:pt x="120821" y="2161222"/>
                      </a:cubicBezTo>
                      <a:cubicBezTo>
                        <a:pt x="89388" y="2225040"/>
                        <a:pt x="6521" y="2205038"/>
                        <a:pt x="10331" y="2144078"/>
                      </a:cubicBezTo>
                      <a:cubicBezTo>
                        <a:pt x="5568" y="2154555"/>
                        <a:pt x="4616" y="2167890"/>
                        <a:pt x="8426" y="2178368"/>
                      </a:cubicBezTo>
                      <a:cubicBezTo>
                        <a:pt x="15093" y="2198370"/>
                        <a:pt x="35096" y="2212658"/>
                        <a:pt x="56051" y="2214563"/>
                      </a:cubicBezTo>
                      <a:cubicBezTo>
                        <a:pt x="77006" y="2216468"/>
                        <a:pt x="97961" y="2207895"/>
                        <a:pt x="113201" y="2192655"/>
                      </a:cubicBezTo>
                      <a:cubicBezTo>
                        <a:pt x="120821" y="2184083"/>
                        <a:pt x="127488" y="2174558"/>
                        <a:pt x="133203" y="2165033"/>
                      </a:cubicBezTo>
                      <a:cubicBezTo>
                        <a:pt x="149396" y="2138363"/>
                        <a:pt x="150348" y="2124075"/>
                        <a:pt x="150348" y="2094547"/>
                      </a:cubicBezTo>
                      <a:cubicBezTo>
                        <a:pt x="150348" y="2063115"/>
                        <a:pt x="145586" y="2032635"/>
                        <a:pt x="134156" y="2003108"/>
                      </a:cubicBezTo>
                      <a:cubicBezTo>
                        <a:pt x="121773" y="1968818"/>
                        <a:pt x="102723" y="1937385"/>
                        <a:pt x="88436" y="1904048"/>
                      </a:cubicBezTo>
                      <a:cubicBezTo>
                        <a:pt x="31286" y="1774508"/>
                        <a:pt x="50336" y="1626870"/>
                        <a:pt x="88436" y="1494473"/>
                      </a:cubicBezTo>
                      <a:cubicBezTo>
                        <a:pt x="116058" y="1398270"/>
                        <a:pt x="154158" y="1303020"/>
                        <a:pt x="160826" y="1202055"/>
                      </a:cubicBezTo>
                      <a:cubicBezTo>
                        <a:pt x="172256" y="1029653"/>
                        <a:pt x="133203" y="858203"/>
                        <a:pt x="74148" y="698182"/>
                      </a:cubicBezTo>
                      <a:cubicBezTo>
                        <a:pt x="-3004" y="485775"/>
                        <a:pt x="24618" y="199072"/>
                        <a:pt x="170351" y="18097"/>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748" name="Google Shape;748;p6"/>
              <p:cNvGrpSpPr/>
              <p:nvPr/>
            </p:nvGrpSpPr>
            <p:grpSpPr>
              <a:xfrm>
                <a:off x="2960369" y="1423035"/>
                <a:ext cx="255031" cy="1787842"/>
                <a:chOff x="2960369" y="1423035"/>
                <a:chExt cx="255031" cy="1787842"/>
              </a:xfrm>
            </p:grpSpPr>
            <p:sp>
              <p:nvSpPr>
                <p:cNvPr id="749" name="Google Shape;749;p6"/>
                <p:cNvSpPr/>
                <p:nvPr/>
              </p:nvSpPr>
              <p:spPr>
                <a:xfrm>
                  <a:off x="3146244" y="2201941"/>
                  <a:ext cx="69156" cy="125015"/>
                </a:xfrm>
                <a:custGeom>
                  <a:avLst/>
                  <a:gdLst/>
                  <a:ahLst/>
                  <a:cxnLst/>
                  <a:rect l="l" t="t" r="r" b="b"/>
                  <a:pathLst>
                    <a:path w="69156" h="125015" extrusionOk="0">
                      <a:moveTo>
                        <a:pt x="68443" y="86916"/>
                      </a:moveTo>
                      <a:cubicBezTo>
                        <a:pt x="69395" y="77391"/>
                        <a:pt x="69395" y="67866"/>
                        <a:pt x="68443" y="59293"/>
                      </a:cubicBezTo>
                      <a:cubicBezTo>
                        <a:pt x="66538" y="43101"/>
                        <a:pt x="55108" y="31671"/>
                        <a:pt x="43678" y="22146"/>
                      </a:cubicBezTo>
                      <a:cubicBezTo>
                        <a:pt x="33200" y="13573"/>
                        <a:pt x="21770" y="3096"/>
                        <a:pt x="7483" y="238"/>
                      </a:cubicBezTo>
                      <a:cubicBezTo>
                        <a:pt x="5578" y="238"/>
                        <a:pt x="2720" y="-714"/>
                        <a:pt x="815" y="1191"/>
                      </a:cubicBezTo>
                      <a:cubicBezTo>
                        <a:pt x="-1090" y="3096"/>
                        <a:pt x="815" y="5953"/>
                        <a:pt x="1768" y="7858"/>
                      </a:cubicBezTo>
                      <a:cubicBezTo>
                        <a:pt x="10340" y="21193"/>
                        <a:pt x="13198" y="34528"/>
                        <a:pt x="17008" y="48816"/>
                      </a:cubicBezTo>
                      <a:cubicBezTo>
                        <a:pt x="18913" y="55483"/>
                        <a:pt x="21770" y="62151"/>
                        <a:pt x="25580" y="67866"/>
                      </a:cubicBezTo>
                      <a:cubicBezTo>
                        <a:pt x="35105" y="83106"/>
                        <a:pt x="52250" y="98346"/>
                        <a:pt x="53203" y="117396"/>
                      </a:cubicBezTo>
                      <a:cubicBezTo>
                        <a:pt x="53203" y="120253"/>
                        <a:pt x="53203" y="123111"/>
                        <a:pt x="55108" y="125016"/>
                      </a:cubicBezTo>
                      <a:cubicBezTo>
                        <a:pt x="58918" y="120253"/>
                        <a:pt x="61775" y="113586"/>
                        <a:pt x="63680" y="107871"/>
                      </a:cubicBezTo>
                      <a:cubicBezTo>
                        <a:pt x="65585" y="102156"/>
                        <a:pt x="67490" y="94536"/>
                        <a:pt x="68443" y="86916"/>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50" name="Google Shape;750;p6"/>
                <p:cNvSpPr/>
                <p:nvPr/>
              </p:nvSpPr>
              <p:spPr>
                <a:xfrm>
                  <a:off x="2974262" y="1423035"/>
                  <a:ext cx="82562" cy="115252"/>
                </a:xfrm>
                <a:custGeom>
                  <a:avLst/>
                  <a:gdLst/>
                  <a:ahLst/>
                  <a:cxnLst/>
                  <a:rect l="l" t="t" r="r" b="b"/>
                  <a:pathLst>
                    <a:path w="82562" h="115252" extrusionOk="0">
                      <a:moveTo>
                        <a:pt x="395" y="74295"/>
                      </a:moveTo>
                      <a:cubicBezTo>
                        <a:pt x="1347" y="64770"/>
                        <a:pt x="2300" y="56197"/>
                        <a:pt x="5157" y="47625"/>
                      </a:cubicBezTo>
                      <a:cubicBezTo>
                        <a:pt x="9920" y="32385"/>
                        <a:pt x="23255" y="22860"/>
                        <a:pt x="36590" y="15240"/>
                      </a:cubicBezTo>
                      <a:cubicBezTo>
                        <a:pt x="48020" y="8572"/>
                        <a:pt x="61355" y="0"/>
                        <a:pt x="75642" y="0"/>
                      </a:cubicBezTo>
                      <a:cubicBezTo>
                        <a:pt x="77547" y="0"/>
                        <a:pt x="80405" y="0"/>
                        <a:pt x="82310" y="1905"/>
                      </a:cubicBezTo>
                      <a:cubicBezTo>
                        <a:pt x="83262" y="3810"/>
                        <a:pt x="81357" y="6667"/>
                        <a:pt x="79452" y="8572"/>
                      </a:cubicBezTo>
                      <a:cubicBezTo>
                        <a:pt x="68975" y="20002"/>
                        <a:pt x="64212" y="32385"/>
                        <a:pt x="57545" y="46672"/>
                      </a:cubicBezTo>
                      <a:cubicBezTo>
                        <a:pt x="54687" y="53340"/>
                        <a:pt x="49925" y="58102"/>
                        <a:pt x="46115" y="63817"/>
                      </a:cubicBezTo>
                      <a:cubicBezTo>
                        <a:pt x="33732" y="77152"/>
                        <a:pt x="13730" y="89535"/>
                        <a:pt x="9920" y="108585"/>
                      </a:cubicBezTo>
                      <a:cubicBezTo>
                        <a:pt x="8967" y="111442"/>
                        <a:pt x="8967" y="114300"/>
                        <a:pt x="7062" y="115252"/>
                      </a:cubicBezTo>
                      <a:cubicBezTo>
                        <a:pt x="4205" y="109538"/>
                        <a:pt x="2300" y="102870"/>
                        <a:pt x="1347" y="97155"/>
                      </a:cubicBezTo>
                      <a:cubicBezTo>
                        <a:pt x="395" y="90488"/>
                        <a:pt x="-558" y="81915"/>
                        <a:pt x="395" y="74295"/>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751" name="Google Shape;751;p6"/>
                <p:cNvGrpSpPr/>
                <p:nvPr/>
              </p:nvGrpSpPr>
              <p:grpSpPr>
                <a:xfrm>
                  <a:off x="2960369" y="2706722"/>
                  <a:ext cx="147637" cy="109820"/>
                  <a:chOff x="2960369" y="2706722"/>
                  <a:chExt cx="147637" cy="109820"/>
                </a:xfrm>
              </p:grpSpPr>
              <p:sp>
                <p:nvSpPr>
                  <p:cNvPr id="752" name="Google Shape;752;p6"/>
                  <p:cNvSpPr/>
                  <p:nvPr/>
                </p:nvSpPr>
                <p:spPr>
                  <a:xfrm>
                    <a:off x="2960369" y="2706722"/>
                    <a:ext cx="146685" cy="109819"/>
                  </a:xfrm>
                  <a:custGeom>
                    <a:avLst/>
                    <a:gdLst/>
                    <a:ahLst/>
                    <a:cxnLst/>
                    <a:rect l="l" t="t" r="r" b="b"/>
                    <a:pathLst>
                      <a:path w="146685" h="109819" extrusionOk="0">
                        <a:moveTo>
                          <a:pt x="5715" y="105057"/>
                        </a:moveTo>
                        <a:lnTo>
                          <a:pt x="0" y="109820"/>
                        </a:lnTo>
                        <a:cubicBezTo>
                          <a:pt x="25718" y="63147"/>
                          <a:pt x="73343" y="-23530"/>
                          <a:pt x="146685" y="5997"/>
                        </a:cubicBezTo>
                        <a:cubicBezTo>
                          <a:pt x="124778" y="23142"/>
                          <a:pt x="99060" y="34572"/>
                          <a:pt x="76200" y="48860"/>
                        </a:cubicBezTo>
                        <a:cubicBezTo>
                          <a:pt x="50483" y="65052"/>
                          <a:pt x="30480" y="87912"/>
                          <a:pt x="5715" y="105057"/>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53" name="Google Shape;753;p6"/>
                  <p:cNvSpPr/>
                  <p:nvPr/>
                </p:nvSpPr>
                <p:spPr>
                  <a:xfrm>
                    <a:off x="2960369" y="2712720"/>
                    <a:ext cx="147637" cy="103822"/>
                  </a:xfrm>
                  <a:custGeom>
                    <a:avLst/>
                    <a:gdLst/>
                    <a:ahLst/>
                    <a:cxnLst/>
                    <a:rect l="l" t="t" r="r" b="b"/>
                    <a:pathLst>
                      <a:path w="147637" h="103822" extrusionOk="0">
                        <a:moveTo>
                          <a:pt x="0" y="103822"/>
                        </a:moveTo>
                        <a:cubicBezTo>
                          <a:pt x="22860" y="85725"/>
                          <a:pt x="45720" y="60960"/>
                          <a:pt x="70485" y="43815"/>
                        </a:cubicBezTo>
                        <a:cubicBezTo>
                          <a:pt x="92393" y="29527"/>
                          <a:pt x="130493" y="12383"/>
                          <a:pt x="147638" y="0"/>
                        </a:cubicBezTo>
                        <a:cubicBezTo>
                          <a:pt x="142875" y="31433"/>
                          <a:pt x="122873" y="57150"/>
                          <a:pt x="95250" y="70485"/>
                        </a:cubicBezTo>
                        <a:cubicBezTo>
                          <a:pt x="67628" y="82867"/>
                          <a:pt x="19050" y="92392"/>
                          <a:pt x="0" y="103822"/>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754" name="Google Shape;754;p6"/>
                <p:cNvGrpSpPr/>
                <p:nvPr/>
              </p:nvGrpSpPr>
              <p:grpSpPr>
                <a:xfrm>
                  <a:off x="2979528" y="1912620"/>
                  <a:ext cx="78744" cy="177164"/>
                  <a:chOff x="2979528" y="1912620"/>
                  <a:chExt cx="78744" cy="177164"/>
                </a:xfrm>
              </p:grpSpPr>
              <p:sp>
                <p:nvSpPr>
                  <p:cNvPr id="755" name="Google Shape;755;p6"/>
                  <p:cNvSpPr/>
                  <p:nvPr/>
                </p:nvSpPr>
                <p:spPr>
                  <a:xfrm>
                    <a:off x="2979528" y="1912620"/>
                    <a:ext cx="66566" cy="176212"/>
                  </a:xfrm>
                  <a:custGeom>
                    <a:avLst/>
                    <a:gdLst/>
                    <a:ahLst/>
                    <a:cxnLst/>
                    <a:rect l="l" t="t" r="r" b="b"/>
                    <a:pathLst>
                      <a:path w="66566" h="176212" extrusionOk="0">
                        <a:moveTo>
                          <a:pt x="62757" y="0"/>
                        </a:moveTo>
                        <a:cubicBezTo>
                          <a:pt x="63709" y="952"/>
                          <a:pt x="66567" y="9525"/>
                          <a:pt x="66567" y="13335"/>
                        </a:cubicBezTo>
                        <a:cubicBezTo>
                          <a:pt x="65614" y="28575"/>
                          <a:pt x="59899" y="39052"/>
                          <a:pt x="54184" y="52388"/>
                        </a:cubicBezTo>
                        <a:cubicBezTo>
                          <a:pt x="48469" y="67627"/>
                          <a:pt x="45612" y="82867"/>
                          <a:pt x="37992" y="97155"/>
                        </a:cubicBezTo>
                        <a:cubicBezTo>
                          <a:pt x="31324" y="110490"/>
                          <a:pt x="24657" y="121920"/>
                          <a:pt x="21799" y="136207"/>
                        </a:cubicBezTo>
                        <a:cubicBezTo>
                          <a:pt x="18942" y="148590"/>
                          <a:pt x="19894" y="163830"/>
                          <a:pt x="17037" y="176213"/>
                        </a:cubicBezTo>
                        <a:cubicBezTo>
                          <a:pt x="5607" y="163830"/>
                          <a:pt x="1797" y="142875"/>
                          <a:pt x="844" y="130492"/>
                        </a:cubicBezTo>
                        <a:cubicBezTo>
                          <a:pt x="-1061" y="106680"/>
                          <a:pt x="-108" y="79057"/>
                          <a:pt x="7512" y="56197"/>
                        </a:cubicBezTo>
                        <a:cubicBezTo>
                          <a:pt x="17037" y="28575"/>
                          <a:pt x="37039" y="10477"/>
                          <a:pt x="62757" y="0"/>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56" name="Google Shape;756;p6"/>
                  <p:cNvSpPr/>
                  <p:nvPr/>
                </p:nvSpPr>
                <p:spPr>
                  <a:xfrm>
                    <a:off x="2995514" y="1912620"/>
                    <a:ext cx="62758" cy="177164"/>
                  </a:xfrm>
                  <a:custGeom>
                    <a:avLst/>
                    <a:gdLst/>
                    <a:ahLst/>
                    <a:cxnLst/>
                    <a:rect l="l" t="t" r="r" b="b"/>
                    <a:pathLst>
                      <a:path w="62758" h="177164" extrusionOk="0">
                        <a:moveTo>
                          <a:pt x="46770" y="0"/>
                        </a:moveTo>
                        <a:cubicBezTo>
                          <a:pt x="66773" y="25717"/>
                          <a:pt x="68678" y="69532"/>
                          <a:pt x="48675" y="95250"/>
                        </a:cubicBezTo>
                        <a:cubicBezTo>
                          <a:pt x="28673" y="121920"/>
                          <a:pt x="2003" y="140017"/>
                          <a:pt x="1050" y="177165"/>
                        </a:cubicBezTo>
                        <a:cubicBezTo>
                          <a:pt x="-3712" y="150495"/>
                          <a:pt x="8670" y="116205"/>
                          <a:pt x="19148" y="86677"/>
                        </a:cubicBezTo>
                        <a:cubicBezTo>
                          <a:pt x="28673" y="61913"/>
                          <a:pt x="48675" y="28575"/>
                          <a:pt x="46770" y="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757" name="Google Shape;757;p6"/>
                <p:cNvGrpSpPr/>
                <p:nvPr/>
              </p:nvGrpSpPr>
              <p:grpSpPr>
                <a:xfrm>
                  <a:off x="3022559" y="3051672"/>
                  <a:ext cx="51871" cy="159205"/>
                  <a:chOff x="3022559" y="3051672"/>
                  <a:chExt cx="51871" cy="159205"/>
                </a:xfrm>
              </p:grpSpPr>
              <p:sp>
                <p:nvSpPr>
                  <p:cNvPr id="758" name="Google Shape;758;p6"/>
                  <p:cNvSpPr/>
                  <p:nvPr/>
                </p:nvSpPr>
                <p:spPr>
                  <a:xfrm>
                    <a:off x="3022559" y="3051672"/>
                    <a:ext cx="51871" cy="159205"/>
                  </a:xfrm>
                  <a:custGeom>
                    <a:avLst/>
                    <a:gdLst/>
                    <a:ahLst/>
                    <a:cxnLst/>
                    <a:rect l="l" t="t" r="r" b="b"/>
                    <a:pathLst>
                      <a:path w="51871" h="159205" extrusionOk="0">
                        <a:moveTo>
                          <a:pt x="9248" y="28712"/>
                        </a:moveTo>
                        <a:cubicBezTo>
                          <a:pt x="13058" y="22045"/>
                          <a:pt x="29250" y="-11293"/>
                          <a:pt x="39728" y="3948"/>
                        </a:cubicBezTo>
                        <a:lnTo>
                          <a:pt x="40680" y="4900"/>
                        </a:lnTo>
                        <a:cubicBezTo>
                          <a:pt x="56873" y="28712"/>
                          <a:pt x="53063" y="58240"/>
                          <a:pt x="44490" y="83005"/>
                        </a:cubicBezTo>
                        <a:cubicBezTo>
                          <a:pt x="40680" y="96340"/>
                          <a:pt x="35918" y="108723"/>
                          <a:pt x="34013" y="122057"/>
                        </a:cubicBezTo>
                        <a:cubicBezTo>
                          <a:pt x="32108" y="135393"/>
                          <a:pt x="35918" y="146823"/>
                          <a:pt x="36870" y="159205"/>
                        </a:cubicBezTo>
                        <a:cubicBezTo>
                          <a:pt x="14963" y="137298"/>
                          <a:pt x="3533" y="106818"/>
                          <a:pt x="675" y="77290"/>
                        </a:cubicBezTo>
                        <a:cubicBezTo>
                          <a:pt x="-1230" y="59193"/>
                          <a:pt x="675" y="44905"/>
                          <a:pt x="9248" y="28712"/>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59" name="Google Shape;759;p6"/>
                  <p:cNvSpPr/>
                  <p:nvPr/>
                </p:nvSpPr>
                <p:spPr>
                  <a:xfrm>
                    <a:off x="3022559" y="3051672"/>
                    <a:ext cx="41632" cy="159205"/>
                  </a:xfrm>
                  <a:custGeom>
                    <a:avLst/>
                    <a:gdLst/>
                    <a:ahLst/>
                    <a:cxnLst/>
                    <a:rect l="l" t="t" r="r" b="b"/>
                    <a:pathLst>
                      <a:path w="41632" h="159205" extrusionOk="0">
                        <a:moveTo>
                          <a:pt x="9248" y="28712"/>
                        </a:moveTo>
                        <a:cubicBezTo>
                          <a:pt x="13058" y="22045"/>
                          <a:pt x="29250" y="-11293"/>
                          <a:pt x="39728" y="3948"/>
                        </a:cubicBezTo>
                        <a:lnTo>
                          <a:pt x="40680" y="4900"/>
                        </a:lnTo>
                        <a:cubicBezTo>
                          <a:pt x="40680" y="4900"/>
                          <a:pt x="40680" y="5852"/>
                          <a:pt x="41633" y="5852"/>
                        </a:cubicBezTo>
                        <a:cubicBezTo>
                          <a:pt x="41633" y="5852"/>
                          <a:pt x="40680" y="6805"/>
                          <a:pt x="40680" y="6805"/>
                        </a:cubicBezTo>
                        <a:cubicBezTo>
                          <a:pt x="38775" y="19187"/>
                          <a:pt x="36870" y="32523"/>
                          <a:pt x="35918" y="44905"/>
                        </a:cubicBezTo>
                        <a:cubicBezTo>
                          <a:pt x="24488" y="83005"/>
                          <a:pt x="15915" y="123962"/>
                          <a:pt x="36870" y="158252"/>
                        </a:cubicBezTo>
                        <a:cubicBezTo>
                          <a:pt x="36870" y="158252"/>
                          <a:pt x="36870" y="159205"/>
                          <a:pt x="36870" y="159205"/>
                        </a:cubicBezTo>
                        <a:cubicBezTo>
                          <a:pt x="14963" y="137298"/>
                          <a:pt x="3533" y="106818"/>
                          <a:pt x="675" y="77290"/>
                        </a:cubicBezTo>
                        <a:cubicBezTo>
                          <a:pt x="-1230" y="59193"/>
                          <a:pt x="675" y="44905"/>
                          <a:pt x="9248" y="28712"/>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grpSp>
        <p:sp>
          <p:nvSpPr>
            <p:cNvPr id="760" name="Google Shape;760;p6"/>
            <p:cNvSpPr/>
            <p:nvPr/>
          </p:nvSpPr>
          <p:spPr>
            <a:xfrm rot="-8617848">
              <a:off x="482877" y="567975"/>
              <a:ext cx="888873" cy="1271724"/>
            </a:xfrm>
            <a:custGeom>
              <a:avLst/>
              <a:gdLst/>
              <a:ahLst/>
              <a:cxnLst/>
              <a:rect l="l" t="t" r="r" b="b"/>
              <a:pathLst>
                <a:path w="1109662" h="1587610" extrusionOk="0">
                  <a:moveTo>
                    <a:pt x="828675" y="1237922"/>
                  </a:moveTo>
                  <a:cubicBezTo>
                    <a:pt x="626745" y="1089332"/>
                    <a:pt x="549592" y="938837"/>
                    <a:pt x="404813" y="799772"/>
                  </a:cubicBezTo>
                  <a:cubicBezTo>
                    <a:pt x="650557" y="878829"/>
                    <a:pt x="809625" y="1168389"/>
                    <a:pt x="828675" y="1230302"/>
                  </a:cubicBezTo>
                  <a:cubicBezTo>
                    <a:pt x="828675" y="1131242"/>
                    <a:pt x="818197" y="1031229"/>
                    <a:pt x="796290" y="934074"/>
                  </a:cubicBezTo>
                  <a:cubicBezTo>
                    <a:pt x="678180" y="833109"/>
                    <a:pt x="554355" y="775959"/>
                    <a:pt x="458153" y="632132"/>
                  </a:cubicBezTo>
                  <a:cubicBezTo>
                    <a:pt x="611505" y="670232"/>
                    <a:pt x="753428" y="850254"/>
                    <a:pt x="792480" y="919787"/>
                  </a:cubicBezTo>
                  <a:cubicBezTo>
                    <a:pt x="771525" y="834062"/>
                    <a:pt x="742950" y="749289"/>
                    <a:pt x="704850" y="669279"/>
                  </a:cubicBezTo>
                  <a:cubicBezTo>
                    <a:pt x="588645" y="611177"/>
                    <a:pt x="485775" y="535929"/>
                    <a:pt x="399097" y="446394"/>
                  </a:cubicBezTo>
                  <a:cubicBezTo>
                    <a:pt x="509588" y="476874"/>
                    <a:pt x="610553" y="541644"/>
                    <a:pt x="684847" y="628322"/>
                  </a:cubicBezTo>
                  <a:cubicBezTo>
                    <a:pt x="652463" y="566409"/>
                    <a:pt x="615315" y="506402"/>
                    <a:pt x="573405" y="449252"/>
                  </a:cubicBezTo>
                  <a:cubicBezTo>
                    <a:pt x="568642" y="450204"/>
                    <a:pt x="564832" y="452109"/>
                    <a:pt x="560070" y="453062"/>
                  </a:cubicBezTo>
                  <a:cubicBezTo>
                    <a:pt x="461010" y="429249"/>
                    <a:pt x="371475" y="376862"/>
                    <a:pt x="305753" y="304472"/>
                  </a:cubicBezTo>
                  <a:cubicBezTo>
                    <a:pt x="390525" y="318759"/>
                    <a:pt x="471488" y="354002"/>
                    <a:pt x="539115" y="405437"/>
                  </a:cubicBezTo>
                  <a:cubicBezTo>
                    <a:pt x="512445" y="373052"/>
                    <a:pt x="483870" y="341619"/>
                    <a:pt x="454342" y="311139"/>
                  </a:cubicBezTo>
                  <a:cubicBezTo>
                    <a:pt x="439103" y="310187"/>
                    <a:pt x="387667" y="300662"/>
                    <a:pt x="387667" y="300662"/>
                  </a:cubicBezTo>
                  <a:cubicBezTo>
                    <a:pt x="303847" y="278754"/>
                    <a:pt x="229553" y="241607"/>
                    <a:pt x="156210" y="198744"/>
                  </a:cubicBezTo>
                  <a:cubicBezTo>
                    <a:pt x="224790" y="199697"/>
                    <a:pt x="398145" y="273039"/>
                    <a:pt x="445770" y="301614"/>
                  </a:cubicBezTo>
                  <a:cubicBezTo>
                    <a:pt x="404813" y="260657"/>
                    <a:pt x="360997" y="222557"/>
                    <a:pt x="315278" y="188267"/>
                  </a:cubicBezTo>
                  <a:cubicBezTo>
                    <a:pt x="313372" y="188267"/>
                    <a:pt x="311467" y="188267"/>
                    <a:pt x="310515" y="189219"/>
                  </a:cubicBezTo>
                  <a:cubicBezTo>
                    <a:pt x="247650" y="183504"/>
                    <a:pt x="188595" y="155882"/>
                    <a:pt x="138113" y="120639"/>
                  </a:cubicBezTo>
                  <a:cubicBezTo>
                    <a:pt x="87630" y="85397"/>
                    <a:pt x="44767" y="42534"/>
                    <a:pt x="0" y="1577"/>
                  </a:cubicBezTo>
                  <a:cubicBezTo>
                    <a:pt x="151447" y="-15568"/>
                    <a:pt x="236220" y="111114"/>
                    <a:pt x="326707" y="187314"/>
                  </a:cubicBezTo>
                  <a:cubicBezTo>
                    <a:pt x="326707" y="187314"/>
                    <a:pt x="325755" y="187314"/>
                    <a:pt x="325755" y="187314"/>
                  </a:cubicBezTo>
                  <a:cubicBezTo>
                    <a:pt x="367665" y="218747"/>
                    <a:pt x="407670" y="252084"/>
                    <a:pt x="444817" y="288279"/>
                  </a:cubicBezTo>
                  <a:cubicBezTo>
                    <a:pt x="416242" y="201602"/>
                    <a:pt x="375285" y="117782"/>
                    <a:pt x="331470" y="34914"/>
                  </a:cubicBezTo>
                  <a:cubicBezTo>
                    <a:pt x="404813" y="97779"/>
                    <a:pt x="452438" y="185409"/>
                    <a:pt x="461963" y="275897"/>
                  </a:cubicBezTo>
                  <a:cubicBezTo>
                    <a:pt x="461963" y="275897"/>
                    <a:pt x="459105" y="292089"/>
                    <a:pt x="454342" y="297804"/>
                  </a:cubicBezTo>
                  <a:cubicBezTo>
                    <a:pt x="501967" y="344477"/>
                    <a:pt x="546735" y="394007"/>
                    <a:pt x="585788" y="446394"/>
                  </a:cubicBezTo>
                  <a:lnTo>
                    <a:pt x="585788" y="446394"/>
                  </a:lnTo>
                  <a:lnTo>
                    <a:pt x="585788" y="446394"/>
                  </a:lnTo>
                  <a:cubicBezTo>
                    <a:pt x="591503" y="454014"/>
                    <a:pt x="598170" y="462587"/>
                    <a:pt x="603885" y="471159"/>
                  </a:cubicBezTo>
                  <a:cubicBezTo>
                    <a:pt x="594360" y="431154"/>
                    <a:pt x="528638" y="234939"/>
                    <a:pt x="581025" y="83492"/>
                  </a:cubicBezTo>
                  <a:cubicBezTo>
                    <a:pt x="629603" y="205412"/>
                    <a:pt x="635317" y="354954"/>
                    <a:pt x="606742" y="474969"/>
                  </a:cubicBezTo>
                  <a:cubicBezTo>
                    <a:pt x="651510" y="537834"/>
                    <a:pt x="691515" y="604509"/>
                    <a:pt x="723900" y="674042"/>
                  </a:cubicBezTo>
                  <a:cubicBezTo>
                    <a:pt x="724853" y="606414"/>
                    <a:pt x="702945" y="365432"/>
                    <a:pt x="762000" y="214937"/>
                  </a:cubicBezTo>
                  <a:cubicBezTo>
                    <a:pt x="764857" y="292089"/>
                    <a:pt x="797242" y="386387"/>
                    <a:pt x="799147" y="463539"/>
                  </a:cubicBezTo>
                  <a:cubicBezTo>
                    <a:pt x="801053" y="537834"/>
                    <a:pt x="768667" y="622607"/>
                    <a:pt x="729615" y="685472"/>
                  </a:cubicBezTo>
                  <a:cubicBezTo>
                    <a:pt x="765810" y="763577"/>
                    <a:pt x="794385" y="845492"/>
                    <a:pt x="814388" y="929312"/>
                  </a:cubicBezTo>
                  <a:cubicBezTo>
                    <a:pt x="842010" y="747384"/>
                    <a:pt x="871538" y="546407"/>
                    <a:pt x="981075" y="363527"/>
                  </a:cubicBezTo>
                  <a:cubicBezTo>
                    <a:pt x="1020128" y="553074"/>
                    <a:pt x="855345" y="886449"/>
                    <a:pt x="816292" y="941694"/>
                  </a:cubicBezTo>
                  <a:cubicBezTo>
                    <a:pt x="838200" y="1036944"/>
                    <a:pt x="849630" y="1135052"/>
                    <a:pt x="849630" y="1234112"/>
                  </a:cubicBezTo>
                  <a:cubicBezTo>
                    <a:pt x="864870" y="1177914"/>
                    <a:pt x="899160" y="1000749"/>
                    <a:pt x="937260" y="915977"/>
                  </a:cubicBezTo>
                  <a:cubicBezTo>
                    <a:pt x="984885" y="815964"/>
                    <a:pt x="1023938" y="725477"/>
                    <a:pt x="1109663" y="642609"/>
                  </a:cubicBezTo>
                  <a:cubicBezTo>
                    <a:pt x="1106805" y="909309"/>
                    <a:pt x="998220" y="1096952"/>
                    <a:pt x="849630" y="1247447"/>
                  </a:cubicBezTo>
                  <a:cubicBezTo>
                    <a:pt x="848678" y="1357937"/>
                    <a:pt x="834390" y="1469379"/>
                    <a:pt x="807720" y="1577012"/>
                  </a:cubicBezTo>
                  <a:cubicBezTo>
                    <a:pt x="807720" y="1577012"/>
                    <a:pt x="807720" y="1577012"/>
                    <a:pt x="807720" y="1577012"/>
                  </a:cubicBezTo>
                  <a:cubicBezTo>
                    <a:pt x="805815" y="1583679"/>
                    <a:pt x="799147" y="1588442"/>
                    <a:pt x="792480" y="1587489"/>
                  </a:cubicBezTo>
                  <a:cubicBezTo>
                    <a:pt x="785813" y="1586537"/>
                    <a:pt x="782003" y="1579869"/>
                    <a:pt x="783907" y="1573202"/>
                  </a:cubicBezTo>
                  <a:cubicBezTo>
                    <a:pt x="812482" y="1463664"/>
                    <a:pt x="827722" y="1351269"/>
                    <a:pt x="828675" y="1237922"/>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761" name="Google Shape;761;p6"/>
            <p:cNvGrpSpPr/>
            <p:nvPr/>
          </p:nvGrpSpPr>
          <p:grpSpPr>
            <a:xfrm>
              <a:off x="-318079" y="-625836"/>
              <a:ext cx="6258064" cy="2565073"/>
              <a:chOff x="-163907" y="282733"/>
              <a:chExt cx="6258064" cy="2565073"/>
            </a:xfrm>
          </p:grpSpPr>
          <p:sp>
            <p:nvSpPr>
              <p:cNvPr id="762" name="Google Shape;762;p6"/>
              <p:cNvSpPr/>
              <p:nvPr/>
            </p:nvSpPr>
            <p:spPr>
              <a:xfrm rot="8410129" flipH="1">
                <a:off x="1705834" y="697250"/>
                <a:ext cx="1923282" cy="1736038"/>
              </a:xfrm>
              <a:custGeom>
                <a:avLst/>
                <a:gdLst/>
                <a:ahLst/>
                <a:cxnLst/>
                <a:rect l="l" t="t" r="r" b="b"/>
                <a:pathLst>
                  <a:path w="1342687" h="1228717" extrusionOk="0">
                    <a:moveTo>
                      <a:pt x="1320635" y="311638"/>
                    </a:moveTo>
                    <a:cubicBezTo>
                      <a:pt x="1361849" y="247345"/>
                      <a:pt x="1343715" y="159972"/>
                      <a:pt x="1279422" y="118759"/>
                    </a:cubicBezTo>
                    <a:lnTo>
                      <a:pt x="1111270" y="11604"/>
                    </a:lnTo>
                    <a:cubicBezTo>
                      <a:pt x="1094785" y="64"/>
                      <a:pt x="1071705" y="-3233"/>
                      <a:pt x="1051923" y="3361"/>
                    </a:cubicBezTo>
                    <a:cubicBezTo>
                      <a:pt x="1015655" y="14901"/>
                      <a:pt x="995872" y="54466"/>
                      <a:pt x="1007412" y="92382"/>
                    </a:cubicBezTo>
                    <a:lnTo>
                      <a:pt x="1070057" y="281964"/>
                    </a:lnTo>
                    <a:cubicBezTo>
                      <a:pt x="1079948" y="311638"/>
                      <a:pt x="1099731" y="336366"/>
                      <a:pt x="1126107" y="354500"/>
                    </a:cubicBezTo>
                    <a:cubicBezTo>
                      <a:pt x="1159078" y="375931"/>
                      <a:pt x="1195346" y="380877"/>
                      <a:pt x="1229965" y="374283"/>
                    </a:cubicBezTo>
                    <a:cubicBezTo>
                      <a:pt x="1228317" y="456710"/>
                      <a:pt x="1201940" y="558919"/>
                      <a:pt x="1106325" y="596836"/>
                    </a:cubicBezTo>
                    <a:cubicBezTo>
                      <a:pt x="967847" y="651238"/>
                      <a:pt x="961253" y="494626"/>
                      <a:pt x="859044" y="283613"/>
                    </a:cubicBezTo>
                    <a:cubicBezTo>
                      <a:pt x="756834" y="72600"/>
                      <a:pt x="377669" y="136893"/>
                      <a:pt x="298539" y="316584"/>
                    </a:cubicBezTo>
                    <a:cubicBezTo>
                      <a:pt x="212815" y="511112"/>
                      <a:pt x="323267" y="626510"/>
                      <a:pt x="364481" y="679263"/>
                    </a:cubicBezTo>
                    <a:cubicBezTo>
                      <a:pt x="405695" y="732016"/>
                      <a:pt x="573846" y="835874"/>
                      <a:pt x="611762" y="893573"/>
                    </a:cubicBezTo>
                    <a:cubicBezTo>
                      <a:pt x="649679" y="951272"/>
                      <a:pt x="577143" y="1055131"/>
                      <a:pt x="463394" y="877088"/>
                    </a:cubicBezTo>
                    <a:cubicBezTo>
                      <a:pt x="349644" y="699045"/>
                      <a:pt x="257326" y="631455"/>
                      <a:pt x="168305" y="661129"/>
                    </a:cubicBezTo>
                    <a:cubicBezTo>
                      <a:pt x="79283" y="690803"/>
                      <a:pt x="61149" y="793012"/>
                      <a:pt x="102363" y="908410"/>
                    </a:cubicBezTo>
                    <a:cubicBezTo>
                      <a:pt x="143576" y="1023808"/>
                      <a:pt x="298539" y="1101290"/>
                      <a:pt x="250732" y="1139206"/>
                    </a:cubicBezTo>
                    <a:cubicBezTo>
                      <a:pt x="224355" y="1160637"/>
                      <a:pt x="90823" y="1155692"/>
                      <a:pt x="19936" y="1139206"/>
                    </a:cubicBezTo>
                    <a:cubicBezTo>
                      <a:pt x="1802" y="1134260"/>
                      <a:pt x="-8089" y="1160637"/>
                      <a:pt x="8396" y="1168880"/>
                    </a:cubicBezTo>
                    <a:cubicBezTo>
                      <a:pt x="99066" y="1221633"/>
                      <a:pt x="298539" y="1271089"/>
                      <a:pt x="349644" y="1170528"/>
                    </a:cubicBezTo>
                    <a:cubicBezTo>
                      <a:pt x="415586" y="1043591"/>
                      <a:pt x="275460" y="1018862"/>
                      <a:pt x="217761" y="873791"/>
                    </a:cubicBezTo>
                    <a:cubicBezTo>
                      <a:pt x="160062" y="728719"/>
                      <a:pt x="273811" y="829280"/>
                      <a:pt x="316673" y="890276"/>
                    </a:cubicBezTo>
                    <a:cubicBezTo>
                      <a:pt x="359535" y="951272"/>
                      <a:pt x="438665" y="1097993"/>
                      <a:pt x="547469" y="1137558"/>
                    </a:cubicBezTo>
                    <a:cubicBezTo>
                      <a:pt x="656273" y="1177123"/>
                      <a:pt x="788156" y="1055131"/>
                      <a:pt x="796399" y="915004"/>
                    </a:cubicBezTo>
                    <a:cubicBezTo>
                      <a:pt x="804642" y="774878"/>
                      <a:pt x="674407" y="723774"/>
                      <a:pt x="596925" y="661129"/>
                    </a:cubicBezTo>
                    <a:cubicBezTo>
                      <a:pt x="519444" y="598484"/>
                      <a:pt x="413937" y="453413"/>
                      <a:pt x="547469" y="380877"/>
                    </a:cubicBezTo>
                    <a:cubicBezTo>
                      <a:pt x="681001" y="308341"/>
                      <a:pt x="760131" y="532543"/>
                      <a:pt x="794750" y="611673"/>
                    </a:cubicBezTo>
                    <a:cubicBezTo>
                      <a:pt x="829370" y="690803"/>
                      <a:pt x="910148" y="748502"/>
                      <a:pt x="1009061" y="760041"/>
                    </a:cubicBezTo>
                    <a:cubicBezTo>
                      <a:pt x="1107973" y="771581"/>
                      <a:pt x="1218426" y="723774"/>
                      <a:pt x="1289313" y="595187"/>
                    </a:cubicBezTo>
                    <a:cubicBezTo>
                      <a:pt x="1337121" y="509463"/>
                      <a:pt x="1325581" y="403957"/>
                      <a:pt x="1305798" y="329772"/>
                    </a:cubicBezTo>
                    <a:cubicBezTo>
                      <a:pt x="1310744" y="324826"/>
                      <a:pt x="1315690" y="318232"/>
                      <a:pt x="1320635" y="311638"/>
                    </a:cubicBezTo>
                    <a:close/>
                  </a:path>
                </a:pathLst>
              </a:custGeom>
              <a:solidFill>
                <a:srgbClr val="6E42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63" name="Google Shape;763;p6"/>
              <p:cNvSpPr/>
              <p:nvPr/>
            </p:nvSpPr>
            <p:spPr>
              <a:xfrm>
                <a:off x="1379250" y="1615283"/>
                <a:ext cx="148437" cy="134439"/>
              </a:xfrm>
              <a:custGeom>
                <a:avLst/>
                <a:gdLst/>
                <a:ahLst/>
                <a:cxnLst/>
                <a:rect l="l" t="t" r="r" b="b"/>
                <a:pathLst>
                  <a:path w="148437" h="134439" extrusionOk="0">
                    <a:moveTo>
                      <a:pt x="53627" y="0"/>
                    </a:moveTo>
                    <a:lnTo>
                      <a:pt x="111329" y="9814"/>
                    </a:lnTo>
                    <a:lnTo>
                      <a:pt x="148437" y="12270"/>
                    </a:lnTo>
                    <a:lnTo>
                      <a:pt x="100922" y="56995"/>
                    </a:lnTo>
                    <a:cubicBezTo>
                      <a:pt x="77975" y="80636"/>
                      <a:pt x="57278" y="104154"/>
                      <a:pt x="41536" y="124867"/>
                    </a:cubicBezTo>
                    <a:cubicBezTo>
                      <a:pt x="26087" y="146853"/>
                      <a:pt x="-8657" y="127287"/>
                      <a:pt x="1995" y="103234"/>
                    </a:cubicBezTo>
                    <a:cubicBezTo>
                      <a:pt x="8480" y="85691"/>
                      <a:pt x="16879" y="66646"/>
                      <a:pt x="26901" y="46870"/>
                    </a:cubicBezTo>
                    <a:lnTo>
                      <a:pt x="53627"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64" name="Google Shape;764;p6"/>
              <p:cNvSpPr/>
              <p:nvPr/>
            </p:nvSpPr>
            <p:spPr>
              <a:xfrm>
                <a:off x="-163907" y="1183760"/>
                <a:ext cx="6258064" cy="611637"/>
              </a:xfrm>
              <a:custGeom>
                <a:avLst/>
                <a:gdLst/>
                <a:ahLst/>
                <a:cxnLst/>
                <a:rect l="l" t="t" r="r" b="b"/>
                <a:pathLst>
                  <a:path w="3378172" h="315277" extrusionOk="0">
                    <a:moveTo>
                      <a:pt x="3374708" y="0"/>
                    </a:moveTo>
                    <a:cubicBezTo>
                      <a:pt x="3374708" y="0"/>
                      <a:pt x="3374708" y="952"/>
                      <a:pt x="3373755" y="1905"/>
                    </a:cubicBezTo>
                    <a:cubicBezTo>
                      <a:pt x="3368040" y="7620"/>
                      <a:pt x="3360420" y="10477"/>
                      <a:pt x="3351848" y="11430"/>
                    </a:cubicBezTo>
                    <a:cubicBezTo>
                      <a:pt x="3339465" y="13335"/>
                      <a:pt x="3328035" y="16192"/>
                      <a:pt x="3316605" y="19050"/>
                    </a:cubicBezTo>
                    <a:cubicBezTo>
                      <a:pt x="3289935" y="24765"/>
                      <a:pt x="3262313" y="27622"/>
                      <a:pt x="3236595" y="36195"/>
                    </a:cubicBezTo>
                    <a:cubicBezTo>
                      <a:pt x="3221355" y="41910"/>
                      <a:pt x="3211830" y="50482"/>
                      <a:pt x="3200400" y="60960"/>
                    </a:cubicBezTo>
                    <a:cubicBezTo>
                      <a:pt x="3191828" y="69532"/>
                      <a:pt x="3182303" y="76200"/>
                      <a:pt x="3171825" y="82867"/>
                    </a:cubicBezTo>
                    <a:cubicBezTo>
                      <a:pt x="3154680" y="94298"/>
                      <a:pt x="3134678" y="112395"/>
                      <a:pt x="3113723" y="114300"/>
                    </a:cubicBezTo>
                    <a:cubicBezTo>
                      <a:pt x="3084195" y="117157"/>
                      <a:pt x="3054668" y="115252"/>
                      <a:pt x="3025140" y="115252"/>
                    </a:cubicBezTo>
                    <a:cubicBezTo>
                      <a:pt x="2996565" y="115252"/>
                      <a:pt x="2967990" y="120015"/>
                      <a:pt x="2939415" y="122872"/>
                    </a:cubicBezTo>
                    <a:cubicBezTo>
                      <a:pt x="2908935" y="126682"/>
                      <a:pt x="2878455" y="126682"/>
                      <a:pt x="2847975" y="128588"/>
                    </a:cubicBezTo>
                    <a:cubicBezTo>
                      <a:pt x="2833688" y="129540"/>
                      <a:pt x="2820353" y="131445"/>
                      <a:pt x="2806065" y="131445"/>
                    </a:cubicBezTo>
                    <a:cubicBezTo>
                      <a:pt x="2799398" y="131445"/>
                      <a:pt x="2792730" y="130493"/>
                      <a:pt x="2786063" y="131445"/>
                    </a:cubicBezTo>
                    <a:cubicBezTo>
                      <a:pt x="2782253" y="132397"/>
                      <a:pt x="2779395" y="132397"/>
                      <a:pt x="2775585" y="133350"/>
                    </a:cubicBezTo>
                    <a:cubicBezTo>
                      <a:pt x="2775585" y="133350"/>
                      <a:pt x="2775585" y="133350"/>
                      <a:pt x="2775585" y="133350"/>
                    </a:cubicBezTo>
                    <a:cubicBezTo>
                      <a:pt x="2742248" y="140970"/>
                      <a:pt x="2708910" y="149543"/>
                      <a:pt x="2675573" y="158115"/>
                    </a:cubicBezTo>
                    <a:cubicBezTo>
                      <a:pt x="2644140" y="166688"/>
                      <a:pt x="2614613" y="180022"/>
                      <a:pt x="2583180" y="187643"/>
                    </a:cubicBezTo>
                    <a:cubicBezTo>
                      <a:pt x="2552700" y="195263"/>
                      <a:pt x="2521268" y="201930"/>
                      <a:pt x="2489835" y="201930"/>
                    </a:cubicBezTo>
                    <a:cubicBezTo>
                      <a:pt x="2460308" y="201930"/>
                      <a:pt x="2431733" y="189547"/>
                      <a:pt x="2404110" y="180022"/>
                    </a:cubicBezTo>
                    <a:cubicBezTo>
                      <a:pt x="2369820" y="167640"/>
                      <a:pt x="2331720" y="166688"/>
                      <a:pt x="2296478" y="166688"/>
                    </a:cubicBezTo>
                    <a:cubicBezTo>
                      <a:pt x="2263140" y="166688"/>
                      <a:pt x="2228850" y="167640"/>
                      <a:pt x="2195513" y="168593"/>
                    </a:cubicBezTo>
                    <a:cubicBezTo>
                      <a:pt x="2165985" y="169545"/>
                      <a:pt x="2136458" y="171450"/>
                      <a:pt x="2105978" y="169545"/>
                    </a:cubicBezTo>
                    <a:cubicBezTo>
                      <a:pt x="2089785" y="168593"/>
                      <a:pt x="2073593" y="167640"/>
                      <a:pt x="2057400" y="167640"/>
                    </a:cubicBezTo>
                    <a:cubicBezTo>
                      <a:pt x="2043113" y="167640"/>
                      <a:pt x="2028825" y="170497"/>
                      <a:pt x="2015490" y="168593"/>
                    </a:cubicBezTo>
                    <a:cubicBezTo>
                      <a:pt x="2014538" y="168593"/>
                      <a:pt x="2014538" y="167640"/>
                      <a:pt x="2014538" y="167640"/>
                    </a:cubicBezTo>
                    <a:cubicBezTo>
                      <a:pt x="2014538" y="167640"/>
                      <a:pt x="2014538" y="167640"/>
                      <a:pt x="2014538" y="167640"/>
                    </a:cubicBezTo>
                    <a:cubicBezTo>
                      <a:pt x="1956435" y="164783"/>
                      <a:pt x="1899285" y="158115"/>
                      <a:pt x="1842135" y="149543"/>
                    </a:cubicBezTo>
                    <a:cubicBezTo>
                      <a:pt x="1809750" y="144780"/>
                      <a:pt x="1776413" y="148590"/>
                      <a:pt x="1744028" y="153352"/>
                    </a:cubicBezTo>
                    <a:cubicBezTo>
                      <a:pt x="1712595" y="157163"/>
                      <a:pt x="1680210" y="160020"/>
                      <a:pt x="1648778" y="160020"/>
                    </a:cubicBezTo>
                    <a:cubicBezTo>
                      <a:pt x="1618298" y="160020"/>
                      <a:pt x="1587818" y="156210"/>
                      <a:pt x="1557338" y="151447"/>
                    </a:cubicBezTo>
                    <a:cubicBezTo>
                      <a:pt x="1527810" y="146685"/>
                      <a:pt x="1498283" y="141922"/>
                      <a:pt x="1469708" y="132397"/>
                    </a:cubicBezTo>
                    <a:cubicBezTo>
                      <a:pt x="1440180" y="122872"/>
                      <a:pt x="1414463" y="106680"/>
                      <a:pt x="1384935" y="95250"/>
                    </a:cubicBezTo>
                    <a:cubicBezTo>
                      <a:pt x="1369695" y="89535"/>
                      <a:pt x="1353503" y="89535"/>
                      <a:pt x="1337310" y="90488"/>
                    </a:cubicBezTo>
                    <a:cubicBezTo>
                      <a:pt x="1327785" y="91440"/>
                      <a:pt x="1318260" y="93345"/>
                      <a:pt x="1308735" y="94298"/>
                    </a:cubicBezTo>
                    <a:cubicBezTo>
                      <a:pt x="1307783" y="95250"/>
                      <a:pt x="1306830" y="96202"/>
                      <a:pt x="1305878" y="96202"/>
                    </a:cubicBezTo>
                    <a:cubicBezTo>
                      <a:pt x="1279208" y="98107"/>
                      <a:pt x="1253490" y="100965"/>
                      <a:pt x="1227773" y="105727"/>
                    </a:cubicBezTo>
                    <a:cubicBezTo>
                      <a:pt x="1202055" y="110490"/>
                      <a:pt x="1176338" y="119063"/>
                      <a:pt x="1151573" y="124777"/>
                    </a:cubicBezTo>
                    <a:cubicBezTo>
                      <a:pt x="1099185" y="137160"/>
                      <a:pt x="1047750" y="139065"/>
                      <a:pt x="995363" y="139065"/>
                    </a:cubicBezTo>
                    <a:cubicBezTo>
                      <a:pt x="968693" y="139065"/>
                      <a:pt x="942975" y="139065"/>
                      <a:pt x="916305" y="136208"/>
                    </a:cubicBezTo>
                    <a:cubicBezTo>
                      <a:pt x="890588" y="133350"/>
                      <a:pt x="865823" y="126682"/>
                      <a:pt x="840105" y="123825"/>
                    </a:cubicBezTo>
                    <a:cubicBezTo>
                      <a:pt x="826770" y="121920"/>
                      <a:pt x="813435" y="120967"/>
                      <a:pt x="800100" y="120015"/>
                    </a:cubicBezTo>
                    <a:cubicBezTo>
                      <a:pt x="799148" y="120015"/>
                      <a:pt x="799148" y="120015"/>
                      <a:pt x="798195" y="120015"/>
                    </a:cubicBezTo>
                    <a:cubicBezTo>
                      <a:pt x="782003" y="117157"/>
                      <a:pt x="764858" y="117157"/>
                      <a:pt x="747713" y="119063"/>
                    </a:cubicBezTo>
                    <a:cubicBezTo>
                      <a:pt x="745808" y="119063"/>
                      <a:pt x="742950" y="119063"/>
                      <a:pt x="741045" y="119063"/>
                    </a:cubicBezTo>
                    <a:cubicBezTo>
                      <a:pt x="722948" y="118110"/>
                      <a:pt x="704850" y="119063"/>
                      <a:pt x="687705" y="119063"/>
                    </a:cubicBezTo>
                    <a:cubicBezTo>
                      <a:pt x="652463" y="120015"/>
                      <a:pt x="618173" y="121920"/>
                      <a:pt x="583883" y="125730"/>
                    </a:cubicBezTo>
                    <a:cubicBezTo>
                      <a:pt x="567690" y="127635"/>
                      <a:pt x="550545" y="127635"/>
                      <a:pt x="534353" y="128588"/>
                    </a:cubicBezTo>
                    <a:cubicBezTo>
                      <a:pt x="518160" y="129540"/>
                      <a:pt x="501968" y="132397"/>
                      <a:pt x="485775" y="134302"/>
                    </a:cubicBezTo>
                    <a:cubicBezTo>
                      <a:pt x="454343" y="140018"/>
                      <a:pt x="421958" y="138113"/>
                      <a:pt x="389573" y="140970"/>
                    </a:cubicBezTo>
                    <a:cubicBezTo>
                      <a:pt x="355283" y="143827"/>
                      <a:pt x="320040" y="145733"/>
                      <a:pt x="285750" y="144780"/>
                    </a:cubicBezTo>
                    <a:cubicBezTo>
                      <a:pt x="248603" y="143827"/>
                      <a:pt x="212408" y="146685"/>
                      <a:pt x="175260" y="150495"/>
                    </a:cubicBezTo>
                    <a:cubicBezTo>
                      <a:pt x="140970" y="153352"/>
                      <a:pt x="105728" y="157163"/>
                      <a:pt x="70485" y="158115"/>
                    </a:cubicBezTo>
                    <a:cubicBezTo>
                      <a:pt x="55245" y="158115"/>
                      <a:pt x="40958" y="157163"/>
                      <a:pt x="25718" y="157163"/>
                    </a:cubicBezTo>
                    <a:cubicBezTo>
                      <a:pt x="17145" y="157163"/>
                      <a:pt x="8573" y="155258"/>
                      <a:pt x="0" y="154305"/>
                    </a:cubicBezTo>
                    <a:cubicBezTo>
                      <a:pt x="5715" y="158115"/>
                      <a:pt x="10478" y="162877"/>
                      <a:pt x="12383" y="168593"/>
                    </a:cubicBezTo>
                    <a:cubicBezTo>
                      <a:pt x="14288" y="177165"/>
                      <a:pt x="40005" y="174308"/>
                      <a:pt x="46673" y="177165"/>
                    </a:cubicBezTo>
                    <a:cubicBezTo>
                      <a:pt x="50483" y="179070"/>
                      <a:pt x="55245" y="183833"/>
                      <a:pt x="49530" y="186690"/>
                    </a:cubicBezTo>
                    <a:cubicBezTo>
                      <a:pt x="46673" y="188595"/>
                      <a:pt x="42863" y="188595"/>
                      <a:pt x="40005" y="188595"/>
                    </a:cubicBezTo>
                    <a:cubicBezTo>
                      <a:pt x="32385" y="189547"/>
                      <a:pt x="47625" y="202883"/>
                      <a:pt x="49530" y="204788"/>
                    </a:cubicBezTo>
                    <a:cubicBezTo>
                      <a:pt x="59055" y="215265"/>
                      <a:pt x="72390" y="222885"/>
                      <a:pt x="80010" y="235268"/>
                    </a:cubicBezTo>
                    <a:cubicBezTo>
                      <a:pt x="86678" y="245745"/>
                      <a:pt x="86678" y="254318"/>
                      <a:pt x="85725" y="266700"/>
                    </a:cubicBezTo>
                    <a:cubicBezTo>
                      <a:pt x="84773" y="278130"/>
                      <a:pt x="112395" y="266700"/>
                      <a:pt x="117158" y="270510"/>
                    </a:cubicBezTo>
                    <a:cubicBezTo>
                      <a:pt x="120968" y="274320"/>
                      <a:pt x="115253" y="279083"/>
                      <a:pt x="112395" y="280988"/>
                    </a:cubicBezTo>
                    <a:cubicBezTo>
                      <a:pt x="108585" y="283845"/>
                      <a:pt x="103823" y="283845"/>
                      <a:pt x="99060" y="285750"/>
                    </a:cubicBezTo>
                    <a:cubicBezTo>
                      <a:pt x="93345" y="287655"/>
                      <a:pt x="102870" y="299085"/>
                      <a:pt x="104775" y="300990"/>
                    </a:cubicBezTo>
                    <a:cubicBezTo>
                      <a:pt x="106680" y="303847"/>
                      <a:pt x="111443" y="310515"/>
                      <a:pt x="111443" y="315278"/>
                    </a:cubicBezTo>
                    <a:cubicBezTo>
                      <a:pt x="116205" y="313372"/>
                      <a:pt x="120968" y="311468"/>
                      <a:pt x="125730" y="308610"/>
                    </a:cubicBezTo>
                    <a:cubicBezTo>
                      <a:pt x="159068" y="295275"/>
                      <a:pt x="193358" y="282893"/>
                      <a:pt x="228600" y="274320"/>
                    </a:cubicBezTo>
                    <a:cubicBezTo>
                      <a:pt x="262890" y="265747"/>
                      <a:pt x="298133" y="263843"/>
                      <a:pt x="333375" y="260985"/>
                    </a:cubicBezTo>
                    <a:cubicBezTo>
                      <a:pt x="368618" y="258127"/>
                      <a:pt x="403860" y="259080"/>
                      <a:pt x="439103" y="260033"/>
                    </a:cubicBezTo>
                    <a:cubicBezTo>
                      <a:pt x="477203" y="260985"/>
                      <a:pt x="514350" y="256222"/>
                      <a:pt x="552450" y="253365"/>
                    </a:cubicBezTo>
                    <a:cubicBezTo>
                      <a:pt x="625793" y="248602"/>
                      <a:pt x="698183" y="245745"/>
                      <a:pt x="771525" y="241935"/>
                    </a:cubicBezTo>
                    <a:cubicBezTo>
                      <a:pt x="807720" y="240030"/>
                      <a:pt x="843915" y="236220"/>
                      <a:pt x="881063" y="236220"/>
                    </a:cubicBezTo>
                    <a:cubicBezTo>
                      <a:pt x="916305" y="236220"/>
                      <a:pt x="951548" y="238125"/>
                      <a:pt x="986790" y="239077"/>
                    </a:cubicBezTo>
                    <a:cubicBezTo>
                      <a:pt x="986790" y="239077"/>
                      <a:pt x="986790" y="239077"/>
                      <a:pt x="986790" y="239077"/>
                    </a:cubicBezTo>
                    <a:cubicBezTo>
                      <a:pt x="992505" y="238125"/>
                      <a:pt x="998220" y="237172"/>
                      <a:pt x="1003935" y="236220"/>
                    </a:cubicBezTo>
                    <a:cubicBezTo>
                      <a:pt x="1019175" y="233363"/>
                      <a:pt x="1033463" y="230505"/>
                      <a:pt x="1047750" y="225743"/>
                    </a:cubicBezTo>
                    <a:cubicBezTo>
                      <a:pt x="1073468" y="217170"/>
                      <a:pt x="1097280" y="206693"/>
                      <a:pt x="1123950" y="202883"/>
                    </a:cubicBezTo>
                    <a:cubicBezTo>
                      <a:pt x="1152525" y="198120"/>
                      <a:pt x="1181100" y="197168"/>
                      <a:pt x="1209675" y="195263"/>
                    </a:cubicBezTo>
                    <a:cubicBezTo>
                      <a:pt x="1239203" y="193358"/>
                      <a:pt x="1267778" y="190500"/>
                      <a:pt x="1297305" y="188595"/>
                    </a:cubicBezTo>
                    <a:cubicBezTo>
                      <a:pt x="1327785" y="186690"/>
                      <a:pt x="1359218" y="181927"/>
                      <a:pt x="1389698" y="181927"/>
                    </a:cubicBezTo>
                    <a:cubicBezTo>
                      <a:pt x="1414463" y="181927"/>
                      <a:pt x="1440180" y="183833"/>
                      <a:pt x="1463040" y="192405"/>
                    </a:cubicBezTo>
                    <a:cubicBezTo>
                      <a:pt x="1489710" y="201930"/>
                      <a:pt x="1509713" y="219075"/>
                      <a:pt x="1538288" y="222885"/>
                    </a:cubicBezTo>
                    <a:cubicBezTo>
                      <a:pt x="1541145" y="222885"/>
                      <a:pt x="1543050" y="223838"/>
                      <a:pt x="1545908" y="223838"/>
                    </a:cubicBezTo>
                    <a:cubicBezTo>
                      <a:pt x="1548765" y="223838"/>
                      <a:pt x="1551623" y="222885"/>
                      <a:pt x="1553528" y="222885"/>
                    </a:cubicBezTo>
                    <a:cubicBezTo>
                      <a:pt x="1561148" y="221933"/>
                      <a:pt x="1568768" y="220980"/>
                      <a:pt x="1575435" y="220980"/>
                    </a:cubicBezTo>
                    <a:cubicBezTo>
                      <a:pt x="1590675" y="220980"/>
                      <a:pt x="1605915" y="216218"/>
                      <a:pt x="1621155" y="215265"/>
                    </a:cubicBezTo>
                    <a:cubicBezTo>
                      <a:pt x="1622108" y="215265"/>
                      <a:pt x="1624013" y="215265"/>
                      <a:pt x="1624965" y="215265"/>
                    </a:cubicBezTo>
                    <a:cubicBezTo>
                      <a:pt x="1624965" y="215265"/>
                      <a:pt x="1625918" y="215265"/>
                      <a:pt x="1625918" y="215265"/>
                    </a:cubicBezTo>
                    <a:cubicBezTo>
                      <a:pt x="1637348" y="216218"/>
                      <a:pt x="1648778" y="220027"/>
                      <a:pt x="1659255" y="223838"/>
                    </a:cubicBezTo>
                    <a:cubicBezTo>
                      <a:pt x="1674495" y="228600"/>
                      <a:pt x="1688783" y="233363"/>
                      <a:pt x="1704023" y="237172"/>
                    </a:cubicBezTo>
                    <a:cubicBezTo>
                      <a:pt x="1719263" y="240983"/>
                      <a:pt x="1735455" y="246697"/>
                      <a:pt x="1750695" y="249555"/>
                    </a:cubicBezTo>
                    <a:cubicBezTo>
                      <a:pt x="1766888" y="252413"/>
                      <a:pt x="1783080" y="249555"/>
                      <a:pt x="1799273" y="248602"/>
                    </a:cubicBezTo>
                    <a:cubicBezTo>
                      <a:pt x="1828800" y="246697"/>
                      <a:pt x="1858328" y="242888"/>
                      <a:pt x="1887855" y="245745"/>
                    </a:cubicBezTo>
                    <a:cubicBezTo>
                      <a:pt x="1905953" y="246697"/>
                      <a:pt x="1925003" y="245745"/>
                      <a:pt x="1943100" y="245745"/>
                    </a:cubicBezTo>
                    <a:cubicBezTo>
                      <a:pt x="1957388" y="245745"/>
                      <a:pt x="1972628" y="247650"/>
                      <a:pt x="1986915" y="248602"/>
                    </a:cubicBezTo>
                    <a:cubicBezTo>
                      <a:pt x="2019300" y="249555"/>
                      <a:pt x="2050733" y="249555"/>
                      <a:pt x="2083118" y="250508"/>
                    </a:cubicBezTo>
                    <a:cubicBezTo>
                      <a:pt x="2092643" y="250508"/>
                      <a:pt x="2102168" y="251460"/>
                      <a:pt x="2111693" y="250508"/>
                    </a:cubicBezTo>
                    <a:cubicBezTo>
                      <a:pt x="2119313" y="249555"/>
                      <a:pt x="2127885" y="247650"/>
                      <a:pt x="2135505" y="247650"/>
                    </a:cubicBezTo>
                    <a:cubicBezTo>
                      <a:pt x="2149793" y="247650"/>
                      <a:pt x="2164080" y="246697"/>
                      <a:pt x="2178368" y="246697"/>
                    </a:cubicBezTo>
                    <a:cubicBezTo>
                      <a:pt x="2207895" y="245745"/>
                      <a:pt x="2238375" y="248602"/>
                      <a:pt x="2267903" y="251460"/>
                    </a:cubicBezTo>
                    <a:cubicBezTo>
                      <a:pt x="2268855" y="251460"/>
                      <a:pt x="2269808" y="252413"/>
                      <a:pt x="2269808" y="252413"/>
                    </a:cubicBezTo>
                    <a:cubicBezTo>
                      <a:pt x="2273618" y="253365"/>
                      <a:pt x="2276475" y="253365"/>
                      <a:pt x="2280285" y="253365"/>
                    </a:cubicBezTo>
                    <a:cubicBezTo>
                      <a:pt x="2303145" y="256222"/>
                      <a:pt x="2326005" y="258127"/>
                      <a:pt x="2349818" y="260985"/>
                    </a:cubicBezTo>
                    <a:cubicBezTo>
                      <a:pt x="2394585" y="265747"/>
                      <a:pt x="2439353" y="277178"/>
                      <a:pt x="2484120" y="280035"/>
                    </a:cubicBezTo>
                    <a:cubicBezTo>
                      <a:pt x="2531745" y="282893"/>
                      <a:pt x="2578418" y="266700"/>
                      <a:pt x="2624138" y="252413"/>
                    </a:cubicBezTo>
                    <a:cubicBezTo>
                      <a:pt x="2646998" y="245745"/>
                      <a:pt x="2668905" y="239077"/>
                      <a:pt x="2691765" y="231458"/>
                    </a:cubicBezTo>
                    <a:cubicBezTo>
                      <a:pt x="2712720" y="224790"/>
                      <a:pt x="2733675" y="217170"/>
                      <a:pt x="2755583" y="217170"/>
                    </a:cubicBezTo>
                    <a:cubicBezTo>
                      <a:pt x="2756535" y="217170"/>
                      <a:pt x="2756535" y="217170"/>
                      <a:pt x="2757488" y="217170"/>
                    </a:cubicBezTo>
                    <a:cubicBezTo>
                      <a:pt x="2762250" y="216218"/>
                      <a:pt x="2767013" y="217170"/>
                      <a:pt x="2771775" y="216218"/>
                    </a:cubicBezTo>
                    <a:cubicBezTo>
                      <a:pt x="2783205" y="214313"/>
                      <a:pt x="2793683" y="212408"/>
                      <a:pt x="2806065" y="211455"/>
                    </a:cubicBezTo>
                    <a:cubicBezTo>
                      <a:pt x="2829878" y="210502"/>
                      <a:pt x="2853690" y="209550"/>
                      <a:pt x="2878455" y="208597"/>
                    </a:cubicBezTo>
                    <a:cubicBezTo>
                      <a:pt x="2902268" y="207645"/>
                      <a:pt x="2927033" y="206693"/>
                      <a:pt x="2950845" y="206693"/>
                    </a:cubicBezTo>
                    <a:cubicBezTo>
                      <a:pt x="2975610" y="206693"/>
                      <a:pt x="2999423" y="209550"/>
                      <a:pt x="3024188" y="207645"/>
                    </a:cubicBezTo>
                    <a:cubicBezTo>
                      <a:pt x="3048953" y="206693"/>
                      <a:pt x="3073718" y="206693"/>
                      <a:pt x="3097530" y="211455"/>
                    </a:cubicBezTo>
                    <a:cubicBezTo>
                      <a:pt x="3119438" y="216218"/>
                      <a:pt x="3140393" y="222885"/>
                      <a:pt x="3161348" y="230505"/>
                    </a:cubicBezTo>
                    <a:cubicBezTo>
                      <a:pt x="3182303" y="239077"/>
                      <a:pt x="3201353" y="251460"/>
                      <a:pt x="3224213" y="254318"/>
                    </a:cubicBezTo>
                    <a:cubicBezTo>
                      <a:pt x="3243263" y="257175"/>
                      <a:pt x="3260408" y="262890"/>
                      <a:pt x="3278505" y="266700"/>
                    </a:cubicBezTo>
                    <a:cubicBezTo>
                      <a:pt x="3278505" y="263843"/>
                      <a:pt x="3279458" y="259080"/>
                      <a:pt x="3280410" y="258127"/>
                    </a:cubicBezTo>
                    <a:cubicBezTo>
                      <a:pt x="3284220" y="244793"/>
                      <a:pt x="3285173" y="230505"/>
                      <a:pt x="3289935" y="218122"/>
                    </a:cubicBezTo>
                    <a:cubicBezTo>
                      <a:pt x="3294698" y="206693"/>
                      <a:pt x="3302318" y="195263"/>
                      <a:pt x="3309938" y="186690"/>
                    </a:cubicBezTo>
                    <a:cubicBezTo>
                      <a:pt x="3320415" y="175260"/>
                      <a:pt x="3331845" y="167640"/>
                      <a:pt x="3343275" y="157163"/>
                    </a:cubicBezTo>
                    <a:cubicBezTo>
                      <a:pt x="3348038" y="153352"/>
                      <a:pt x="3352800" y="148590"/>
                      <a:pt x="3357563" y="145733"/>
                    </a:cubicBezTo>
                    <a:cubicBezTo>
                      <a:pt x="3361373" y="142875"/>
                      <a:pt x="3365183" y="140970"/>
                      <a:pt x="3368993" y="139065"/>
                    </a:cubicBezTo>
                    <a:cubicBezTo>
                      <a:pt x="3368040" y="138113"/>
                      <a:pt x="3367088" y="137160"/>
                      <a:pt x="3365183" y="137160"/>
                    </a:cubicBezTo>
                    <a:cubicBezTo>
                      <a:pt x="3363278" y="137160"/>
                      <a:pt x="3360420" y="137160"/>
                      <a:pt x="3358515" y="137160"/>
                    </a:cubicBezTo>
                    <a:cubicBezTo>
                      <a:pt x="3348990" y="138113"/>
                      <a:pt x="3339465" y="138113"/>
                      <a:pt x="3329940" y="140018"/>
                    </a:cubicBezTo>
                    <a:cubicBezTo>
                      <a:pt x="3317558" y="141922"/>
                      <a:pt x="3305175" y="142875"/>
                      <a:pt x="3292793" y="144780"/>
                    </a:cubicBezTo>
                    <a:cubicBezTo>
                      <a:pt x="3283268" y="145733"/>
                      <a:pt x="3274695" y="148590"/>
                      <a:pt x="3265170" y="149543"/>
                    </a:cubicBezTo>
                    <a:cubicBezTo>
                      <a:pt x="3239453" y="151447"/>
                      <a:pt x="3215640" y="143827"/>
                      <a:pt x="3190875" y="144780"/>
                    </a:cubicBezTo>
                    <a:cubicBezTo>
                      <a:pt x="3164205" y="146685"/>
                      <a:pt x="3141345" y="154305"/>
                      <a:pt x="3115628" y="160972"/>
                    </a:cubicBezTo>
                    <a:cubicBezTo>
                      <a:pt x="3113723" y="160972"/>
                      <a:pt x="3113723" y="159068"/>
                      <a:pt x="3115628" y="159068"/>
                    </a:cubicBezTo>
                    <a:cubicBezTo>
                      <a:pt x="3136583" y="151447"/>
                      <a:pt x="3157538" y="143827"/>
                      <a:pt x="3180398" y="140970"/>
                    </a:cubicBezTo>
                    <a:cubicBezTo>
                      <a:pt x="3220403" y="122872"/>
                      <a:pt x="3228975" y="70485"/>
                      <a:pt x="3268028" y="50482"/>
                    </a:cubicBezTo>
                    <a:cubicBezTo>
                      <a:pt x="3285173" y="41910"/>
                      <a:pt x="3305175" y="33338"/>
                      <a:pt x="3324225" y="29527"/>
                    </a:cubicBezTo>
                    <a:cubicBezTo>
                      <a:pt x="3335655" y="27622"/>
                      <a:pt x="3347085" y="26670"/>
                      <a:pt x="3358515" y="25717"/>
                    </a:cubicBezTo>
                    <a:cubicBezTo>
                      <a:pt x="3361373" y="25717"/>
                      <a:pt x="3375660" y="25717"/>
                      <a:pt x="3376613" y="20955"/>
                    </a:cubicBezTo>
                    <a:cubicBezTo>
                      <a:pt x="3377565" y="14288"/>
                      <a:pt x="3380423" y="952"/>
                      <a:pt x="3374708" y="0"/>
                    </a:cubicBezTo>
                    <a:close/>
                  </a:path>
                </a:pathLst>
              </a:custGeom>
              <a:solidFill>
                <a:srgbClr val="AF66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65" name="Google Shape;765;p6"/>
              <p:cNvSpPr/>
              <p:nvPr/>
            </p:nvSpPr>
            <p:spPr>
              <a:xfrm>
                <a:off x="2315200" y="1302488"/>
                <a:ext cx="252866" cy="329628"/>
              </a:xfrm>
              <a:custGeom>
                <a:avLst/>
                <a:gdLst/>
                <a:ahLst/>
                <a:cxnLst/>
                <a:rect l="l" t="t" r="r" b="b"/>
                <a:pathLst>
                  <a:path w="266175" h="193899" extrusionOk="0">
                    <a:moveTo>
                      <a:pt x="64104" y="0"/>
                    </a:moveTo>
                    <a:cubicBezTo>
                      <a:pt x="78886" y="1155"/>
                      <a:pt x="93447" y="3926"/>
                      <a:pt x="107567" y="9467"/>
                    </a:cubicBezTo>
                    <a:cubicBezTo>
                      <a:pt x="162284" y="31631"/>
                      <a:pt x="209938" y="63030"/>
                      <a:pt x="264655" y="81500"/>
                    </a:cubicBezTo>
                    <a:lnTo>
                      <a:pt x="266175" y="81914"/>
                    </a:lnTo>
                    <a:lnTo>
                      <a:pt x="265571" y="84172"/>
                    </a:lnTo>
                    <a:lnTo>
                      <a:pt x="236178" y="193899"/>
                    </a:lnTo>
                    <a:lnTo>
                      <a:pt x="185670" y="181473"/>
                    </a:lnTo>
                    <a:cubicBezTo>
                      <a:pt x="162725" y="178471"/>
                      <a:pt x="139339" y="177547"/>
                      <a:pt x="116393" y="177547"/>
                    </a:cubicBezTo>
                    <a:cubicBezTo>
                      <a:pt x="88153" y="177547"/>
                      <a:pt x="59471" y="179856"/>
                      <a:pt x="30789" y="182627"/>
                    </a:cubicBezTo>
                    <a:lnTo>
                      <a:pt x="0" y="185450"/>
                    </a:lnTo>
                    <a:lnTo>
                      <a:pt x="6199" y="158700"/>
                    </a:lnTo>
                    <a:cubicBezTo>
                      <a:pt x="16729" y="113324"/>
                      <a:pt x="27006" y="67874"/>
                      <a:pt x="33991" y="27682"/>
                    </a:cubicBezTo>
                    <a:lnTo>
                      <a:pt x="37764" y="137"/>
                    </a:lnTo>
                    <a:lnTo>
                      <a:pt x="64104" y="0"/>
                    </a:lnTo>
                    <a:close/>
                  </a:path>
                </a:pathLst>
              </a:custGeom>
              <a:solidFill>
                <a:srgbClr val="6E42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66" name="Google Shape;766;p6"/>
              <p:cNvSpPr/>
              <p:nvPr/>
            </p:nvSpPr>
            <p:spPr>
              <a:xfrm>
                <a:off x="1758814" y="1440787"/>
                <a:ext cx="160152" cy="190590"/>
              </a:xfrm>
              <a:custGeom>
                <a:avLst/>
                <a:gdLst/>
                <a:ahLst/>
                <a:cxnLst/>
                <a:rect l="l" t="t" r="r" b="b"/>
                <a:pathLst>
                  <a:path w="160152" h="190590" extrusionOk="0">
                    <a:moveTo>
                      <a:pt x="159522" y="0"/>
                    </a:moveTo>
                    <a:lnTo>
                      <a:pt x="156439" y="83657"/>
                    </a:lnTo>
                    <a:lnTo>
                      <a:pt x="160152" y="142068"/>
                    </a:lnTo>
                    <a:lnTo>
                      <a:pt x="103757" y="156867"/>
                    </a:lnTo>
                    <a:cubicBezTo>
                      <a:pt x="80591" y="164947"/>
                      <a:pt x="57646" y="174183"/>
                      <a:pt x="33818" y="182495"/>
                    </a:cubicBezTo>
                    <a:lnTo>
                      <a:pt x="1468" y="190590"/>
                    </a:lnTo>
                    <a:lnTo>
                      <a:pt x="14" y="169362"/>
                    </a:lnTo>
                    <a:cubicBezTo>
                      <a:pt x="-275" y="125282"/>
                      <a:pt x="3981" y="81820"/>
                      <a:pt x="7372" y="43535"/>
                    </a:cubicBezTo>
                    <a:lnTo>
                      <a:pt x="9614" y="11972"/>
                    </a:lnTo>
                    <a:lnTo>
                      <a:pt x="81474" y="9564"/>
                    </a:lnTo>
                    <a:cubicBezTo>
                      <a:pt x="105522" y="7602"/>
                      <a:pt x="129571" y="4889"/>
                      <a:pt x="153674" y="1166"/>
                    </a:cubicBezTo>
                    <a:lnTo>
                      <a:pt x="159522" y="0"/>
                    </a:lnTo>
                    <a:close/>
                  </a:path>
                </a:pathLst>
              </a:custGeom>
              <a:solidFill>
                <a:srgbClr val="6E42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67" name="Google Shape;767;p6"/>
              <p:cNvSpPr/>
              <p:nvPr/>
            </p:nvSpPr>
            <p:spPr>
              <a:xfrm>
                <a:off x="3396094" y="1483243"/>
                <a:ext cx="389077" cy="207242"/>
              </a:xfrm>
              <a:custGeom>
                <a:avLst/>
                <a:gdLst/>
                <a:ahLst/>
                <a:cxnLst/>
                <a:rect l="l" t="t" r="r" b="b"/>
                <a:pathLst>
                  <a:path w="386181" h="177130" extrusionOk="0">
                    <a:moveTo>
                      <a:pt x="0" y="0"/>
                    </a:moveTo>
                    <a:lnTo>
                      <a:pt x="22329" y="3046"/>
                    </a:lnTo>
                    <a:cubicBezTo>
                      <a:pt x="75500" y="9049"/>
                      <a:pt x="128893" y="13666"/>
                      <a:pt x="182726" y="16436"/>
                    </a:cubicBezTo>
                    <a:cubicBezTo>
                      <a:pt x="182726" y="16436"/>
                      <a:pt x="182726" y="18284"/>
                      <a:pt x="184490" y="18284"/>
                    </a:cubicBezTo>
                    <a:cubicBezTo>
                      <a:pt x="209201" y="21976"/>
                      <a:pt x="235677" y="16436"/>
                      <a:pt x="262151" y="16436"/>
                    </a:cubicBezTo>
                    <a:cubicBezTo>
                      <a:pt x="292158" y="16436"/>
                      <a:pt x="322162" y="18284"/>
                      <a:pt x="352169" y="20130"/>
                    </a:cubicBezTo>
                    <a:lnTo>
                      <a:pt x="386181" y="20600"/>
                    </a:lnTo>
                    <a:lnTo>
                      <a:pt x="385472" y="23952"/>
                    </a:lnTo>
                    <a:lnTo>
                      <a:pt x="335748" y="177130"/>
                    </a:lnTo>
                    <a:lnTo>
                      <a:pt x="309808" y="177130"/>
                    </a:lnTo>
                    <a:cubicBezTo>
                      <a:pt x="249797" y="175282"/>
                      <a:pt x="191550" y="175282"/>
                      <a:pt x="131539" y="173434"/>
                    </a:cubicBezTo>
                    <a:lnTo>
                      <a:pt x="58367" y="168441"/>
                    </a:lnTo>
                    <a:lnTo>
                      <a:pt x="7691" y="38669"/>
                    </a:lnTo>
                    <a:lnTo>
                      <a:pt x="0" y="0"/>
                    </a:lnTo>
                    <a:close/>
                  </a:path>
                </a:pathLst>
              </a:custGeom>
              <a:solidFill>
                <a:srgbClr val="6E42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768" name="Google Shape;768;p6"/>
            <p:cNvGrpSpPr/>
            <p:nvPr/>
          </p:nvGrpSpPr>
          <p:grpSpPr>
            <a:xfrm rot="-9323156">
              <a:off x="417193" y="974072"/>
              <a:ext cx="601097" cy="1379391"/>
              <a:chOff x="4564559" y="2755331"/>
              <a:chExt cx="751379" cy="1724255"/>
            </a:xfrm>
          </p:grpSpPr>
          <p:sp>
            <p:nvSpPr>
              <p:cNvPr id="769" name="Google Shape;769;p6"/>
              <p:cNvSpPr/>
              <p:nvPr/>
            </p:nvSpPr>
            <p:spPr>
              <a:xfrm>
                <a:off x="4564559" y="2755331"/>
                <a:ext cx="751379" cy="1607284"/>
              </a:xfrm>
              <a:custGeom>
                <a:avLst/>
                <a:gdLst/>
                <a:ahLst/>
                <a:cxnLst/>
                <a:rect l="l" t="t" r="r" b="b"/>
                <a:pathLst>
                  <a:path w="751379" h="1607284" extrusionOk="0">
                    <a:moveTo>
                      <a:pt x="97627" y="1359218"/>
                    </a:moveTo>
                    <a:lnTo>
                      <a:pt x="97627" y="1359218"/>
                    </a:lnTo>
                    <a:cubicBezTo>
                      <a:pt x="80482" y="1272540"/>
                      <a:pt x="128107" y="1187768"/>
                      <a:pt x="159539" y="1104900"/>
                    </a:cubicBezTo>
                    <a:cubicBezTo>
                      <a:pt x="190972" y="1022033"/>
                      <a:pt x="198592" y="912495"/>
                      <a:pt x="126202" y="860108"/>
                    </a:cubicBezTo>
                    <a:cubicBezTo>
                      <a:pt x="90007" y="834390"/>
                      <a:pt x="35714" y="823912"/>
                      <a:pt x="22379" y="782002"/>
                    </a:cubicBezTo>
                    <a:cubicBezTo>
                      <a:pt x="2377" y="720090"/>
                      <a:pt x="93817" y="670560"/>
                      <a:pt x="90007" y="604837"/>
                    </a:cubicBezTo>
                    <a:cubicBezTo>
                      <a:pt x="88102" y="560070"/>
                      <a:pt x="42382" y="530543"/>
                      <a:pt x="18569" y="492442"/>
                    </a:cubicBezTo>
                    <a:cubicBezTo>
                      <a:pt x="-10958" y="441960"/>
                      <a:pt x="-1433" y="377190"/>
                      <a:pt x="20474" y="322898"/>
                    </a:cubicBezTo>
                    <a:cubicBezTo>
                      <a:pt x="42382" y="268605"/>
                      <a:pt x="74767" y="219075"/>
                      <a:pt x="90959" y="162877"/>
                    </a:cubicBezTo>
                    <a:cubicBezTo>
                      <a:pt x="107152" y="106680"/>
                      <a:pt x="101437" y="38100"/>
                      <a:pt x="57622" y="0"/>
                    </a:cubicBezTo>
                    <a:cubicBezTo>
                      <a:pt x="151919" y="52388"/>
                      <a:pt x="248122" y="106680"/>
                      <a:pt x="326227" y="181927"/>
                    </a:cubicBezTo>
                    <a:cubicBezTo>
                      <a:pt x="403380" y="258127"/>
                      <a:pt x="461482" y="360045"/>
                      <a:pt x="461482" y="467677"/>
                    </a:cubicBezTo>
                    <a:cubicBezTo>
                      <a:pt x="461482" y="541020"/>
                      <a:pt x="436717" y="623887"/>
                      <a:pt x="481484" y="682943"/>
                    </a:cubicBezTo>
                    <a:cubicBezTo>
                      <a:pt x="509107" y="719137"/>
                      <a:pt x="555780" y="734377"/>
                      <a:pt x="598642" y="751523"/>
                    </a:cubicBezTo>
                    <a:cubicBezTo>
                      <a:pt x="641505" y="768668"/>
                      <a:pt x="685319" y="797243"/>
                      <a:pt x="694844" y="842010"/>
                    </a:cubicBezTo>
                    <a:cubicBezTo>
                      <a:pt x="704369" y="890587"/>
                      <a:pt x="669127" y="937260"/>
                      <a:pt x="664364" y="986790"/>
                    </a:cubicBezTo>
                    <a:cubicBezTo>
                      <a:pt x="658649" y="1051560"/>
                      <a:pt x="707227" y="1107758"/>
                      <a:pt x="731992" y="1167765"/>
                    </a:cubicBezTo>
                    <a:cubicBezTo>
                      <a:pt x="772949" y="1267777"/>
                      <a:pt x="746280" y="1388745"/>
                      <a:pt x="677699" y="1473518"/>
                    </a:cubicBezTo>
                    <a:cubicBezTo>
                      <a:pt x="611024" y="1555433"/>
                      <a:pt x="489105" y="1637348"/>
                      <a:pt x="381472" y="1596390"/>
                    </a:cubicBezTo>
                    <a:cubicBezTo>
                      <a:pt x="272887" y="1555433"/>
                      <a:pt x="121439" y="1483995"/>
                      <a:pt x="97627" y="1359218"/>
                    </a:cubicBezTo>
                    <a:close/>
                  </a:path>
                </a:pathLst>
              </a:custGeom>
              <a:solidFill>
                <a:srgbClr val="3D7A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70" name="Google Shape;770;p6"/>
              <p:cNvSpPr/>
              <p:nvPr/>
            </p:nvSpPr>
            <p:spPr>
              <a:xfrm>
                <a:off x="4724610" y="2974174"/>
                <a:ext cx="388550" cy="1505412"/>
              </a:xfrm>
              <a:custGeom>
                <a:avLst/>
                <a:gdLst/>
                <a:ahLst/>
                <a:cxnLst/>
                <a:rect l="l" t="t" r="r" b="b"/>
                <a:pathLst>
                  <a:path w="388550" h="1505412" extrusionOk="0">
                    <a:moveTo>
                      <a:pt x="229042" y="970829"/>
                    </a:moveTo>
                    <a:cubicBezTo>
                      <a:pt x="253806" y="867959"/>
                      <a:pt x="292859" y="768899"/>
                      <a:pt x="343342" y="676506"/>
                    </a:cubicBezTo>
                    <a:cubicBezTo>
                      <a:pt x="345246" y="673649"/>
                      <a:pt x="340484" y="670791"/>
                      <a:pt x="338579" y="673649"/>
                    </a:cubicBezTo>
                    <a:cubicBezTo>
                      <a:pt x="289049" y="763184"/>
                      <a:pt x="251901" y="859386"/>
                      <a:pt x="226184" y="958446"/>
                    </a:cubicBezTo>
                    <a:cubicBezTo>
                      <a:pt x="224279" y="940349"/>
                      <a:pt x="222374" y="923204"/>
                      <a:pt x="220469" y="905106"/>
                    </a:cubicBezTo>
                    <a:cubicBezTo>
                      <a:pt x="201419" y="703176"/>
                      <a:pt x="195704" y="498389"/>
                      <a:pt x="142364" y="301221"/>
                    </a:cubicBezTo>
                    <a:cubicBezTo>
                      <a:pt x="141411" y="297411"/>
                      <a:pt x="140459" y="294554"/>
                      <a:pt x="139506" y="290744"/>
                    </a:cubicBezTo>
                    <a:cubicBezTo>
                      <a:pt x="139506" y="290744"/>
                      <a:pt x="139506" y="290744"/>
                      <a:pt x="139506" y="290744"/>
                    </a:cubicBezTo>
                    <a:cubicBezTo>
                      <a:pt x="146174" y="243119"/>
                      <a:pt x="153794" y="194541"/>
                      <a:pt x="160461" y="146916"/>
                    </a:cubicBezTo>
                    <a:cubicBezTo>
                      <a:pt x="161414" y="143106"/>
                      <a:pt x="155699" y="143106"/>
                      <a:pt x="154746" y="146916"/>
                    </a:cubicBezTo>
                    <a:cubicBezTo>
                      <a:pt x="148079" y="190731"/>
                      <a:pt x="141411" y="234546"/>
                      <a:pt x="135696" y="278361"/>
                    </a:cubicBezTo>
                    <a:cubicBezTo>
                      <a:pt x="135696" y="278361"/>
                      <a:pt x="135696" y="278361"/>
                      <a:pt x="135696" y="278361"/>
                    </a:cubicBezTo>
                    <a:cubicBezTo>
                      <a:pt x="135696" y="277409"/>
                      <a:pt x="135696" y="276456"/>
                      <a:pt x="134744" y="276456"/>
                    </a:cubicBezTo>
                    <a:cubicBezTo>
                      <a:pt x="106169" y="178349"/>
                      <a:pt x="64259" y="84051"/>
                      <a:pt x="5204" y="1184"/>
                    </a:cubicBezTo>
                    <a:cubicBezTo>
                      <a:pt x="3299" y="-1674"/>
                      <a:pt x="-1464" y="1184"/>
                      <a:pt x="441" y="4041"/>
                    </a:cubicBezTo>
                    <a:cubicBezTo>
                      <a:pt x="58544" y="85956"/>
                      <a:pt x="98549" y="176444"/>
                      <a:pt x="127124" y="270741"/>
                    </a:cubicBezTo>
                    <a:cubicBezTo>
                      <a:pt x="93786" y="245024"/>
                      <a:pt x="60449" y="220259"/>
                      <a:pt x="27111" y="194541"/>
                    </a:cubicBezTo>
                    <a:cubicBezTo>
                      <a:pt x="24254" y="192636"/>
                      <a:pt x="21396" y="197399"/>
                      <a:pt x="24254" y="199304"/>
                    </a:cubicBezTo>
                    <a:cubicBezTo>
                      <a:pt x="59496" y="225974"/>
                      <a:pt x="94739" y="252644"/>
                      <a:pt x="129981" y="280266"/>
                    </a:cubicBezTo>
                    <a:cubicBezTo>
                      <a:pt x="158556" y="377421"/>
                      <a:pt x="174749" y="477434"/>
                      <a:pt x="185226" y="577446"/>
                    </a:cubicBezTo>
                    <a:cubicBezTo>
                      <a:pt x="194751" y="664124"/>
                      <a:pt x="200467" y="750801"/>
                      <a:pt x="208086" y="837479"/>
                    </a:cubicBezTo>
                    <a:cubicBezTo>
                      <a:pt x="160461" y="723179"/>
                      <a:pt x="95692" y="616499"/>
                      <a:pt x="16634" y="522201"/>
                    </a:cubicBezTo>
                    <a:cubicBezTo>
                      <a:pt x="14729" y="519344"/>
                      <a:pt x="9966" y="523154"/>
                      <a:pt x="12824" y="526011"/>
                    </a:cubicBezTo>
                    <a:cubicBezTo>
                      <a:pt x="94739" y="623166"/>
                      <a:pt x="160461" y="732704"/>
                      <a:pt x="208086" y="850814"/>
                    </a:cubicBezTo>
                    <a:cubicBezTo>
                      <a:pt x="208086" y="851766"/>
                      <a:pt x="209039" y="851766"/>
                      <a:pt x="209992" y="852719"/>
                    </a:cubicBezTo>
                    <a:cubicBezTo>
                      <a:pt x="219517" y="966066"/>
                      <a:pt x="231899" y="1078461"/>
                      <a:pt x="257617" y="1188951"/>
                    </a:cubicBezTo>
                    <a:cubicBezTo>
                      <a:pt x="283334" y="1299441"/>
                      <a:pt x="322386" y="1408026"/>
                      <a:pt x="383346" y="1504229"/>
                    </a:cubicBezTo>
                    <a:cubicBezTo>
                      <a:pt x="385251" y="1507086"/>
                      <a:pt x="390014" y="1504229"/>
                      <a:pt x="388109" y="1501371"/>
                    </a:cubicBezTo>
                    <a:cubicBezTo>
                      <a:pt x="288096" y="1343256"/>
                      <a:pt x="249044" y="1158471"/>
                      <a:pt x="227136" y="973686"/>
                    </a:cubicBezTo>
                    <a:cubicBezTo>
                      <a:pt x="229042" y="972734"/>
                      <a:pt x="229042" y="971781"/>
                      <a:pt x="229042" y="9708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771" name="Google Shape;771;p6"/>
            <p:cNvGrpSpPr/>
            <p:nvPr/>
          </p:nvGrpSpPr>
          <p:grpSpPr>
            <a:xfrm rot="8658896" flipH="1">
              <a:off x="800706" y="601256"/>
              <a:ext cx="725994" cy="1575601"/>
              <a:chOff x="5685287" y="2863915"/>
              <a:chExt cx="907616" cy="1969770"/>
            </a:xfrm>
          </p:grpSpPr>
          <p:sp>
            <p:nvSpPr>
              <p:cNvPr id="772" name="Google Shape;772;p6"/>
              <p:cNvSpPr/>
              <p:nvPr/>
            </p:nvSpPr>
            <p:spPr>
              <a:xfrm>
                <a:off x="5685287" y="2863915"/>
                <a:ext cx="707590" cy="1853707"/>
              </a:xfrm>
              <a:custGeom>
                <a:avLst/>
                <a:gdLst/>
                <a:ahLst/>
                <a:cxnLst/>
                <a:rect l="l" t="t" r="r" b="b"/>
                <a:pathLst>
                  <a:path w="707590" h="1853707" extrusionOk="0">
                    <a:moveTo>
                      <a:pt x="136091" y="0"/>
                    </a:moveTo>
                    <a:cubicBezTo>
                      <a:pt x="81799" y="124777"/>
                      <a:pt x="43699" y="251460"/>
                      <a:pt x="21791" y="379095"/>
                    </a:cubicBezTo>
                    <a:cubicBezTo>
                      <a:pt x="76084" y="394335"/>
                      <a:pt x="131328" y="406717"/>
                      <a:pt x="167524" y="407670"/>
                    </a:cubicBezTo>
                    <a:cubicBezTo>
                      <a:pt x="167524" y="407670"/>
                      <a:pt x="89419" y="435292"/>
                      <a:pt x="11314" y="450533"/>
                    </a:cubicBezTo>
                    <a:cubicBezTo>
                      <a:pt x="-3926" y="575310"/>
                      <a:pt x="-3926" y="700088"/>
                      <a:pt x="12266" y="822960"/>
                    </a:cubicBezTo>
                    <a:cubicBezTo>
                      <a:pt x="97991" y="830580"/>
                      <a:pt x="189431" y="836295"/>
                      <a:pt x="239914" y="833438"/>
                    </a:cubicBezTo>
                    <a:cubicBezTo>
                      <a:pt x="310399" y="829627"/>
                      <a:pt x="161809" y="883920"/>
                      <a:pt x="28459" y="920115"/>
                    </a:cubicBezTo>
                    <a:cubicBezTo>
                      <a:pt x="37031" y="962025"/>
                      <a:pt x="47509" y="1002983"/>
                      <a:pt x="59891" y="1043940"/>
                    </a:cubicBezTo>
                    <a:cubicBezTo>
                      <a:pt x="84656" y="1125855"/>
                      <a:pt x="117041" y="1204913"/>
                      <a:pt x="156094" y="1282065"/>
                    </a:cubicBezTo>
                    <a:cubicBezTo>
                      <a:pt x="255153" y="1266825"/>
                      <a:pt x="354214" y="1250633"/>
                      <a:pt x="375169" y="1241108"/>
                    </a:cubicBezTo>
                    <a:cubicBezTo>
                      <a:pt x="401839" y="1228725"/>
                      <a:pt x="300874" y="1303020"/>
                      <a:pt x="199909" y="1361123"/>
                    </a:cubicBezTo>
                    <a:cubicBezTo>
                      <a:pt x="221816" y="1399223"/>
                      <a:pt x="246581" y="1436370"/>
                      <a:pt x="272299" y="1472565"/>
                    </a:cubicBezTo>
                    <a:cubicBezTo>
                      <a:pt x="314209" y="1531620"/>
                      <a:pt x="359928" y="1589723"/>
                      <a:pt x="411364" y="1644968"/>
                    </a:cubicBezTo>
                    <a:cubicBezTo>
                      <a:pt x="440891" y="1629727"/>
                      <a:pt x="468514" y="1615440"/>
                      <a:pt x="478039" y="1607820"/>
                    </a:cubicBezTo>
                    <a:cubicBezTo>
                      <a:pt x="493278" y="1595438"/>
                      <a:pt x="484706" y="1652588"/>
                      <a:pt x="460894" y="1695450"/>
                    </a:cubicBezTo>
                    <a:cubicBezTo>
                      <a:pt x="497089" y="1730693"/>
                      <a:pt x="535189" y="1764983"/>
                      <a:pt x="575194" y="1796415"/>
                    </a:cubicBezTo>
                    <a:cubicBezTo>
                      <a:pt x="628534" y="1838325"/>
                      <a:pt x="671396" y="1855470"/>
                      <a:pt x="707591" y="1853565"/>
                    </a:cubicBezTo>
                    <a:cubicBezTo>
                      <a:pt x="493278" y="1256348"/>
                      <a:pt x="288491" y="611505"/>
                      <a:pt x="136091" y="0"/>
                    </a:cubicBezTo>
                    <a:cubicBezTo>
                      <a:pt x="137044" y="953"/>
                      <a:pt x="137044" y="953"/>
                      <a:pt x="136091" y="0"/>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73" name="Google Shape;773;p6"/>
              <p:cNvSpPr/>
              <p:nvPr/>
            </p:nvSpPr>
            <p:spPr>
              <a:xfrm>
                <a:off x="5823284" y="2865820"/>
                <a:ext cx="769619" cy="1854517"/>
              </a:xfrm>
              <a:custGeom>
                <a:avLst/>
                <a:gdLst/>
                <a:ahLst/>
                <a:cxnLst/>
                <a:rect l="l" t="t" r="r" b="b"/>
                <a:pathLst>
                  <a:path w="769619" h="1854517" extrusionOk="0">
                    <a:moveTo>
                      <a:pt x="564832" y="1217295"/>
                    </a:moveTo>
                    <a:cubicBezTo>
                      <a:pt x="608647" y="1220153"/>
                      <a:pt x="691515" y="1210628"/>
                      <a:pt x="769620" y="1199198"/>
                    </a:cubicBezTo>
                    <a:cubicBezTo>
                      <a:pt x="764857" y="1080135"/>
                      <a:pt x="743903" y="963930"/>
                      <a:pt x="707707" y="850583"/>
                    </a:cubicBezTo>
                    <a:cubicBezTo>
                      <a:pt x="701993" y="833438"/>
                      <a:pt x="696278" y="816293"/>
                      <a:pt x="689610" y="799147"/>
                    </a:cubicBezTo>
                    <a:cubicBezTo>
                      <a:pt x="604838" y="837247"/>
                      <a:pt x="496253" y="877253"/>
                      <a:pt x="532447" y="850583"/>
                    </a:cubicBezTo>
                    <a:cubicBezTo>
                      <a:pt x="558165" y="831533"/>
                      <a:pt x="616268" y="782003"/>
                      <a:pt x="665797" y="739140"/>
                    </a:cubicBezTo>
                    <a:cubicBezTo>
                      <a:pt x="609600" y="606743"/>
                      <a:pt x="531495" y="481013"/>
                      <a:pt x="435293" y="366713"/>
                    </a:cubicBezTo>
                    <a:cubicBezTo>
                      <a:pt x="358140" y="411480"/>
                      <a:pt x="255270" y="455295"/>
                      <a:pt x="290513" y="433388"/>
                    </a:cubicBezTo>
                    <a:cubicBezTo>
                      <a:pt x="317182" y="416243"/>
                      <a:pt x="352425" y="357188"/>
                      <a:pt x="380047" y="304800"/>
                    </a:cubicBezTo>
                    <a:cubicBezTo>
                      <a:pt x="272415" y="189547"/>
                      <a:pt x="144780" y="86678"/>
                      <a:pt x="0" y="0"/>
                    </a:cubicBezTo>
                    <a:cubicBezTo>
                      <a:pt x="151447" y="610553"/>
                      <a:pt x="355282" y="1255395"/>
                      <a:pt x="569595" y="1854518"/>
                    </a:cubicBezTo>
                    <a:cubicBezTo>
                      <a:pt x="635318" y="1851660"/>
                      <a:pt x="675322" y="1785938"/>
                      <a:pt x="704850" y="1691640"/>
                    </a:cubicBezTo>
                    <a:cubicBezTo>
                      <a:pt x="712470" y="1667828"/>
                      <a:pt x="719138" y="1644015"/>
                      <a:pt x="724853" y="1620203"/>
                    </a:cubicBezTo>
                    <a:cubicBezTo>
                      <a:pt x="665797" y="1597343"/>
                      <a:pt x="585788" y="1527810"/>
                      <a:pt x="616268" y="1533525"/>
                    </a:cubicBezTo>
                    <a:cubicBezTo>
                      <a:pt x="634365" y="1536383"/>
                      <a:pt x="689610" y="1542098"/>
                      <a:pt x="741045" y="1545908"/>
                    </a:cubicBezTo>
                    <a:cubicBezTo>
                      <a:pt x="759143" y="1458278"/>
                      <a:pt x="768668" y="1370648"/>
                      <a:pt x="769620" y="1283970"/>
                    </a:cubicBezTo>
                    <a:cubicBezTo>
                      <a:pt x="643890" y="1263968"/>
                      <a:pt x="500063" y="1213485"/>
                      <a:pt x="564832" y="1217295"/>
                    </a:cubicBezTo>
                    <a:close/>
                  </a:path>
                </a:pathLst>
              </a:custGeom>
              <a:gradFill>
                <a:gsLst>
                  <a:gs pos="0">
                    <a:srgbClr val="3D760D"/>
                  </a:gs>
                  <a:gs pos="8000">
                    <a:srgbClr val="3D760D"/>
                  </a:gs>
                  <a:gs pos="100000">
                    <a:srgbClr val="35650E"/>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74" name="Google Shape;774;p6"/>
              <p:cNvSpPr/>
              <p:nvPr/>
            </p:nvSpPr>
            <p:spPr>
              <a:xfrm>
                <a:off x="5839476" y="2930591"/>
                <a:ext cx="600075" cy="1903094"/>
              </a:xfrm>
              <a:custGeom>
                <a:avLst/>
                <a:gdLst/>
                <a:ahLst/>
                <a:cxnLst/>
                <a:rect l="l" t="t" r="r" b="b"/>
                <a:pathLst>
                  <a:path w="600075" h="1903094" extrusionOk="0">
                    <a:moveTo>
                      <a:pt x="6667" y="0"/>
                    </a:moveTo>
                    <a:cubicBezTo>
                      <a:pt x="84772" y="321945"/>
                      <a:pt x="175260" y="641032"/>
                      <a:pt x="275272" y="957263"/>
                    </a:cubicBezTo>
                    <a:cubicBezTo>
                      <a:pt x="375285" y="1273492"/>
                      <a:pt x="485775" y="1586865"/>
                      <a:pt x="600075" y="1899285"/>
                    </a:cubicBezTo>
                    <a:lnTo>
                      <a:pt x="587692" y="1903095"/>
                    </a:lnTo>
                    <a:cubicBezTo>
                      <a:pt x="474345" y="1590675"/>
                      <a:pt x="364807" y="1276350"/>
                      <a:pt x="265747" y="960120"/>
                    </a:cubicBezTo>
                    <a:cubicBezTo>
                      <a:pt x="166688" y="643890"/>
                      <a:pt x="77152" y="323850"/>
                      <a:pt x="0" y="1905"/>
                    </a:cubicBezTo>
                    <a:lnTo>
                      <a:pt x="6667" y="0"/>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775" name="Google Shape;775;p6"/>
            <p:cNvGrpSpPr/>
            <p:nvPr/>
          </p:nvGrpSpPr>
          <p:grpSpPr>
            <a:xfrm rot="-10175364">
              <a:off x="800867" y="550249"/>
              <a:ext cx="605031" cy="1387040"/>
              <a:chOff x="6209083" y="1899986"/>
              <a:chExt cx="1085697" cy="2488974"/>
            </a:xfrm>
          </p:grpSpPr>
          <p:sp>
            <p:nvSpPr>
              <p:cNvPr id="776" name="Google Shape;776;p6"/>
              <p:cNvSpPr/>
              <p:nvPr/>
            </p:nvSpPr>
            <p:spPr>
              <a:xfrm>
                <a:off x="6209083" y="1899986"/>
                <a:ext cx="1085697" cy="2325514"/>
              </a:xfrm>
              <a:custGeom>
                <a:avLst/>
                <a:gdLst/>
                <a:ahLst/>
                <a:cxnLst/>
                <a:rect l="l" t="t" r="r" b="b"/>
                <a:pathLst>
                  <a:path w="1085697" h="2325514" extrusionOk="0">
                    <a:moveTo>
                      <a:pt x="140933" y="1965007"/>
                    </a:moveTo>
                    <a:lnTo>
                      <a:pt x="140933" y="1965007"/>
                    </a:lnTo>
                    <a:cubicBezTo>
                      <a:pt x="116169" y="1839278"/>
                      <a:pt x="185701" y="1717357"/>
                      <a:pt x="230469" y="1597343"/>
                    </a:cubicBezTo>
                    <a:cubicBezTo>
                      <a:pt x="275236" y="1477328"/>
                      <a:pt x="286666" y="1318260"/>
                      <a:pt x="182844" y="1243965"/>
                    </a:cubicBezTo>
                    <a:cubicBezTo>
                      <a:pt x="130456" y="1205865"/>
                      <a:pt x="51398" y="1191578"/>
                      <a:pt x="32348" y="1130618"/>
                    </a:cubicBezTo>
                    <a:cubicBezTo>
                      <a:pt x="3773" y="1041082"/>
                      <a:pt x="135219" y="968693"/>
                      <a:pt x="130456" y="875347"/>
                    </a:cubicBezTo>
                    <a:cubicBezTo>
                      <a:pt x="127598" y="809625"/>
                      <a:pt x="60923" y="768668"/>
                      <a:pt x="27586" y="712470"/>
                    </a:cubicBezTo>
                    <a:cubicBezTo>
                      <a:pt x="-16229" y="640080"/>
                      <a:pt x="-1942" y="545783"/>
                      <a:pt x="29491" y="467678"/>
                    </a:cubicBezTo>
                    <a:cubicBezTo>
                      <a:pt x="60923" y="389572"/>
                      <a:pt x="108548" y="317183"/>
                      <a:pt x="131408" y="235267"/>
                    </a:cubicBezTo>
                    <a:cubicBezTo>
                      <a:pt x="154269" y="153353"/>
                      <a:pt x="146648" y="55245"/>
                      <a:pt x="82831" y="0"/>
                    </a:cubicBezTo>
                    <a:cubicBezTo>
                      <a:pt x="219991" y="76200"/>
                      <a:pt x="359056" y="154305"/>
                      <a:pt x="470498" y="263842"/>
                    </a:cubicBezTo>
                    <a:cubicBezTo>
                      <a:pt x="582894" y="373380"/>
                      <a:pt x="666713" y="521017"/>
                      <a:pt x="666713" y="678180"/>
                    </a:cubicBezTo>
                    <a:cubicBezTo>
                      <a:pt x="666713" y="784860"/>
                      <a:pt x="631471" y="904875"/>
                      <a:pt x="696241" y="988695"/>
                    </a:cubicBezTo>
                    <a:cubicBezTo>
                      <a:pt x="736246" y="1041082"/>
                      <a:pt x="803873" y="1062038"/>
                      <a:pt x="864833" y="1087755"/>
                    </a:cubicBezTo>
                    <a:cubicBezTo>
                      <a:pt x="925794" y="1113473"/>
                      <a:pt x="990563" y="1153478"/>
                      <a:pt x="1002946" y="1218248"/>
                    </a:cubicBezTo>
                    <a:cubicBezTo>
                      <a:pt x="1017233" y="1288732"/>
                      <a:pt x="965798" y="1355407"/>
                      <a:pt x="959131" y="1427798"/>
                    </a:cubicBezTo>
                    <a:cubicBezTo>
                      <a:pt x="951511" y="1522095"/>
                      <a:pt x="1021044" y="1602105"/>
                      <a:pt x="1057239" y="1689735"/>
                    </a:cubicBezTo>
                    <a:cubicBezTo>
                      <a:pt x="1117246" y="1834515"/>
                      <a:pt x="1078194" y="2009775"/>
                      <a:pt x="979133" y="2131695"/>
                    </a:cubicBezTo>
                    <a:cubicBezTo>
                      <a:pt x="882931" y="2250758"/>
                      <a:pt x="705766" y="2368868"/>
                      <a:pt x="550508" y="2309813"/>
                    </a:cubicBezTo>
                    <a:cubicBezTo>
                      <a:pt x="394298" y="2248853"/>
                      <a:pt x="176176" y="2145983"/>
                      <a:pt x="140933" y="1965007"/>
                    </a:cubicBezTo>
                    <a:close/>
                  </a:path>
                </a:pathLst>
              </a:custGeom>
              <a:gradFill>
                <a:gsLst>
                  <a:gs pos="0">
                    <a:srgbClr val="2A5B52"/>
                  </a:gs>
                  <a:gs pos="8000">
                    <a:srgbClr val="2A5B52"/>
                  </a:gs>
                  <a:gs pos="100000">
                    <a:srgbClr val="1C3B36"/>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77" name="Google Shape;777;p6"/>
              <p:cNvSpPr/>
              <p:nvPr/>
            </p:nvSpPr>
            <p:spPr>
              <a:xfrm>
                <a:off x="6442316" y="2213685"/>
                <a:ext cx="561812" cy="2175275"/>
              </a:xfrm>
              <a:custGeom>
                <a:avLst/>
                <a:gdLst/>
                <a:ahLst/>
                <a:cxnLst/>
                <a:rect l="l" t="t" r="r" b="b"/>
                <a:pathLst>
                  <a:path w="561812" h="2175275" extrusionOk="0">
                    <a:moveTo>
                      <a:pt x="329658" y="1406516"/>
                    </a:moveTo>
                    <a:cubicBezTo>
                      <a:pt x="365853" y="1257926"/>
                      <a:pt x="422050" y="1114098"/>
                      <a:pt x="495393" y="979796"/>
                    </a:cubicBezTo>
                    <a:cubicBezTo>
                      <a:pt x="498250" y="975033"/>
                      <a:pt x="490630" y="971223"/>
                      <a:pt x="488725" y="975986"/>
                    </a:cubicBezTo>
                    <a:cubicBezTo>
                      <a:pt x="417287" y="1105526"/>
                      <a:pt x="362995" y="1244591"/>
                      <a:pt x="325848" y="1387466"/>
                    </a:cubicBezTo>
                    <a:cubicBezTo>
                      <a:pt x="322990" y="1361748"/>
                      <a:pt x="320133" y="1336031"/>
                      <a:pt x="318228" y="1311266"/>
                    </a:cubicBezTo>
                    <a:cubicBezTo>
                      <a:pt x="290605" y="1018848"/>
                      <a:pt x="282033" y="722621"/>
                      <a:pt x="205833" y="437823"/>
                    </a:cubicBezTo>
                    <a:cubicBezTo>
                      <a:pt x="204880" y="433061"/>
                      <a:pt x="202975" y="428298"/>
                      <a:pt x="202023" y="423536"/>
                    </a:cubicBezTo>
                    <a:cubicBezTo>
                      <a:pt x="202023" y="423536"/>
                      <a:pt x="202023" y="423536"/>
                      <a:pt x="202023" y="422583"/>
                    </a:cubicBezTo>
                    <a:cubicBezTo>
                      <a:pt x="212500" y="353051"/>
                      <a:pt x="222978" y="283518"/>
                      <a:pt x="232503" y="213986"/>
                    </a:cubicBezTo>
                    <a:cubicBezTo>
                      <a:pt x="233455" y="209223"/>
                      <a:pt x="224883" y="209223"/>
                      <a:pt x="224883" y="213986"/>
                    </a:cubicBezTo>
                    <a:cubicBezTo>
                      <a:pt x="215358" y="277803"/>
                      <a:pt x="205833" y="340668"/>
                      <a:pt x="196308" y="404486"/>
                    </a:cubicBezTo>
                    <a:cubicBezTo>
                      <a:pt x="196308" y="404486"/>
                      <a:pt x="196308" y="404486"/>
                      <a:pt x="196308" y="404486"/>
                    </a:cubicBezTo>
                    <a:cubicBezTo>
                      <a:pt x="196308" y="403533"/>
                      <a:pt x="196308" y="401628"/>
                      <a:pt x="195355" y="400676"/>
                    </a:cubicBezTo>
                    <a:cubicBezTo>
                      <a:pt x="153445" y="258753"/>
                      <a:pt x="94390" y="122546"/>
                      <a:pt x="7712" y="1578"/>
                    </a:cubicBezTo>
                    <a:cubicBezTo>
                      <a:pt x="4855" y="-2232"/>
                      <a:pt x="-2765" y="1578"/>
                      <a:pt x="1045" y="5388"/>
                    </a:cubicBezTo>
                    <a:cubicBezTo>
                      <a:pt x="84865" y="123498"/>
                      <a:pt x="142968" y="254943"/>
                      <a:pt x="183925" y="391151"/>
                    </a:cubicBezTo>
                    <a:cubicBezTo>
                      <a:pt x="135348" y="354003"/>
                      <a:pt x="86770" y="317808"/>
                      <a:pt x="38193" y="280661"/>
                    </a:cubicBezTo>
                    <a:cubicBezTo>
                      <a:pt x="34383" y="277803"/>
                      <a:pt x="29620" y="284471"/>
                      <a:pt x="34383" y="287328"/>
                    </a:cubicBezTo>
                    <a:cubicBezTo>
                      <a:pt x="85818" y="326381"/>
                      <a:pt x="136300" y="365433"/>
                      <a:pt x="187735" y="403533"/>
                    </a:cubicBezTo>
                    <a:cubicBezTo>
                      <a:pt x="228693" y="543551"/>
                      <a:pt x="252505" y="689283"/>
                      <a:pt x="268698" y="834063"/>
                    </a:cubicBezTo>
                    <a:cubicBezTo>
                      <a:pt x="282985" y="958841"/>
                      <a:pt x="291558" y="1084571"/>
                      <a:pt x="302035" y="1210301"/>
                    </a:cubicBezTo>
                    <a:cubicBezTo>
                      <a:pt x="233455" y="1045518"/>
                      <a:pt x="139158" y="891213"/>
                      <a:pt x="24858" y="754053"/>
                    </a:cubicBezTo>
                    <a:cubicBezTo>
                      <a:pt x="21048" y="750243"/>
                      <a:pt x="15333" y="755958"/>
                      <a:pt x="19143" y="759768"/>
                    </a:cubicBezTo>
                    <a:cubicBezTo>
                      <a:pt x="137253" y="900738"/>
                      <a:pt x="232503" y="1058853"/>
                      <a:pt x="301083" y="1229351"/>
                    </a:cubicBezTo>
                    <a:cubicBezTo>
                      <a:pt x="302035" y="1230303"/>
                      <a:pt x="302987" y="1231256"/>
                      <a:pt x="303940" y="1231256"/>
                    </a:cubicBezTo>
                    <a:cubicBezTo>
                      <a:pt x="318228" y="1395086"/>
                      <a:pt x="335373" y="1557963"/>
                      <a:pt x="372520" y="1717983"/>
                    </a:cubicBezTo>
                    <a:cubicBezTo>
                      <a:pt x="409668" y="1878003"/>
                      <a:pt x="465865" y="2034213"/>
                      <a:pt x="554448" y="2173278"/>
                    </a:cubicBezTo>
                    <a:cubicBezTo>
                      <a:pt x="557305" y="2178041"/>
                      <a:pt x="563973" y="2173278"/>
                      <a:pt x="561115" y="2169468"/>
                    </a:cubicBezTo>
                    <a:cubicBezTo>
                      <a:pt x="416335" y="1940868"/>
                      <a:pt x="359185" y="1673216"/>
                      <a:pt x="328705" y="1406516"/>
                    </a:cubicBezTo>
                    <a:cubicBezTo>
                      <a:pt x="328705" y="1408421"/>
                      <a:pt x="329658" y="1407468"/>
                      <a:pt x="329658" y="1406516"/>
                    </a:cubicBezTo>
                    <a:close/>
                  </a:path>
                </a:pathLst>
              </a:custGeom>
              <a:solidFill>
                <a:srgbClr val="4493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778" name="Google Shape;778;p6"/>
            <p:cNvGrpSpPr/>
            <p:nvPr/>
          </p:nvGrpSpPr>
          <p:grpSpPr>
            <a:xfrm rot="-7974174">
              <a:off x="382692" y="324226"/>
              <a:ext cx="821066" cy="1403814"/>
              <a:chOff x="7981884" y="2154029"/>
              <a:chExt cx="1026344" cy="1781575"/>
            </a:xfrm>
          </p:grpSpPr>
          <p:sp>
            <p:nvSpPr>
              <p:cNvPr id="779" name="Google Shape;779;p6"/>
              <p:cNvSpPr/>
              <p:nvPr/>
            </p:nvSpPr>
            <p:spPr>
              <a:xfrm>
                <a:off x="7981884" y="2154029"/>
                <a:ext cx="1026344" cy="1688503"/>
              </a:xfrm>
              <a:custGeom>
                <a:avLst/>
                <a:gdLst/>
                <a:ahLst/>
                <a:cxnLst/>
                <a:rect l="l" t="t" r="r" b="b"/>
                <a:pathLst>
                  <a:path w="1026344" h="1688503" extrusionOk="0">
                    <a:moveTo>
                      <a:pt x="224555" y="1223284"/>
                    </a:moveTo>
                    <a:cubicBezTo>
                      <a:pt x="165500" y="1170897"/>
                      <a:pt x="100730" y="1123272"/>
                      <a:pt x="54057" y="1059454"/>
                    </a:cubicBezTo>
                    <a:cubicBezTo>
                      <a:pt x="7385" y="995637"/>
                      <a:pt x="-17380" y="908959"/>
                      <a:pt x="14052" y="836569"/>
                    </a:cubicBezTo>
                    <a:cubicBezTo>
                      <a:pt x="45485" y="764179"/>
                      <a:pt x="149307" y="725127"/>
                      <a:pt x="209315" y="776562"/>
                    </a:cubicBezTo>
                    <a:cubicBezTo>
                      <a:pt x="234080" y="797517"/>
                      <a:pt x="258845" y="831807"/>
                      <a:pt x="288373" y="819424"/>
                    </a:cubicBezTo>
                    <a:cubicBezTo>
                      <a:pt x="315995" y="807994"/>
                      <a:pt x="312185" y="766084"/>
                      <a:pt x="296945" y="740367"/>
                    </a:cubicBezTo>
                    <a:cubicBezTo>
                      <a:pt x="271227" y="698457"/>
                      <a:pt x="230270" y="667977"/>
                      <a:pt x="193123" y="635592"/>
                    </a:cubicBezTo>
                    <a:cubicBezTo>
                      <a:pt x="155975" y="603207"/>
                      <a:pt x="119780" y="565107"/>
                      <a:pt x="110255" y="516529"/>
                    </a:cubicBezTo>
                    <a:cubicBezTo>
                      <a:pt x="100730" y="467952"/>
                      <a:pt x="129305" y="409849"/>
                      <a:pt x="177882" y="403182"/>
                    </a:cubicBezTo>
                    <a:cubicBezTo>
                      <a:pt x="195980" y="401277"/>
                      <a:pt x="215030" y="406039"/>
                      <a:pt x="232175" y="399372"/>
                    </a:cubicBezTo>
                    <a:cubicBezTo>
                      <a:pt x="260750" y="388894"/>
                      <a:pt x="270275" y="350794"/>
                      <a:pt x="263607" y="320314"/>
                    </a:cubicBezTo>
                    <a:cubicBezTo>
                      <a:pt x="256940" y="289834"/>
                      <a:pt x="237890" y="264117"/>
                      <a:pt x="227412" y="235542"/>
                    </a:cubicBezTo>
                    <a:cubicBezTo>
                      <a:pt x="189312" y="133624"/>
                      <a:pt x="271227" y="6942"/>
                      <a:pt x="379812" y="274"/>
                    </a:cubicBezTo>
                    <a:cubicBezTo>
                      <a:pt x="488398" y="-6393"/>
                      <a:pt x="585552" y="109812"/>
                      <a:pt x="560787" y="215539"/>
                    </a:cubicBezTo>
                    <a:cubicBezTo>
                      <a:pt x="553167" y="247924"/>
                      <a:pt x="536023" y="279357"/>
                      <a:pt x="533165" y="312694"/>
                    </a:cubicBezTo>
                    <a:cubicBezTo>
                      <a:pt x="531260" y="346032"/>
                      <a:pt x="552215" y="386037"/>
                      <a:pt x="585552" y="385084"/>
                    </a:cubicBezTo>
                    <a:cubicBezTo>
                      <a:pt x="619842" y="384132"/>
                      <a:pt x="638892" y="346032"/>
                      <a:pt x="667467" y="327934"/>
                    </a:cubicBezTo>
                    <a:cubicBezTo>
                      <a:pt x="715092" y="297454"/>
                      <a:pt x="783673" y="331744"/>
                      <a:pt x="805580" y="384132"/>
                    </a:cubicBezTo>
                    <a:cubicBezTo>
                      <a:pt x="827487" y="436519"/>
                      <a:pt x="813200" y="497479"/>
                      <a:pt x="790340" y="548914"/>
                    </a:cubicBezTo>
                    <a:cubicBezTo>
                      <a:pt x="767480" y="600349"/>
                      <a:pt x="735095" y="648927"/>
                      <a:pt x="718902" y="703219"/>
                    </a:cubicBezTo>
                    <a:cubicBezTo>
                      <a:pt x="713187" y="722269"/>
                      <a:pt x="710330" y="746082"/>
                      <a:pt x="726523" y="758464"/>
                    </a:cubicBezTo>
                    <a:cubicBezTo>
                      <a:pt x="751287" y="778467"/>
                      <a:pt x="783673" y="747987"/>
                      <a:pt x="809390" y="729889"/>
                    </a:cubicBezTo>
                    <a:cubicBezTo>
                      <a:pt x="872255" y="687027"/>
                      <a:pt x="965600" y="726079"/>
                      <a:pt x="1001795" y="792754"/>
                    </a:cubicBezTo>
                    <a:cubicBezTo>
                      <a:pt x="1037990" y="860382"/>
                      <a:pt x="1029417" y="942297"/>
                      <a:pt x="1006557" y="1015639"/>
                    </a:cubicBezTo>
                    <a:lnTo>
                      <a:pt x="1006557" y="1015639"/>
                    </a:lnTo>
                    <a:cubicBezTo>
                      <a:pt x="970362" y="1133749"/>
                      <a:pt x="903687" y="1237572"/>
                      <a:pt x="835107" y="1338537"/>
                    </a:cubicBezTo>
                    <a:cubicBezTo>
                      <a:pt x="768432" y="1436644"/>
                      <a:pt x="715092" y="1549992"/>
                      <a:pt x="645560" y="1643337"/>
                    </a:cubicBezTo>
                    <a:cubicBezTo>
                      <a:pt x="547452" y="1775734"/>
                      <a:pt x="504590" y="1582377"/>
                      <a:pt x="457917" y="1506177"/>
                    </a:cubicBezTo>
                    <a:cubicBezTo>
                      <a:pt x="396005" y="1401402"/>
                      <a:pt x="316948" y="1305199"/>
                      <a:pt x="224555" y="1223284"/>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80" name="Google Shape;780;p6"/>
              <p:cNvSpPr/>
              <p:nvPr/>
            </p:nvSpPr>
            <p:spPr>
              <a:xfrm>
                <a:off x="8212802" y="2446819"/>
                <a:ext cx="551152" cy="1488785"/>
              </a:xfrm>
              <a:custGeom>
                <a:avLst/>
                <a:gdLst/>
                <a:ahLst/>
                <a:cxnLst/>
                <a:rect l="l" t="t" r="r" b="b"/>
                <a:pathLst>
                  <a:path w="551152" h="1488785" extrusionOk="0">
                    <a:moveTo>
                      <a:pt x="550849" y="615216"/>
                    </a:moveTo>
                    <a:cubicBezTo>
                      <a:pt x="552754" y="610454"/>
                      <a:pt x="545134" y="608549"/>
                      <a:pt x="543229" y="613311"/>
                    </a:cubicBezTo>
                    <a:cubicBezTo>
                      <a:pt x="447026" y="844769"/>
                      <a:pt x="381304" y="1084799"/>
                      <a:pt x="356539" y="1333401"/>
                    </a:cubicBezTo>
                    <a:cubicBezTo>
                      <a:pt x="339394" y="1060034"/>
                      <a:pt x="306057" y="786666"/>
                      <a:pt x="257479" y="517109"/>
                    </a:cubicBezTo>
                    <a:cubicBezTo>
                      <a:pt x="257479" y="517109"/>
                      <a:pt x="257479" y="517109"/>
                      <a:pt x="257479" y="517109"/>
                    </a:cubicBezTo>
                    <a:cubicBezTo>
                      <a:pt x="286054" y="420906"/>
                      <a:pt x="324154" y="328514"/>
                      <a:pt x="372732" y="239931"/>
                    </a:cubicBezTo>
                    <a:cubicBezTo>
                      <a:pt x="375589" y="235169"/>
                      <a:pt x="368921" y="231359"/>
                      <a:pt x="366064" y="236121"/>
                    </a:cubicBezTo>
                    <a:cubicBezTo>
                      <a:pt x="319392" y="319941"/>
                      <a:pt x="282244" y="408524"/>
                      <a:pt x="253669" y="500916"/>
                    </a:cubicBezTo>
                    <a:cubicBezTo>
                      <a:pt x="243192" y="441861"/>
                      <a:pt x="231762" y="383759"/>
                      <a:pt x="219379" y="325656"/>
                    </a:cubicBezTo>
                    <a:cubicBezTo>
                      <a:pt x="197471" y="217071"/>
                      <a:pt x="171754" y="109439"/>
                      <a:pt x="145084" y="2759"/>
                    </a:cubicBezTo>
                    <a:cubicBezTo>
                      <a:pt x="144132" y="-2004"/>
                      <a:pt x="136512" y="-99"/>
                      <a:pt x="137464" y="4664"/>
                    </a:cubicBezTo>
                    <a:cubicBezTo>
                      <a:pt x="166039" y="116106"/>
                      <a:pt x="191757" y="228501"/>
                      <a:pt x="214617" y="341849"/>
                    </a:cubicBezTo>
                    <a:cubicBezTo>
                      <a:pt x="172707" y="301844"/>
                      <a:pt x="130796" y="262791"/>
                      <a:pt x="89839" y="222786"/>
                    </a:cubicBezTo>
                    <a:cubicBezTo>
                      <a:pt x="86029" y="218976"/>
                      <a:pt x="80314" y="224691"/>
                      <a:pt x="84124" y="228501"/>
                    </a:cubicBezTo>
                    <a:cubicBezTo>
                      <a:pt x="127939" y="270411"/>
                      <a:pt x="172707" y="312321"/>
                      <a:pt x="216521" y="354231"/>
                    </a:cubicBezTo>
                    <a:cubicBezTo>
                      <a:pt x="216521" y="354231"/>
                      <a:pt x="217474" y="355184"/>
                      <a:pt x="217474" y="355184"/>
                    </a:cubicBezTo>
                    <a:cubicBezTo>
                      <a:pt x="258432" y="555209"/>
                      <a:pt x="289864" y="757139"/>
                      <a:pt x="313676" y="959069"/>
                    </a:cubicBezTo>
                    <a:cubicBezTo>
                      <a:pt x="222237" y="839054"/>
                      <a:pt x="119367" y="727611"/>
                      <a:pt x="6971" y="626646"/>
                    </a:cubicBezTo>
                    <a:cubicBezTo>
                      <a:pt x="3162" y="622836"/>
                      <a:pt x="-2554" y="628551"/>
                      <a:pt x="1257" y="632361"/>
                    </a:cubicBezTo>
                    <a:cubicBezTo>
                      <a:pt x="116509" y="736184"/>
                      <a:pt x="222237" y="850484"/>
                      <a:pt x="314629" y="974309"/>
                    </a:cubicBezTo>
                    <a:cubicBezTo>
                      <a:pt x="321296" y="1035269"/>
                      <a:pt x="327964" y="1096229"/>
                      <a:pt x="333679" y="1157189"/>
                    </a:cubicBezTo>
                    <a:cubicBezTo>
                      <a:pt x="343204" y="1265774"/>
                      <a:pt x="350824" y="1375311"/>
                      <a:pt x="355587" y="1484849"/>
                    </a:cubicBezTo>
                    <a:cubicBezTo>
                      <a:pt x="355587" y="1489611"/>
                      <a:pt x="363207" y="1490564"/>
                      <a:pt x="363207" y="1484849"/>
                    </a:cubicBezTo>
                    <a:cubicBezTo>
                      <a:pt x="361301" y="1450559"/>
                      <a:pt x="360349" y="1417221"/>
                      <a:pt x="357492" y="1382931"/>
                    </a:cubicBezTo>
                    <a:cubicBezTo>
                      <a:pt x="357492" y="1381979"/>
                      <a:pt x="358444" y="1381979"/>
                      <a:pt x="358444" y="1381026"/>
                    </a:cubicBezTo>
                    <a:cubicBezTo>
                      <a:pt x="382257" y="1115279"/>
                      <a:pt x="449884" y="860009"/>
                      <a:pt x="550849" y="615216"/>
                    </a:cubicBezTo>
                    <a:close/>
                  </a:path>
                </a:pathLst>
              </a:custGeom>
              <a:solidFill>
                <a:srgbClr val="192B3E"/>
              </a:solidFill>
              <a:ln w="9525" cap="flat" cmpd="sng">
                <a:solidFill>
                  <a:srgbClr val="317A6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781" name="Google Shape;781;p6"/>
            <p:cNvGrpSpPr/>
            <p:nvPr/>
          </p:nvGrpSpPr>
          <p:grpSpPr>
            <a:xfrm rot="10357414">
              <a:off x="1188481" y="560217"/>
              <a:ext cx="431258" cy="947377"/>
              <a:chOff x="7793199" y="3142045"/>
              <a:chExt cx="539126" cy="1184339"/>
            </a:xfrm>
          </p:grpSpPr>
          <p:sp>
            <p:nvSpPr>
              <p:cNvPr id="782" name="Google Shape;782;p6"/>
              <p:cNvSpPr/>
              <p:nvPr/>
            </p:nvSpPr>
            <p:spPr>
              <a:xfrm>
                <a:off x="7793199" y="3142045"/>
                <a:ext cx="539126" cy="1184339"/>
              </a:xfrm>
              <a:custGeom>
                <a:avLst/>
                <a:gdLst/>
                <a:ahLst/>
                <a:cxnLst/>
                <a:rect l="l" t="t" r="r" b="b"/>
                <a:pathLst>
                  <a:path w="539126" h="1184339" extrusionOk="0">
                    <a:moveTo>
                      <a:pt x="89390" y="737235"/>
                    </a:moveTo>
                    <a:cubicBezTo>
                      <a:pt x="89390" y="671513"/>
                      <a:pt x="101772" y="604838"/>
                      <a:pt x="81770" y="541972"/>
                    </a:cubicBezTo>
                    <a:cubicBezTo>
                      <a:pt x="63672" y="485775"/>
                      <a:pt x="19857" y="439103"/>
                      <a:pt x="5570" y="381953"/>
                    </a:cubicBezTo>
                    <a:cubicBezTo>
                      <a:pt x="-10623" y="318135"/>
                      <a:pt x="12237" y="252413"/>
                      <a:pt x="26524" y="188595"/>
                    </a:cubicBezTo>
                    <a:cubicBezTo>
                      <a:pt x="41765" y="124778"/>
                      <a:pt x="46527" y="50483"/>
                      <a:pt x="4617" y="0"/>
                    </a:cubicBezTo>
                    <a:cubicBezTo>
                      <a:pt x="170352" y="81915"/>
                      <a:pt x="307512" y="217170"/>
                      <a:pt x="398952" y="379095"/>
                    </a:cubicBezTo>
                    <a:cubicBezTo>
                      <a:pt x="490392" y="540068"/>
                      <a:pt x="536112" y="724853"/>
                      <a:pt x="538970" y="910590"/>
                    </a:cubicBezTo>
                    <a:cubicBezTo>
                      <a:pt x="539922" y="966788"/>
                      <a:pt x="537065" y="1024890"/>
                      <a:pt x="515157" y="1077278"/>
                    </a:cubicBezTo>
                    <a:cubicBezTo>
                      <a:pt x="493249" y="1128713"/>
                      <a:pt x="447529" y="1174433"/>
                      <a:pt x="392285" y="1183005"/>
                    </a:cubicBezTo>
                    <a:lnTo>
                      <a:pt x="392285" y="1183005"/>
                    </a:lnTo>
                    <a:cubicBezTo>
                      <a:pt x="304654" y="1197293"/>
                      <a:pt x="238932" y="1093470"/>
                      <a:pt x="192260" y="1032510"/>
                    </a:cubicBezTo>
                    <a:cubicBezTo>
                      <a:pt x="126537" y="947738"/>
                      <a:pt x="89390" y="842963"/>
                      <a:pt x="89390" y="737235"/>
                    </a:cubicBez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83" name="Google Shape;783;p6"/>
              <p:cNvSpPr/>
              <p:nvPr/>
            </p:nvSpPr>
            <p:spPr>
              <a:xfrm>
                <a:off x="7878077" y="3272865"/>
                <a:ext cx="346292" cy="1036599"/>
              </a:xfrm>
              <a:custGeom>
                <a:avLst/>
                <a:gdLst/>
                <a:ahLst/>
                <a:cxnLst/>
                <a:rect l="l" t="t" r="r" b="b"/>
                <a:pathLst>
                  <a:path w="346292" h="1036599" extrusionOk="0">
                    <a:moveTo>
                      <a:pt x="345507" y="1031231"/>
                    </a:moveTo>
                    <a:cubicBezTo>
                      <a:pt x="262639" y="915978"/>
                      <a:pt x="217872" y="778818"/>
                      <a:pt x="186439" y="641658"/>
                    </a:cubicBezTo>
                    <a:cubicBezTo>
                      <a:pt x="154055" y="501641"/>
                      <a:pt x="133099" y="358766"/>
                      <a:pt x="93094" y="220653"/>
                    </a:cubicBezTo>
                    <a:cubicBezTo>
                      <a:pt x="71187" y="144453"/>
                      <a:pt x="43564" y="71111"/>
                      <a:pt x="6417" y="1578"/>
                    </a:cubicBezTo>
                    <a:cubicBezTo>
                      <a:pt x="4512" y="-2232"/>
                      <a:pt x="-2156" y="1578"/>
                      <a:pt x="702" y="5388"/>
                    </a:cubicBezTo>
                    <a:cubicBezTo>
                      <a:pt x="69282" y="132071"/>
                      <a:pt x="102619" y="273041"/>
                      <a:pt x="132147" y="413058"/>
                    </a:cubicBezTo>
                    <a:cubicBezTo>
                      <a:pt x="160722" y="553076"/>
                      <a:pt x="184534" y="694998"/>
                      <a:pt x="234064" y="829301"/>
                    </a:cubicBezTo>
                    <a:cubicBezTo>
                      <a:pt x="260734" y="902643"/>
                      <a:pt x="295024" y="972176"/>
                      <a:pt x="340744" y="1035993"/>
                    </a:cubicBezTo>
                    <a:cubicBezTo>
                      <a:pt x="342649" y="1037898"/>
                      <a:pt x="348364" y="1035041"/>
                      <a:pt x="345507" y="1031231"/>
                    </a:cubicBezTo>
                    <a:lnTo>
                      <a:pt x="345507" y="103123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sp>
        <p:nvSpPr>
          <p:cNvPr id="784" name="Google Shape;784;p6"/>
          <p:cNvSpPr/>
          <p:nvPr/>
        </p:nvSpPr>
        <p:spPr>
          <a:xfrm>
            <a:off x="2850631" y="428876"/>
            <a:ext cx="38591" cy="38082"/>
          </a:xfrm>
          <a:custGeom>
            <a:avLst/>
            <a:gdLst/>
            <a:ahLst/>
            <a:cxnLst/>
            <a:rect l="l" t="t" r="r" b="b"/>
            <a:pathLst>
              <a:path w="70485" h="70522" extrusionOk="0">
                <a:moveTo>
                  <a:pt x="0" y="35243"/>
                </a:moveTo>
                <a:cubicBezTo>
                  <a:pt x="0" y="16193"/>
                  <a:pt x="16193" y="0"/>
                  <a:pt x="34290" y="0"/>
                </a:cubicBezTo>
                <a:cubicBezTo>
                  <a:pt x="53340" y="0"/>
                  <a:pt x="70485" y="17145"/>
                  <a:pt x="70485" y="36195"/>
                </a:cubicBezTo>
                <a:cubicBezTo>
                  <a:pt x="70485" y="54293"/>
                  <a:pt x="53340" y="71438"/>
                  <a:pt x="35243" y="70485"/>
                </a:cubicBezTo>
                <a:cubicBezTo>
                  <a:pt x="15240" y="70485"/>
                  <a:pt x="0" y="55245"/>
                  <a:pt x="0" y="35243"/>
                </a:cubicBezTo>
                <a:close/>
              </a:path>
            </a:pathLst>
          </a:custGeom>
          <a:solidFill>
            <a:srgbClr val="282524"/>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85" name="Google Shape;785;p6"/>
          <p:cNvSpPr/>
          <p:nvPr/>
        </p:nvSpPr>
        <p:spPr>
          <a:xfrm>
            <a:off x="3015646" y="421308"/>
            <a:ext cx="38591" cy="38082"/>
          </a:xfrm>
          <a:custGeom>
            <a:avLst/>
            <a:gdLst/>
            <a:ahLst/>
            <a:cxnLst/>
            <a:rect l="l" t="t" r="r" b="b"/>
            <a:pathLst>
              <a:path w="70485" h="70522" extrusionOk="0">
                <a:moveTo>
                  <a:pt x="0" y="35243"/>
                </a:moveTo>
                <a:cubicBezTo>
                  <a:pt x="0" y="16193"/>
                  <a:pt x="16193" y="0"/>
                  <a:pt x="34290" y="0"/>
                </a:cubicBezTo>
                <a:cubicBezTo>
                  <a:pt x="53340" y="0"/>
                  <a:pt x="70485" y="17145"/>
                  <a:pt x="70485" y="36195"/>
                </a:cubicBezTo>
                <a:cubicBezTo>
                  <a:pt x="70485" y="54293"/>
                  <a:pt x="53340" y="71438"/>
                  <a:pt x="35243" y="70485"/>
                </a:cubicBezTo>
                <a:cubicBezTo>
                  <a:pt x="15240" y="70485"/>
                  <a:pt x="0" y="55245"/>
                  <a:pt x="0" y="35243"/>
                </a:cubicBezTo>
                <a:close/>
              </a:path>
            </a:pathLst>
          </a:custGeom>
          <a:solidFill>
            <a:srgbClr val="282524"/>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092650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2 columns">
  <p:cSld name="Title and 2 columns">
    <p:spTree>
      <p:nvGrpSpPr>
        <p:cNvPr id="1" name="Shape 1175"/>
        <p:cNvGrpSpPr/>
        <p:nvPr/>
      </p:nvGrpSpPr>
      <p:grpSpPr>
        <a:xfrm>
          <a:off x="0" y="0"/>
          <a:ext cx="0" cy="0"/>
          <a:chOff x="0" y="0"/>
          <a:chExt cx="0" cy="0"/>
        </a:xfrm>
      </p:grpSpPr>
      <p:sp>
        <p:nvSpPr>
          <p:cNvPr id="1176" name="Google Shape;1176;p9"/>
          <p:cNvSpPr txBox="1">
            <a:spLocks noGrp="1"/>
          </p:cNvSpPr>
          <p:nvPr>
            <p:ph type="sldNum" idx="12"/>
          </p:nvPr>
        </p:nvSpPr>
        <p:spPr>
          <a:xfrm>
            <a:off x="16944915" y="9326433"/>
            <a:ext cx="1097550" cy="787050"/>
          </a:xfrm>
          <a:prstGeom prst="rect">
            <a:avLst/>
          </a:prstGeom>
        </p:spPr>
        <p:txBody>
          <a:bodyPr spcFirstLastPara="1" wrap="square" lIns="121900" tIns="121900" rIns="121900" bIns="121900" anchor="ctr" anchorCtr="0">
            <a:noAutofit/>
          </a:bodyPr>
          <a:lstStyle>
            <a:lvl1pPr lvl="0" algn="r" rtl="0">
              <a:buNone/>
              <a:defRPr sz="1950">
                <a:solidFill>
                  <a:schemeClr val="dk2"/>
                </a:solidFill>
              </a:defRPr>
            </a:lvl1pPr>
            <a:lvl2pPr lvl="1" algn="r" rtl="0">
              <a:buNone/>
              <a:defRPr sz="1950">
                <a:solidFill>
                  <a:schemeClr val="dk2"/>
                </a:solidFill>
              </a:defRPr>
            </a:lvl2pPr>
            <a:lvl3pPr lvl="2" algn="r" rtl="0">
              <a:buNone/>
              <a:defRPr sz="1950">
                <a:solidFill>
                  <a:schemeClr val="dk2"/>
                </a:solidFill>
              </a:defRPr>
            </a:lvl3pPr>
            <a:lvl4pPr lvl="3" algn="r" rtl="0">
              <a:buNone/>
              <a:defRPr sz="1950">
                <a:solidFill>
                  <a:schemeClr val="dk2"/>
                </a:solidFill>
              </a:defRPr>
            </a:lvl4pPr>
            <a:lvl5pPr lvl="4" algn="r" rtl="0">
              <a:buNone/>
              <a:defRPr sz="1950">
                <a:solidFill>
                  <a:schemeClr val="dk2"/>
                </a:solidFill>
              </a:defRPr>
            </a:lvl5pPr>
            <a:lvl6pPr lvl="5" algn="r" rtl="0">
              <a:buNone/>
              <a:defRPr sz="1950">
                <a:solidFill>
                  <a:schemeClr val="dk2"/>
                </a:solidFill>
              </a:defRPr>
            </a:lvl6pPr>
            <a:lvl7pPr lvl="6" algn="r" rtl="0">
              <a:buNone/>
              <a:defRPr sz="1950">
                <a:solidFill>
                  <a:schemeClr val="dk2"/>
                </a:solidFill>
              </a:defRPr>
            </a:lvl7pPr>
            <a:lvl8pPr lvl="7" algn="r" rtl="0">
              <a:buNone/>
              <a:defRPr sz="1950">
                <a:solidFill>
                  <a:schemeClr val="dk2"/>
                </a:solidFill>
              </a:defRPr>
            </a:lvl8pPr>
            <a:lvl9pPr lvl="8" algn="r" rtl="0">
              <a:buNone/>
              <a:defRPr sz="1950">
                <a:solidFill>
                  <a:schemeClr val="dk2"/>
                </a:solidFill>
              </a:defRPr>
            </a:lvl9pPr>
          </a:lstStyle>
          <a:p>
            <a:fld id="{00000000-1234-1234-1234-123412341234}" type="slidenum">
              <a:rPr lang="en" smtClean="0"/>
              <a:pPr/>
              <a:t>‹#›</a:t>
            </a:fld>
            <a:endParaRPr lang="en"/>
          </a:p>
        </p:txBody>
      </p:sp>
      <p:sp>
        <p:nvSpPr>
          <p:cNvPr id="1177" name="Google Shape;1177;p9"/>
          <p:cNvSpPr txBox="1">
            <a:spLocks noGrp="1"/>
          </p:cNvSpPr>
          <p:nvPr>
            <p:ph type="title"/>
          </p:nvPr>
        </p:nvSpPr>
        <p:spPr>
          <a:xfrm>
            <a:off x="881025" y="890062"/>
            <a:ext cx="16525800" cy="1145250"/>
          </a:xfrm>
          <a:prstGeom prst="rect">
            <a:avLst/>
          </a:prstGeom>
        </p:spPr>
        <p:txBody>
          <a:bodyPr spcFirstLastPara="1" wrap="square" lIns="121900" tIns="121900" rIns="121900" bIns="121900" anchor="t" anchorCtr="0">
            <a:noAutofit/>
          </a:bodyPr>
          <a:lstStyle>
            <a:lvl1pPr lvl="0" rtl="0">
              <a:spcBef>
                <a:spcPts val="0"/>
              </a:spcBef>
              <a:spcAft>
                <a:spcPts val="0"/>
              </a:spcAft>
              <a:buSzPts val="4800"/>
              <a:buNone/>
              <a:defRPr sz="7200"/>
            </a:lvl1pPr>
            <a:lvl2pPr lvl="1" rtl="0">
              <a:spcBef>
                <a:spcPts val="0"/>
              </a:spcBef>
              <a:spcAft>
                <a:spcPts val="0"/>
              </a:spcAft>
              <a:buSzPts val="4800"/>
              <a:buNone/>
              <a:defRPr sz="7200"/>
            </a:lvl2pPr>
            <a:lvl3pPr lvl="2" rtl="0">
              <a:spcBef>
                <a:spcPts val="0"/>
              </a:spcBef>
              <a:spcAft>
                <a:spcPts val="0"/>
              </a:spcAft>
              <a:buSzPts val="4800"/>
              <a:buNone/>
              <a:defRPr sz="7200"/>
            </a:lvl3pPr>
            <a:lvl4pPr lvl="3" rtl="0">
              <a:spcBef>
                <a:spcPts val="0"/>
              </a:spcBef>
              <a:spcAft>
                <a:spcPts val="0"/>
              </a:spcAft>
              <a:buSzPts val="4800"/>
              <a:buNone/>
              <a:defRPr sz="7200"/>
            </a:lvl4pPr>
            <a:lvl5pPr lvl="4" rtl="0">
              <a:spcBef>
                <a:spcPts val="0"/>
              </a:spcBef>
              <a:spcAft>
                <a:spcPts val="0"/>
              </a:spcAft>
              <a:buSzPts val="4800"/>
              <a:buNone/>
              <a:defRPr sz="7200"/>
            </a:lvl5pPr>
            <a:lvl6pPr lvl="5" rtl="0">
              <a:spcBef>
                <a:spcPts val="0"/>
              </a:spcBef>
              <a:spcAft>
                <a:spcPts val="0"/>
              </a:spcAft>
              <a:buSzPts val="4800"/>
              <a:buNone/>
              <a:defRPr sz="7200"/>
            </a:lvl6pPr>
            <a:lvl7pPr lvl="6" rtl="0">
              <a:spcBef>
                <a:spcPts val="0"/>
              </a:spcBef>
              <a:spcAft>
                <a:spcPts val="0"/>
              </a:spcAft>
              <a:buSzPts val="4800"/>
              <a:buNone/>
              <a:defRPr sz="7200"/>
            </a:lvl7pPr>
            <a:lvl8pPr lvl="7" rtl="0">
              <a:spcBef>
                <a:spcPts val="0"/>
              </a:spcBef>
              <a:spcAft>
                <a:spcPts val="0"/>
              </a:spcAft>
              <a:buSzPts val="4800"/>
              <a:buNone/>
              <a:defRPr sz="7200"/>
            </a:lvl8pPr>
            <a:lvl9pPr lvl="8" rtl="0">
              <a:spcBef>
                <a:spcPts val="0"/>
              </a:spcBef>
              <a:spcAft>
                <a:spcPts val="0"/>
              </a:spcAft>
              <a:buSzPts val="4800"/>
              <a:buNone/>
              <a:defRPr sz="7200"/>
            </a:lvl9pPr>
          </a:lstStyle>
          <a:p>
            <a:endParaRPr/>
          </a:p>
        </p:txBody>
      </p:sp>
      <p:sp>
        <p:nvSpPr>
          <p:cNvPr id="1178" name="Google Shape;1178;p9"/>
          <p:cNvSpPr txBox="1">
            <a:spLocks noGrp="1"/>
          </p:cNvSpPr>
          <p:nvPr>
            <p:ph type="body" idx="1"/>
          </p:nvPr>
        </p:nvSpPr>
        <p:spPr>
          <a:xfrm>
            <a:off x="881025" y="2626463"/>
            <a:ext cx="7872750" cy="6832800"/>
          </a:xfrm>
          <a:prstGeom prst="rect">
            <a:avLst/>
          </a:prstGeom>
        </p:spPr>
        <p:txBody>
          <a:bodyPr spcFirstLastPara="1" wrap="square" lIns="121900" tIns="121900" rIns="121900" bIns="121900" anchor="t" anchorCtr="0">
            <a:noAutofit/>
          </a:bodyPr>
          <a:lstStyle>
            <a:lvl1pPr marL="685800" lvl="0" indent="-571500" rtl="0">
              <a:lnSpc>
                <a:spcPct val="115000"/>
              </a:lnSpc>
              <a:spcBef>
                <a:spcPts val="0"/>
              </a:spcBef>
              <a:spcAft>
                <a:spcPts val="0"/>
              </a:spcAft>
              <a:buSzPts val="2400"/>
              <a:buChar char="🐍"/>
              <a:defRPr sz="3600"/>
            </a:lvl1pPr>
            <a:lvl2pPr marL="1371600" lvl="1" indent="-571500" rtl="0">
              <a:lnSpc>
                <a:spcPct val="115000"/>
              </a:lnSpc>
              <a:spcBef>
                <a:spcPts val="3150"/>
              </a:spcBef>
              <a:spcAft>
                <a:spcPts val="0"/>
              </a:spcAft>
              <a:buSzPts val="2400"/>
              <a:buChar char="○"/>
              <a:defRPr sz="3600"/>
            </a:lvl2pPr>
            <a:lvl3pPr marL="2057400" lvl="2" indent="-571500" rtl="0">
              <a:lnSpc>
                <a:spcPct val="115000"/>
              </a:lnSpc>
              <a:spcBef>
                <a:spcPts val="3150"/>
              </a:spcBef>
              <a:spcAft>
                <a:spcPts val="0"/>
              </a:spcAft>
              <a:buSzPts val="2400"/>
              <a:buChar char="■"/>
              <a:defRPr sz="3600"/>
            </a:lvl3pPr>
            <a:lvl4pPr marL="2743200" lvl="3" indent="-571500" rtl="0">
              <a:lnSpc>
                <a:spcPct val="115000"/>
              </a:lnSpc>
              <a:spcBef>
                <a:spcPts val="3150"/>
              </a:spcBef>
              <a:spcAft>
                <a:spcPts val="0"/>
              </a:spcAft>
              <a:buSzPts val="2400"/>
              <a:buChar char="●"/>
              <a:defRPr sz="3600"/>
            </a:lvl4pPr>
            <a:lvl5pPr marL="3429000" lvl="4" indent="-571500" rtl="0">
              <a:lnSpc>
                <a:spcPct val="115000"/>
              </a:lnSpc>
              <a:spcBef>
                <a:spcPts val="3150"/>
              </a:spcBef>
              <a:spcAft>
                <a:spcPts val="0"/>
              </a:spcAft>
              <a:buSzPts val="2400"/>
              <a:buChar char="○"/>
              <a:defRPr sz="3600"/>
            </a:lvl5pPr>
            <a:lvl6pPr marL="4114800" lvl="5" indent="-571500" rtl="0">
              <a:lnSpc>
                <a:spcPct val="115000"/>
              </a:lnSpc>
              <a:spcBef>
                <a:spcPts val="3150"/>
              </a:spcBef>
              <a:spcAft>
                <a:spcPts val="0"/>
              </a:spcAft>
              <a:buSzPts val="2400"/>
              <a:buChar char="■"/>
              <a:defRPr sz="3600"/>
            </a:lvl6pPr>
            <a:lvl7pPr marL="4800600" lvl="6" indent="-571500" rtl="0">
              <a:lnSpc>
                <a:spcPct val="115000"/>
              </a:lnSpc>
              <a:spcBef>
                <a:spcPts val="3150"/>
              </a:spcBef>
              <a:spcAft>
                <a:spcPts val="0"/>
              </a:spcAft>
              <a:buSzPts val="2400"/>
              <a:buChar char="●"/>
              <a:defRPr sz="3600"/>
            </a:lvl7pPr>
            <a:lvl8pPr marL="5486400" lvl="7" indent="-571500" rtl="0">
              <a:lnSpc>
                <a:spcPct val="115000"/>
              </a:lnSpc>
              <a:spcBef>
                <a:spcPts val="3150"/>
              </a:spcBef>
              <a:spcAft>
                <a:spcPts val="0"/>
              </a:spcAft>
              <a:buSzPts val="2400"/>
              <a:buChar char="○"/>
              <a:defRPr sz="3600"/>
            </a:lvl8pPr>
            <a:lvl9pPr marL="6172200" lvl="8" indent="-571500" rtl="0">
              <a:lnSpc>
                <a:spcPct val="115000"/>
              </a:lnSpc>
              <a:spcBef>
                <a:spcPts val="3150"/>
              </a:spcBef>
              <a:spcAft>
                <a:spcPts val="3150"/>
              </a:spcAft>
              <a:buSzPts val="2400"/>
              <a:buChar char="■"/>
              <a:defRPr sz="3600"/>
            </a:lvl9pPr>
          </a:lstStyle>
          <a:p>
            <a:endParaRPr/>
          </a:p>
        </p:txBody>
      </p:sp>
      <p:sp>
        <p:nvSpPr>
          <p:cNvPr id="1179" name="Google Shape;1179;p9"/>
          <p:cNvSpPr txBox="1">
            <a:spLocks noGrp="1"/>
          </p:cNvSpPr>
          <p:nvPr>
            <p:ph type="body" idx="2"/>
          </p:nvPr>
        </p:nvSpPr>
        <p:spPr>
          <a:xfrm>
            <a:off x="9534225" y="2626463"/>
            <a:ext cx="7872750" cy="6832800"/>
          </a:xfrm>
          <a:prstGeom prst="rect">
            <a:avLst/>
          </a:prstGeom>
        </p:spPr>
        <p:txBody>
          <a:bodyPr spcFirstLastPara="1" wrap="square" lIns="121900" tIns="121900" rIns="121900" bIns="121900" anchor="t" anchorCtr="0">
            <a:noAutofit/>
          </a:bodyPr>
          <a:lstStyle>
            <a:lvl1pPr marL="685800" lvl="0" indent="-571500" rtl="0">
              <a:lnSpc>
                <a:spcPct val="115000"/>
              </a:lnSpc>
              <a:spcBef>
                <a:spcPts val="0"/>
              </a:spcBef>
              <a:spcAft>
                <a:spcPts val="0"/>
              </a:spcAft>
              <a:buSzPts val="2400"/>
              <a:buChar char="🐍"/>
              <a:defRPr sz="3600"/>
            </a:lvl1pPr>
            <a:lvl2pPr marL="1371600" lvl="1" indent="-571500" rtl="0">
              <a:lnSpc>
                <a:spcPct val="115000"/>
              </a:lnSpc>
              <a:spcBef>
                <a:spcPts val="3150"/>
              </a:spcBef>
              <a:spcAft>
                <a:spcPts val="0"/>
              </a:spcAft>
              <a:buSzPts val="2400"/>
              <a:buChar char="○"/>
              <a:defRPr sz="3600"/>
            </a:lvl2pPr>
            <a:lvl3pPr marL="2057400" lvl="2" indent="-571500" rtl="0">
              <a:lnSpc>
                <a:spcPct val="115000"/>
              </a:lnSpc>
              <a:spcBef>
                <a:spcPts val="3150"/>
              </a:spcBef>
              <a:spcAft>
                <a:spcPts val="0"/>
              </a:spcAft>
              <a:buSzPts val="2400"/>
              <a:buChar char="■"/>
              <a:defRPr sz="3600"/>
            </a:lvl3pPr>
            <a:lvl4pPr marL="2743200" lvl="3" indent="-571500" rtl="0">
              <a:lnSpc>
                <a:spcPct val="115000"/>
              </a:lnSpc>
              <a:spcBef>
                <a:spcPts val="3150"/>
              </a:spcBef>
              <a:spcAft>
                <a:spcPts val="0"/>
              </a:spcAft>
              <a:buSzPts val="2400"/>
              <a:buChar char="●"/>
              <a:defRPr sz="3600"/>
            </a:lvl4pPr>
            <a:lvl5pPr marL="3429000" lvl="4" indent="-571500" rtl="0">
              <a:lnSpc>
                <a:spcPct val="115000"/>
              </a:lnSpc>
              <a:spcBef>
                <a:spcPts val="3150"/>
              </a:spcBef>
              <a:spcAft>
                <a:spcPts val="0"/>
              </a:spcAft>
              <a:buSzPts val="2400"/>
              <a:buChar char="○"/>
              <a:defRPr sz="3600"/>
            </a:lvl5pPr>
            <a:lvl6pPr marL="4114800" lvl="5" indent="-571500" rtl="0">
              <a:lnSpc>
                <a:spcPct val="115000"/>
              </a:lnSpc>
              <a:spcBef>
                <a:spcPts val="3150"/>
              </a:spcBef>
              <a:spcAft>
                <a:spcPts val="0"/>
              </a:spcAft>
              <a:buSzPts val="2400"/>
              <a:buChar char="■"/>
              <a:defRPr sz="3600"/>
            </a:lvl6pPr>
            <a:lvl7pPr marL="4800600" lvl="6" indent="-571500" rtl="0">
              <a:lnSpc>
                <a:spcPct val="115000"/>
              </a:lnSpc>
              <a:spcBef>
                <a:spcPts val="3150"/>
              </a:spcBef>
              <a:spcAft>
                <a:spcPts val="0"/>
              </a:spcAft>
              <a:buSzPts val="2400"/>
              <a:buChar char="●"/>
              <a:defRPr sz="3600"/>
            </a:lvl7pPr>
            <a:lvl8pPr marL="5486400" lvl="7" indent="-571500" rtl="0">
              <a:lnSpc>
                <a:spcPct val="115000"/>
              </a:lnSpc>
              <a:spcBef>
                <a:spcPts val="3150"/>
              </a:spcBef>
              <a:spcAft>
                <a:spcPts val="0"/>
              </a:spcAft>
              <a:buSzPts val="2400"/>
              <a:buChar char="○"/>
              <a:defRPr sz="3600"/>
            </a:lvl8pPr>
            <a:lvl9pPr marL="6172200" lvl="8" indent="-571500" rtl="0">
              <a:lnSpc>
                <a:spcPct val="115000"/>
              </a:lnSpc>
              <a:spcBef>
                <a:spcPts val="3150"/>
              </a:spcBef>
              <a:spcAft>
                <a:spcPts val="3150"/>
              </a:spcAft>
              <a:buSzPts val="2400"/>
              <a:buChar char="■"/>
              <a:defRPr sz="3600"/>
            </a:lvl9pPr>
          </a:lstStyle>
          <a:p>
            <a:endParaRPr/>
          </a:p>
        </p:txBody>
      </p:sp>
      <p:grpSp>
        <p:nvGrpSpPr>
          <p:cNvPr id="1180" name="Google Shape;1180;p9"/>
          <p:cNvGrpSpPr/>
          <p:nvPr/>
        </p:nvGrpSpPr>
        <p:grpSpPr>
          <a:xfrm flipH="1">
            <a:off x="13742990" y="-448136"/>
            <a:ext cx="4678793" cy="3688145"/>
            <a:chOff x="-123583" y="-266861"/>
            <a:chExt cx="3119195" cy="2458763"/>
          </a:xfrm>
        </p:grpSpPr>
        <p:grpSp>
          <p:nvGrpSpPr>
            <p:cNvPr id="1181" name="Google Shape;1181;p9"/>
            <p:cNvGrpSpPr/>
            <p:nvPr/>
          </p:nvGrpSpPr>
          <p:grpSpPr>
            <a:xfrm rot="-9323156">
              <a:off x="460497" y="383965"/>
              <a:ext cx="601097" cy="1379391"/>
              <a:chOff x="4564559" y="2755331"/>
              <a:chExt cx="751379" cy="1724255"/>
            </a:xfrm>
          </p:grpSpPr>
          <p:sp>
            <p:nvSpPr>
              <p:cNvPr id="1182" name="Google Shape;1182;p9"/>
              <p:cNvSpPr/>
              <p:nvPr/>
            </p:nvSpPr>
            <p:spPr>
              <a:xfrm>
                <a:off x="4564559" y="2755331"/>
                <a:ext cx="751379" cy="1607284"/>
              </a:xfrm>
              <a:custGeom>
                <a:avLst/>
                <a:gdLst/>
                <a:ahLst/>
                <a:cxnLst/>
                <a:rect l="l" t="t" r="r" b="b"/>
                <a:pathLst>
                  <a:path w="751379" h="1607284" extrusionOk="0">
                    <a:moveTo>
                      <a:pt x="97627" y="1359218"/>
                    </a:moveTo>
                    <a:lnTo>
                      <a:pt x="97627" y="1359218"/>
                    </a:lnTo>
                    <a:cubicBezTo>
                      <a:pt x="80482" y="1272540"/>
                      <a:pt x="128107" y="1187768"/>
                      <a:pt x="159539" y="1104900"/>
                    </a:cubicBezTo>
                    <a:cubicBezTo>
                      <a:pt x="190972" y="1022033"/>
                      <a:pt x="198592" y="912495"/>
                      <a:pt x="126202" y="860108"/>
                    </a:cubicBezTo>
                    <a:cubicBezTo>
                      <a:pt x="90007" y="834390"/>
                      <a:pt x="35714" y="823912"/>
                      <a:pt x="22379" y="782002"/>
                    </a:cubicBezTo>
                    <a:cubicBezTo>
                      <a:pt x="2377" y="720090"/>
                      <a:pt x="93817" y="670560"/>
                      <a:pt x="90007" y="604837"/>
                    </a:cubicBezTo>
                    <a:cubicBezTo>
                      <a:pt x="88102" y="560070"/>
                      <a:pt x="42382" y="530543"/>
                      <a:pt x="18569" y="492442"/>
                    </a:cubicBezTo>
                    <a:cubicBezTo>
                      <a:pt x="-10958" y="441960"/>
                      <a:pt x="-1433" y="377190"/>
                      <a:pt x="20474" y="322898"/>
                    </a:cubicBezTo>
                    <a:cubicBezTo>
                      <a:pt x="42382" y="268605"/>
                      <a:pt x="74767" y="219075"/>
                      <a:pt x="90959" y="162877"/>
                    </a:cubicBezTo>
                    <a:cubicBezTo>
                      <a:pt x="107152" y="106680"/>
                      <a:pt x="101437" y="38100"/>
                      <a:pt x="57622" y="0"/>
                    </a:cubicBezTo>
                    <a:cubicBezTo>
                      <a:pt x="151919" y="52388"/>
                      <a:pt x="248122" y="106680"/>
                      <a:pt x="326227" y="181927"/>
                    </a:cubicBezTo>
                    <a:cubicBezTo>
                      <a:pt x="403380" y="258127"/>
                      <a:pt x="461482" y="360045"/>
                      <a:pt x="461482" y="467677"/>
                    </a:cubicBezTo>
                    <a:cubicBezTo>
                      <a:pt x="461482" y="541020"/>
                      <a:pt x="436717" y="623887"/>
                      <a:pt x="481484" y="682943"/>
                    </a:cubicBezTo>
                    <a:cubicBezTo>
                      <a:pt x="509107" y="719137"/>
                      <a:pt x="555780" y="734377"/>
                      <a:pt x="598642" y="751523"/>
                    </a:cubicBezTo>
                    <a:cubicBezTo>
                      <a:pt x="641505" y="768668"/>
                      <a:pt x="685319" y="797243"/>
                      <a:pt x="694844" y="842010"/>
                    </a:cubicBezTo>
                    <a:cubicBezTo>
                      <a:pt x="704369" y="890587"/>
                      <a:pt x="669127" y="937260"/>
                      <a:pt x="664364" y="986790"/>
                    </a:cubicBezTo>
                    <a:cubicBezTo>
                      <a:pt x="658649" y="1051560"/>
                      <a:pt x="707227" y="1107758"/>
                      <a:pt x="731992" y="1167765"/>
                    </a:cubicBezTo>
                    <a:cubicBezTo>
                      <a:pt x="772949" y="1267777"/>
                      <a:pt x="746280" y="1388745"/>
                      <a:pt x="677699" y="1473518"/>
                    </a:cubicBezTo>
                    <a:cubicBezTo>
                      <a:pt x="611024" y="1555433"/>
                      <a:pt x="489105" y="1637348"/>
                      <a:pt x="381472" y="1596390"/>
                    </a:cubicBezTo>
                    <a:cubicBezTo>
                      <a:pt x="272887" y="1555433"/>
                      <a:pt x="121439" y="1483995"/>
                      <a:pt x="97627" y="1359218"/>
                    </a:cubicBezTo>
                    <a:close/>
                  </a:path>
                </a:pathLst>
              </a:custGeom>
              <a:solidFill>
                <a:srgbClr val="3D7A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83" name="Google Shape;1183;p9"/>
              <p:cNvSpPr/>
              <p:nvPr/>
            </p:nvSpPr>
            <p:spPr>
              <a:xfrm>
                <a:off x="4724610" y="2974174"/>
                <a:ext cx="388550" cy="1505412"/>
              </a:xfrm>
              <a:custGeom>
                <a:avLst/>
                <a:gdLst/>
                <a:ahLst/>
                <a:cxnLst/>
                <a:rect l="l" t="t" r="r" b="b"/>
                <a:pathLst>
                  <a:path w="388550" h="1505412" extrusionOk="0">
                    <a:moveTo>
                      <a:pt x="229042" y="970829"/>
                    </a:moveTo>
                    <a:cubicBezTo>
                      <a:pt x="253806" y="867959"/>
                      <a:pt x="292859" y="768899"/>
                      <a:pt x="343342" y="676506"/>
                    </a:cubicBezTo>
                    <a:cubicBezTo>
                      <a:pt x="345246" y="673649"/>
                      <a:pt x="340484" y="670791"/>
                      <a:pt x="338579" y="673649"/>
                    </a:cubicBezTo>
                    <a:cubicBezTo>
                      <a:pt x="289049" y="763184"/>
                      <a:pt x="251901" y="859386"/>
                      <a:pt x="226184" y="958446"/>
                    </a:cubicBezTo>
                    <a:cubicBezTo>
                      <a:pt x="224279" y="940349"/>
                      <a:pt x="222374" y="923204"/>
                      <a:pt x="220469" y="905106"/>
                    </a:cubicBezTo>
                    <a:cubicBezTo>
                      <a:pt x="201419" y="703176"/>
                      <a:pt x="195704" y="498389"/>
                      <a:pt x="142364" y="301221"/>
                    </a:cubicBezTo>
                    <a:cubicBezTo>
                      <a:pt x="141411" y="297411"/>
                      <a:pt x="140459" y="294554"/>
                      <a:pt x="139506" y="290744"/>
                    </a:cubicBezTo>
                    <a:cubicBezTo>
                      <a:pt x="139506" y="290744"/>
                      <a:pt x="139506" y="290744"/>
                      <a:pt x="139506" y="290744"/>
                    </a:cubicBezTo>
                    <a:cubicBezTo>
                      <a:pt x="146174" y="243119"/>
                      <a:pt x="153794" y="194541"/>
                      <a:pt x="160461" y="146916"/>
                    </a:cubicBezTo>
                    <a:cubicBezTo>
                      <a:pt x="161414" y="143106"/>
                      <a:pt x="155699" y="143106"/>
                      <a:pt x="154746" y="146916"/>
                    </a:cubicBezTo>
                    <a:cubicBezTo>
                      <a:pt x="148079" y="190731"/>
                      <a:pt x="141411" y="234546"/>
                      <a:pt x="135696" y="278361"/>
                    </a:cubicBezTo>
                    <a:cubicBezTo>
                      <a:pt x="135696" y="278361"/>
                      <a:pt x="135696" y="278361"/>
                      <a:pt x="135696" y="278361"/>
                    </a:cubicBezTo>
                    <a:cubicBezTo>
                      <a:pt x="135696" y="277409"/>
                      <a:pt x="135696" y="276456"/>
                      <a:pt x="134744" y="276456"/>
                    </a:cubicBezTo>
                    <a:cubicBezTo>
                      <a:pt x="106169" y="178349"/>
                      <a:pt x="64259" y="84051"/>
                      <a:pt x="5204" y="1184"/>
                    </a:cubicBezTo>
                    <a:cubicBezTo>
                      <a:pt x="3299" y="-1674"/>
                      <a:pt x="-1464" y="1184"/>
                      <a:pt x="441" y="4041"/>
                    </a:cubicBezTo>
                    <a:cubicBezTo>
                      <a:pt x="58544" y="85956"/>
                      <a:pt x="98549" y="176444"/>
                      <a:pt x="127124" y="270741"/>
                    </a:cubicBezTo>
                    <a:cubicBezTo>
                      <a:pt x="93786" y="245024"/>
                      <a:pt x="60449" y="220259"/>
                      <a:pt x="27111" y="194541"/>
                    </a:cubicBezTo>
                    <a:cubicBezTo>
                      <a:pt x="24254" y="192636"/>
                      <a:pt x="21396" y="197399"/>
                      <a:pt x="24254" y="199304"/>
                    </a:cubicBezTo>
                    <a:cubicBezTo>
                      <a:pt x="59496" y="225974"/>
                      <a:pt x="94739" y="252644"/>
                      <a:pt x="129981" y="280266"/>
                    </a:cubicBezTo>
                    <a:cubicBezTo>
                      <a:pt x="158556" y="377421"/>
                      <a:pt x="174749" y="477434"/>
                      <a:pt x="185226" y="577446"/>
                    </a:cubicBezTo>
                    <a:cubicBezTo>
                      <a:pt x="194751" y="664124"/>
                      <a:pt x="200467" y="750801"/>
                      <a:pt x="208086" y="837479"/>
                    </a:cubicBezTo>
                    <a:cubicBezTo>
                      <a:pt x="160461" y="723179"/>
                      <a:pt x="95692" y="616499"/>
                      <a:pt x="16634" y="522201"/>
                    </a:cubicBezTo>
                    <a:cubicBezTo>
                      <a:pt x="14729" y="519344"/>
                      <a:pt x="9966" y="523154"/>
                      <a:pt x="12824" y="526011"/>
                    </a:cubicBezTo>
                    <a:cubicBezTo>
                      <a:pt x="94739" y="623166"/>
                      <a:pt x="160461" y="732704"/>
                      <a:pt x="208086" y="850814"/>
                    </a:cubicBezTo>
                    <a:cubicBezTo>
                      <a:pt x="208086" y="851766"/>
                      <a:pt x="209039" y="851766"/>
                      <a:pt x="209992" y="852719"/>
                    </a:cubicBezTo>
                    <a:cubicBezTo>
                      <a:pt x="219517" y="966066"/>
                      <a:pt x="231899" y="1078461"/>
                      <a:pt x="257617" y="1188951"/>
                    </a:cubicBezTo>
                    <a:cubicBezTo>
                      <a:pt x="283334" y="1299441"/>
                      <a:pt x="322386" y="1408026"/>
                      <a:pt x="383346" y="1504229"/>
                    </a:cubicBezTo>
                    <a:cubicBezTo>
                      <a:pt x="385251" y="1507086"/>
                      <a:pt x="390014" y="1504229"/>
                      <a:pt x="388109" y="1501371"/>
                    </a:cubicBezTo>
                    <a:cubicBezTo>
                      <a:pt x="288096" y="1343256"/>
                      <a:pt x="249044" y="1158471"/>
                      <a:pt x="227136" y="973686"/>
                    </a:cubicBezTo>
                    <a:cubicBezTo>
                      <a:pt x="229042" y="972734"/>
                      <a:pt x="229042" y="971781"/>
                      <a:pt x="229042" y="9708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184" name="Google Shape;1184;p9"/>
            <p:cNvGrpSpPr/>
            <p:nvPr/>
          </p:nvGrpSpPr>
          <p:grpSpPr>
            <a:xfrm flipH="1">
              <a:off x="1173480" y="18297"/>
              <a:ext cx="1691639" cy="910589"/>
              <a:chOff x="3090862" y="1323975"/>
              <a:chExt cx="1691639" cy="910589"/>
            </a:xfrm>
          </p:grpSpPr>
          <p:grpSp>
            <p:nvGrpSpPr>
              <p:cNvPr id="1185" name="Google Shape;1185;p9"/>
              <p:cNvGrpSpPr/>
              <p:nvPr/>
            </p:nvGrpSpPr>
            <p:grpSpPr>
              <a:xfrm>
                <a:off x="3090862" y="1323975"/>
                <a:ext cx="1691639" cy="815106"/>
                <a:chOff x="3090862" y="1323975"/>
                <a:chExt cx="1691639" cy="815106"/>
              </a:xfrm>
            </p:grpSpPr>
            <p:sp>
              <p:nvSpPr>
                <p:cNvPr id="1186" name="Google Shape;1186;p9"/>
                <p:cNvSpPr/>
                <p:nvPr/>
              </p:nvSpPr>
              <p:spPr>
                <a:xfrm>
                  <a:off x="3091814" y="1323975"/>
                  <a:ext cx="1690687" cy="815106"/>
                </a:xfrm>
                <a:custGeom>
                  <a:avLst/>
                  <a:gdLst/>
                  <a:ahLst/>
                  <a:cxnLst/>
                  <a:rect l="l" t="t" r="r" b="b"/>
                  <a:pathLst>
                    <a:path w="1690687" h="815106" extrusionOk="0">
                      <a:moveTo>
                        <a:pt x="1686878" y="46673"/>
                      </a:moveTo>
                      <a:cubicBezTo>
                        <a:pt x="1623060" y="24765"/>
                        <a:pt x="1545908" y="21907"/>
                        <a:pt x="1486853" y="44768"/>
                      </a:cubicBezTo>
                      <a:cubicBezTo>
                        <a:pt x="1313498" y="109538"/>
                        <a:pt x="1243013" y="316230"/>
                        <a:pt x="1175385" y="470535"/>
                      </a:cubicBezTo>
                      <a:cubicBezTo>
                        <a:pt x="1164908" y="493395"/>
                        <a:pt x="1154430" y="517208"/>
                        <a:pt x="1142048" y="540068"/>
                      </a:cubicBezTo>
                      <a:cubicBezTo>
                        <a:pt x="1095375" y="629603"/>
                        <a:pt x="1033463" y="711518"/>
                        <a:pt x="942975" y="752475"/>
                      </a:cubicBezTo>
                      <a:cubicBezTo>
                        <a:pt x="816293" y="808672"/>
                        <a:pt x="649605" y="764858"/>
                        <a:pt x="554355" y="667703"/>
                      </a:cubicBezTo>
                      <a:cubicBezTo>
                        <a:pt x="455295" y="567690"/>
                        <a:pt x="455295" y="421958"/>
                        <a:pt x="392430" y="304800"/>
                      </a:cubicBezTo>
                      <a:cubicBezTo>
                        <a:pt x="325755" y="184785"/>
                        <a:pt x="235268" y="90488"/>
                        <a:pt x="108585" y="35243"/>
                      </a:cubicBezTo>
                      <a:cubicBezTo>
                        <a:pt x="78105" y="21907"/>
                        <a:pt x="42863" y="9525"/>
                        <a:pt x="5715" y="0"/>
                      </a:cubicBezTo>
                      <a:lnTo>
                        <a:pt x="0" y="42863"/>
                      </a:lnTo>
                      <a:cubicBezTo>
                        <a:pt x="47625" y="59055"/>
                        <a:pt x="93345" y="81915"/>
                        <a:pt x="140970" y="107632"/>
                      </a:cubicBezTo>
                      <a:cubicBezTo>
                        <a:pt x="291465" y="187643"/>
                        <a:pt x="371475" y="320040"/>
                        <a:pt x="405765" y="484823"/>
                      </a:cubicBezTo>
                      <a:cubicBezTo>
                        <a:pt x="410528" y="508635"/>
                        <a:pt x="414338" y="533400"/>
                        <a:pt x="422910" y="557213"/>
                      </a:cubicBezTo>
                      <a:cubicBezTo>
                        <a:pt x="483870" y="737235"/>
                        <a:pt x="684848" y="832485"/>
                        <a:pt x="865823" y="812483"/>
                      </a:cubicBezTo>
                      <a:cubicBezTo>
                        <a:pt x="1097280" y="786765"/>
                        <a:pt x="1159193" y="543878"/>
                        <a:pt x="1246823" y="365760"/>
                      </a:cubicBezTo>
                      <a:cubicBezTo>
                        <a:pt x="1285875" y="285750"/>
                        <a:pt x="1333500" y="207645"/>
                        <a:pt x="1401128" y="150495"/>
                      </a:cubicBezTo>
                      <a:cubicBezTo>
                        <a:pt x="1478280" y="84773"/>
                        <a:pt x="1595438" y="55245"/>
                        <a:pt x="1690688" y="89535"/>
                      </a:cubicBezTo>
                      <a:cubicBezTo>
                        <a:pt x="1690688" y="75248"/>
                        <a:pt x="1688783" y="60960"/>
                        <a:pt x="1686878" y="46673"/>
                      </a:cubicBezTo>
                      <a:close/>
                    </a:path>
                  </a:pathLst>
                </a:custGeom>
                <a:solidFill>
                  <a:srgbClr val="5872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87" name="Google Shape;1187;p9"/>
                <p:cNvSpPr/>
                <p:nvPr/>
              </p:nvSpPr>
              <p:spPr>
                <a:xfrm>
                  <a:off x="3090862" y="1344930"/>
                  <a:ext cx="1690940" cy="794151"/>
                </a:xfrm>
                <a:custGeom>
                  <a:avLst/>
                  <a:gdLst/>
                  <a:ahLst/>
                  <a:cxnLst/>
                  <a:rect l="l" t="t" r="r" b="b"/>
                  <a:pathLst>
                    <a:path w="1690940" h="794151" extrusionOk="0">
                      <a:moveTo>
                        <a:pt x="1687830" y="25718"/>
                      </a:moveTo>
                      <a:cubicBezTo>
                        <a:pt x="1624013" y="3810"/>
                        <a:pt x="1546860" y="952"/>
                        <a:pt x="1487805" y="23813"/>
                      </a:cubicBezTo>
                      <a:cubicBezTo>
                        <a:pt x="1443990" y="40005"/>
                        <a:pt x="1406843" y="65722"/>
                        <a:pt x="1375410" y="96202"/>
                      </a:cubicBezTo>
                      <a:cubicBezTo>
                        <a:pt x="1384935" y="120015"/>
                        <a:pt x="1348740" y="163830"/>
                        <a:pt x="1337310" y="180975"/>
                      </a:cubicBezTo>
                      <a:cubicBezTo>
                        <a:pt x="1302068" y="232410"/>
                        <a:pt x="1270635" y="287655"/>
                        <a:pt x="1238250" y="340995"/>
                      </a:cubicBezTo>
                      <a:cubicBezTo>
                        <a:pt x="1206818" y="394335"/>
                        <a:pt x="1187768" y="453390"/>
                        <a:pt x="1160145" y="508635"/>
                      </a:cubicBezTo>
                      <a:cubicBezTo>
                        <a:pt x="1119188" y="588645"/>
                        <a:pt x="1075373" y="688658"/>
                        <a:pt x="992505" y="733425"/>
                      </a:cubicBezTo>
                      <a:cubicBezTo>
                        <a:pt x="983933" y="738187"/>
                        <a:pt x="974408" y="741998"/>
                        <a:pt x="965835" y="745808"/>
                      </a:cubicBezTo>
                      <a:cubicBezTo>
                        <a:pt x="964883" y="745808"/>
                        <a:pt x="964883" y="746760"/>
                        <a:pt x="963930" y="746760"/>
                      </a:cubicBezTo>
                      <a:cubicBezTo>
                        <a:pt x="889635" y="782003"/>
                        <a:pt x="806768" y="781050"/>
                        <a:pt x="727710" y="764858"/>
                      </a:cubicBezTo>
                      <a:cubicBezTo>
                        <a:pt x="673418" y="754380"/>
                        <a:pt x="613410" y="736283"/>
                        <a:pt x="573405" y="696278"/>
                      </a:cubicBezTo>
                      <a:cubicBezTo>
                        <a:pt x="538163" y="678180"/>
                        <a:pt x="509588" y="656273"/>
                        <a:pt x="487680" y="618173"/>
                      </a:cubicBezTo>
                      <a:cubicBezTo>
                        <a:pt x="463867" y="576262"/>
                        <a:pt x="449580" y="529590"/>
                        <a:pt x="439103" y="483870"/>
                      </a:cubicBezTo>
                      <a:cubicBezTo>
                        <a:pt x="414338" y="375285"/>
                        <a:pt x="384810" y="260985"/>
                        <a:pt x="298133" y="184785"/>
                      </a:cubicBezTo>
                      <a:cubicBezTo>
                        <a:pt x="251460" y="150495"/>
                        <a:pt x="204788" y="118110"/>
                        <a:pt x="160020" y="80963"/>
                      </a:cubicBezTo>
                      <a:cubicBezTo>
                        <a:pt x="116205" y="44768"/>
                        <a:pt x="60007" y="18097"/>
                        <a:pt x="2857" y="0"/>
                      </a:cubicBezTo>
                      <a:lnTo>
                        <a:pt x="0" y="21907"/>
                      </a:lnTo>
                      <a:cubicBezTo>
                        <a:pt x="47625" y="38100"/>
                        <a:pt x="93345" y="60960"/>
                        <a:pt x="140970" y="86677"/>
                      </a:cubicBezTo>
                      <a:cubicBezTo>
                        <a:pt x="291465" y="166688"/>
                        <a:pt x="371475" y="299085"/>
                        <a:pt x="405765" y="463868"/>
                      </a:cubicBezTo>
                      <a:cubicBezTo>
                        <a:pt x="410528" y="487680"/>
                        <a:pt x="414338" y="512445"/>
                        <a:pt x="422910" y="536258"/>
                      </a:cubicBezTo>
                      <a:cubicBezTo>
                        <a:pt x="483870" y="716280"/>
                        <a:pt x="684848" y="811530"/>
                        <a:pt x="865823" y="791528"/>
                      </a:cubicBezTo>
                      <a:cubicBezTo>
                        <a:pt x="1097280" y="765810"/>
                        <a:pt x="1159193" y="522922"/>
                        <a:pt x="1246823" y="344805"/>
                      </a:cubicBezTo>
                      <a:cubicBezTo>
                        <a:pt x="1285875" y="264795"/>
                        <a:pt x="1333500" y="186690"/>
                        <a:pt x="1401128" y="129540"/>
                      </a:cubicBezTo>
                      <a:cubicBezTo>
                        <a:pt x="1478280" y="63818"/>
                        <a:pt x="1595438" y="34290"/>
                        <a:pt x="1690688" y="68580"/>
                      </a:cubicBezTo>
                      <a:cubicBezTo>
                        <a:pt x="1691640" y="54293"/>
                        <a:pt x="1689735" y="40005"/>
                        <a:pt x="1687830" y="25718"/>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188" name="Google Shape;1188;p9"/>
              <p:cNvGrpSpPr/>
              <p:nvPr/>
            </p:nvGrpSpPr>
            <p:grpSpPr>
              <a:xfrm>
                <a:off x="3313728" y="1500187"/>
                <a:ext cx="1048721" cy="734377"/>
                <a:chOff x="3313728" y="1500187"/>
                <a:chExt cx="1048721" cy="734377"/>
              </a:xfrm>
            </p:grpSpPr>
            <p:grpSp>
              <p:nvGrpSpPr>
                <p:cNvPr id="1189" name="Google Shape;1189;p9"/>
                <p:cNvGrpSpPr/>
                <p:nvPr/>
              </p:nvGrpSpPr>
              <p:grpSpPr>
                <a:xfrm>
                  <a:off x="3693795" y="2111544"/>
                  <a:ext cx="113365" cy="83968"/>
                  <a:chOff x="3693795" y="2111544"/>
                  <a:chExt cx="113365" cy="83968"/>
                </a:xfrm>
              </p:grpSpPr>
              <p:sp>
                <p:nvSpPr>
                  <p:cNvPr id="1190" name="Google Shape;1190;p9"/>
                  <p:cNvSpPr/>
                  <p:nvPr/>
                </p:nvSpPr>
                <p:spPr>
                  <a:xfrm>
                    <a:off x="3707129" y="2111544"/>
                    <a:ext cx="100012" cy="69680"/>
                  </a:xfrm>
                  <a:custGeom>
                    <a:avLst/>
                    <a:gdLst/>
                    <a:ahLst/>
                    <a:cxnLst/>
                    <a:rect l="l" t="t" r="r" b="b"/>
                    <a:pathLst>
                      <a:path w="100012" h="69680" extrusionOk="0">
                        <a:moveTo>
                          <a:pt x="0" y="69680"/>
                        </a:moveTo>
                        <a:cubicBezTo>
                          <a:pt x="26670" y="37295"/>
                          <a:pt x="45720" y="-23665"/>
                          <a:pt x="97155" y="9673"/>
                        </a:cubicBezTo>
                        <a:lnTo>
                          <a:pt x="100013" y="13483"/>
                        </a:lnTo>
                        <a:cubicBezTo>
                          <a:pt x="60008" y="10625"/>
                          <a:pt x="30480" y="48725"/>
                          <a:pt x="0" y="6968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91" name="Google Shape;1191;p9"/>
                  <p:cNvSpPr/>
                  <p:nvPr/>
                </p:nvSpPr>
                <p:spPr>
                  <a:xfrm>
                    <a:off x="3693795" y="2121217"/>
                    <a:ext cx="113365" cy="74295"/>
                  </a:xfrm>
                  <a:custGeom>
                    <a:avLst/>
                    <a:gdLst/>
                    <a:ahLst/>
                    <a:cxnLst/>
                    <a:rect l="l" t="t" r="r" b="b"/>
                    <a:pathLst>
                      <a:path w="113365" h="74295" extrusionOk="0">
                        <a:moveTo>
                          <a:pt x="76200" y="47625"/>
                        </a:moveTo>
                        <a:cubicBezTo>
                          <a:pt x="48577" y="52388"/>
                          <a:pt x="24765" y="61913"/>
                          <a:pt x="0" y="74295"/>
                        </a:cubicBezTo>
                        <a:cubicBezTo>
                          <a:pt x="14288" y="59055"/>
                          <a:pt x="30480" y="43815"/>
                          <a:pt x="45720" y="29528"/>
                        </a:cubicBezTo>
                        <a:cubicBezTo>
                          <a:pt x="55245" y="21908"/>
                          <a:pt x="65722" y="14288"/>
                          <a:pt x="77152" y="8573"/>
                        </a:cubicBezTo>
                        <a:cubicBezTo>
                          <a:pt x="84772" y="4763"/>
                          <a:pt x="98107" y="0"/>
                          <a:pt x="104775" y="0"/>
                        </a:cubicBezTo>
                        <a:cubicBezTo>
                          <a:pt x="116205" y="5715"/>
                          <a:pt x="115252" y="20955"/>
                          <a:pt x="107632" y="32385"/>
                        </a:cubicBezTo>
                        <a:cubicBezTo>
                          <a:pt x="101917" y="42863"/>
                          <a:pt x="87630" y="45720"/>
                          <a:pt x="76200" y="47625"/>
                        </a:cubicBezTo>
                        <a:close/>
                      </a:path>
                    </a:pathLst>
                  </a:custGeom>
                  <a:solidFill>
                    <a:srgbClr val="54660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192" name="Google Shape;1192;p9"/>
                <p:cNvGrpSpPr/>
                <p:nvPr/>
              </p:nvGrpSpPr>
              <p:grpSpPr>
                <a:xfrm>
                  <a:off x="3796397" y="2114790"/>
                  <a:ext cx="64048" cy="119774"/>
                  <a:chOff x="3796397" y="2114790"/>
                  <a:chExt cx="64048" cy="119774"/>
                </a:xfrm>
              </p:grpSpPr>
              <p:sp>
                <p:nvSpPr>
                  <p:cNvPr id="1193" name="Google Shape;1193;p9"/>
                  <p:cNvSpPr/>
                  <p:nvPr/>
                </p:nvSpPr>
                <p:spPr>
                  <a:xfrm>
                    <a:off x="3818191" y="2115502"/>
                    <a:ext cx="42254" cy="119062"/>
                  </a:xfrm>
                  <a:custGeom>
                    <a:avLst/>
                    <a:gdLst/>
                    <a:ahLst/>
                    <a:cxnLst/>
                    <a:rect l="l" t="t" r="r" b="b"/>
                    <a:pathLst>
                      <a:path w="42254" h="119062" extrusionOk="0">
                        <a:moveTo>
                          <a:pt x="21336" y="0"/>
                        </a:moveTo>
                        <a:cubicBezTo>
                          <a:pt x="40386" y="6668"/>
                          <a:pt x="48006" y="38100"/>
                          <a:pt x="37528" y="57150"/>
                        </a:cubicBezTo>
                        <a:cubicBezTo>
                          <a:pt x="31813" y="68580"/>
                          <a:pt x="11811" y="86677"/>
                          <a:pt x="7048" y="119063"/>
                        </a:cubicBezTo>
                        <a:cubicBezTo>
                          <a:pt x="4191" y="95250"/>
                          <a:pt x="-1524" y="87630"/>
                          <a:pt x="381" y="64770"/>
                        </a:cubicBezTo>
                        <a:cubicBezTo>
                          <a:pt x="1333" y="44768"/>
                          <a:pt x="20383" y="17145"/>
                          <a:pt x="21336" y="0"/>
                        </a:cubicBezTo>
                        <a:close/>
                      </a:path>
                    </a:pathLst>
                  </a:custGeom>
                  <a:solidFill>
                    <a:srgbClr val="7C95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94" name="Google Shape;1194;p9"/>
                  <p:cNvSpPr/>
                  <p:nvPr/>
                </p:nvSpPr>
                <p:spPr>
                  <a:xfrm>
                    <a:off x="3796397" y="2114790"/>
                    <a:ext cx="46627" cy="119774"/>
                  </a:xfrm>
                  <a:custGeom>
                    <a:avLst/>
                    <a:gdLst/>
                    <a:ahLst/>
                    <a:cxnLst/>
                    <a:rect l="l" t="t" r="r" b="b"/>
                    <a:pathLst>
                      <a:path w="46627" h="119774" extrusionOk="0">
                        <a:moveTo>
                          <a:pt x="267" y="35002"/>
                        </a:moveTo>
                        <a:cubicBezTo>
                          <a:pt x="2172" y="15952"/>
                          <a:pt x="23127" y="-4051"/>
                          <a:pt x="43130" y="712"/>
                        </a:cubicBezTo>
                        <a:cubicBezTo>
                          <a:pt x="51702" y="18809"/>
                          <a:pt x="42177" y="41669"/>
                          <a:pt x="39320" y="48337"/>
                        </a:cubicBezTo>
                        <a:cubicBezTo>
                          <a:pt x="32652" y="70244"/>
                          <a:pt x="25985" y="91199"/>
                          <a:pt x="28842" y="119774"/>
                        </a:cubicBezTo>
                        <a:cubicBezTo>
                          <a:pt x="26937" y="111202"/>
                          <a:pt x="20270" y="106439"/>
                          <a:pt x="16460" y="98819"/>
                        </a:cubicBezTo>
                        <a:cubicBezTo>
                          <a:pt x="6935" y="80722"/>
                          <a:pt x="-1638" y="55004"/>
                          <a:pt x="267" y="35002"/>
                        </a:cubicBezTo>
                        <a:close/>
                      </a:path>
                    </a:pathLst>
                  </a:custGeom>
                  <a:solidFill>
                    <a:srgbClr val="54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1195" name="Google Shape;1195;p9"/>
                <p:cNvSpPr/>
                <p:nvPr/>
              </p:nvSpPr>
              <p:spPr>
                <a:xfrm>
                  <a:off x="3974284" y="2114251"/>
                  <a:ext cx="54922" cy="120313"/>
                </a:xfrm>
                <a:custGeom>
                  <a:avLst/>
                  <a:gdLst/>
                  <a:ahLst/>
                  <a:cxnLst/>
                  <a:rect l="l" t="t" r="r" b="b"/>
                  <a:pathLst>
                    <a:path w="54922" h="120313" extrusionOk="0">
                      <a:moveTo>
                        <a:pt x="51933" y="6014"/>
                      </a:moveTo>
                      <a:cubicBezTo>
                        <a:pt x="56696" y="13634"/>
                        <a:pt x="54791" y="26969"/>
                        <a:pt x="52886" y="35541"/>
                      </a:cubicBezTo>
                      <a:cubicBezTo>
                        <a:pt x="50981" y="46019"/>
                        <a:pt x="46218" y="56496"/>
                        <a:pt x="40503" y="66021"/>
                      </a:cubicBezTo>
                      <a:cubicBezTo>
                        <a:pt x="34788" y="75546"/>
                        <a:pt x="28121" y="84119"/>
                        <a:pt x="22406" y="92691"/>
                      </a:cubicBezTo>
                      <a:cubicBezTo>
                        <a:pt x="19548" y="97454"/>
                        <a:pt x="16691" y="101264"/>
                        <a:pt x="13833" y="106026"/>
                      </a:cubicBezTo>
                      <a:cubicBezTo>
                        <a:pt x="12881" y="107931"/>
                        <a:pt x="6213" y="118409"/>
                        <a:pt x="7166" y="120314"/>
                      </a:cubicBezTo>
                      <a:cubicBezTo>
                        <a:pt x="-4264" y="102216"/>
                        <a:pt x="498" y="72689"/>
                        <a:pt x="4308" y="52686"/>
                      </a:cubicBezTo>
                      <a:cubicBezTo>
                        <a:pt x="7166" y="38399"/>
                        <a:pt x="11928" y="23159"/>
                        <a:pt x="21453" y="11729"/>
                      </a:cubicBezTo>
                      <a:cubicBezTo>
                        <a:pt x="25263" y="6966"/>
                        <a:pt x="30026" y="3156"/>
                        <a:pt x="34788" y="1251"/>
                      </a:cubicBezTo>
                      <a:cubicBezTo>
                        <a:pt x="40503" y="-654"/>
                        <a:pt x="45266" y="-654"/>
                        <a:pt x="49076" y="3156"/>
                      </a:cubicBezTo>
                      <a:cubicBezTo>
                        <a:pt x="50981" y="4109"/>
                        <a:pt x="50981" y="5061"/>
                        <a:pt x="51933" y="6014"/>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96" name="Google Shape;1196;p9"/>
                <p:cNvSpPr/>
                <p:nvPr/>
              </p:nvSpPr>
              <p:spPr>
                <a:xfrm>
                  <a:off x="4015740" y="1985962"/>
                  <a:ext cx="113109" cy="52534"/>
                </a:xfrm>
                <a:custGeom>
                  <a:avLst/>
                  <a:gdLst/>
                  <a:ahLst/>
                  <a:cxnLst/>
                  <a:rect l="l" t="t" r="r" b="b"/>
                  <a:pathLst>
                    <a:path w="113109" h="52534" extrusionOk="0">
                      <a:moveTo>
                        <a:pt x="30480" y="2858"/>
                      </a:moveTo>
                      <a:cubicBezTo>
                        <a:pt x="38100" y="952"/>
                        <a:pt x="46672" y="0"/>
                        <a:pt x="54292" y="0"/>
                      </a:cubicBezTo>
                      <a:cubicBezTo>
                        <a:pt x="68580" y="0"/>
                        <a:pt x="79057" y="8573"/>
                        <a:pt x="89535" y="17145"/>
                      </a:cubicBezTo>
                      <a:cubicBezTo>
                        <a:pt x="98107" y="24765"/>
                        <a:pt x="108585" y="34290"/>
                        <a:pt x="112395" y="45720"/>
                      </a:cubicBezTo>
                      <a:cubicBezTo>
                        <a:pt x="113347" y="47625"/>
                        <a:pt x="113347" y="50483"/>
                        <a:pt x="112395" y="51435"/>
                      </a:cubicBezTo>
                      <a:cubicBezTo>
                        <a:pt x="110490" y="53340"/>
                        <a:pt x="108585" y="52388"/>
                        <a:pt x="106680" y="51435"/>
                      </a:cubicBezTo>
                      <a:cubicBezTo>
                        <a:pt x="94297" y="45720"/>
                        <a:pt x="82867" y="44767"/>
                        <a:pt x="69532" y="43815"/>
                      </a:cubicBezTo>
                      <a:cubicBezTo>
                        <a:pt x="63817" y="42863"/>
                        <a:pt x="58102" y="40958"/>
                        <a:pt x="52388" y="38100"/>
                      </a:cubicBezTo>
                      <a:cubicBezTo>
                        <a:pt x="38100" y="31433"/>
                        <a:pt x="22860" y="18098"/>
                        <a:pt x="6667" y="20002"/>
                      </a:cubicBezTo>
                      <a:cubicBezTo>
                        <a:pt x="4763" y="20002"/>
                        <a:pt x="1905" y="20955"/>
                        <a:pt x="0" y="19050"/>
                      </a:cubicBezTo>
                      <a:cubicBezTo>
                        <a:pt x="3810" y="15240"/>
                        <a:pt x="8572" y="11430"/>
                        <a:pt x="13335" y="9525"/>
                      </a:cubicBezTo>
                      <a:cubicBezTo>
                        <a:pt x="18097" y="6667"/>
                        <a:pt x="24765" y="4763"/>
                        <a:pt x="30480" y="2858"/>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197" name="Google Shape;1197;p9"/>
                <p:cNvSpPr/>
                <p:nvPr/>
              </p:nvSpPr>
              <p:spPr>
                <a:xfrm>
                  <a:off x="3472814" y="1946910"/>
                  <a:ext cx="113109" cy="52534"/>
                </a:xfrm>
                <a:custGeom>
                  <a:avLst/>
                  <a:gdLst/>
                  <a:ahLst/>
                  <a:cxnLst/>
                  <a:rect l="l" t="t" r="r" b="b"/>
                  <a:pathLst>
                    <a:path w="113109" h="52534" extrusionOk="0">
                      <a:moveTo>
                        <a:pt x="30480" y="2857"/>
                      </a:moveTo>
                      <a:cubicBezTo>
                        <a:pt x="38100" y="952"/>
                        <a:pt x="46673" y="0"/>
                        <a:pt x="54293" y="0"/>
                      </a:cubicBezTo>
                      <a:cubicBezTo>
                        <a:pt x="68580" y="0"/>
                        <a:pt x="79058" y="8573"/>
                        <a:pt x="89535" y="17145"/>
                      </a:cubicBezTo>
                      <a:cubicBezTo>
                        <a:pt x="98108" y="24765"/>
                        <a:pt x="108585" y="34290"/>
                        <a:pt x="112395" y="45720"/>
                      </a:cubicBezTo>
                      <a:cubicBezTo>
                        <a:pt x="113348" y="47625"/>
                        <a:pt x="113348" y="50482"/>
                        <a:pt x="112395" y="51435"/>
                      </a:cubicBezTo>
                      <a:cubicBezTo>
                        <a:pt x="110490" y="53340"/>
                        <a:pt x="108585" y="52388"/>
                        <a:pt x="106680" y="51435"/>
                      </a:cubicBezTo>
                      <a:cubicBezTo>
                        <a:pt x="94298" y="45720"/>
                        <a:pt x="82868" y="44767"/>
                        <a:pt x="69533" y="43815"/>
                      </a:cubicBezTo>
                      <a:cubicBezTo>
                        <a:pt x="63818" y="42863"/>
                        <a:pt x="58102" y="40957"/>
                        <a:pt x="52388" y="38100"/>
                      </a:cubicBezTo>
                      <a:cubicBezTo>
                        <a:pt x="38100" y="31432"/>
                        <a:pt x="22860" y="18098"/>
                        <a:pt x="6668" y="20002"/>
                      </a:cubicBezTo>
                      <a:cubicBezTo>
                        <a:pt x="4763" y="20002"/>
                        <a:pt x="1905" y="20955"/>
                        <a:pt x="0" y="19050"/>
                      </a:cubicBezTo>
                      <a:cubicBezTo>
                        <a:pt x="3810" y="15240"/>
                        <a:pt x="8573" y="11430"/>
                        <a:pt x="13335" y="9525"/>
                      </a:cubicBezTo>
                      <a:cubicBezTo>
                        <a:pt x="17145" y="6667"/>
                        <a:pt x="23813" y="4763"/>
                        <a:pt x="30480" y="2857"/>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1198" name="Google Shape;1198;p9"/>
                <p:cNvGrpSpPr/>
                <p:nvPr/>
              </p:nvGrpSpPr>
              <p:grpSpPr>
                <a:xfrm>
                  <a:off x="4305609" y="1683067"/>
                  <a:ext cx="56840" cy="156210"/>
                  <a:chOff x="4305609" y="1683067"/>
                  <a:chExt cx="56840" cy="156210"/>
                </a:xfrm>
              </p:grpSpPr>
              <p:sp>
                <p:nvSpPr>
                  <p:cNvPr id="1199" name="Google Shape;1199;p9"/>
                  <p:cNvSpPr/>
                  <p:nvPr/>
                </p:nvSpPr>
                <p:spPr>
                  <a:xfrm>
                    <a:off x="4305609" y="1683067"/>
                    <a:ext cx="31247" cy="156210"/>
                  </a:xfrm>
                  <a:custGeom>
                    <a:avLst/>
                    <a:gdLst/>
                    <a:ahLst/>
                    <a:cxnLst/>
                    <a:rect l="l" t="t" r="r" b="b"/>
                    <a:pathLst>
                      <a:path w="31247" h="156210" extrusionOk="0">
                        <a:moveTo>
                          <a:pt x="29218" y="149543"/>
                        </a:moveTo>
                        <a:lnTo>
                          <a:pt x="29218" y="156210"/>
                        </a:lnTo>
                        <a:cubicBezTo>
                          <a:pt x="9216" y="114300"/>
                          <a:pt x="-26027" y="36195"/>
                          <a:pt x="31123" y="0"/>
                        </a:cubicBezTo>
                        <a:cubicBezTo>
                          <a:pt x="32076" y="23813"/>
                          <a:pt x="27313" y="47625"/>
                          <a:pt x="25408" y="71438"/>
                        </a:cubicBezTo>
                        <a:cubicBezTo>
                          <a:pt x="24456" y="97155"/>
                          <a:pt x="30171" y="123825"/>
                          <a:pt x="29218" y="149543"/>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00" name="Google Shape;1200;p9"/>
                  <p:cNvSpPr/>
                  <p:nvPr/>
                </p:nvSpPr>
                <p:spPr>
                  <a:xfrm>
                    <a:off x="4329958" y="1683067"/>
                    <a:ext cx="32491" cy="156210"/>
                  </a:xfrm>
                  <a:custGeom>
                    <a:avLst/>
                    <a:gdLst/>
                    <a:ahLst/>
                    <a:cxnLst/>
                    <a:rect l="l" t="t" r="r" b="b"/>
                    <a:pathLst>
                      <a:path w="32491" h="156210" extrusionOk="0">
                        <a:moveTo>
                          <a:pt x="5822" y="156210"/>
                        </a:moveTo>
                        <a:cubicBezTo>
                          <a:pt x="4869" y="131445"/>
                          <a:pt x="-846" y="101918"/>
                          <a:pt x="107" y="76200"/>
                        </a:cubicBezTo>
                        <a:cubicBezTo>
                          <a:pt x="1059" y="53340"/>
                          <a:pt x="8679" y="18098"/>
                          <a:pt x="8679" y="0"/>
                        </a:cubicBezTo>
                        <a:cubicBezTo>
                          <a:pt x="27729" y="19050"/>
                          <a:pt x="35349" y="46673"/>
                          <a:pt x="31539" y="72390"/>
                        </a:cubicBezTo>
                        <a:cubicBezTo>
                          <a:pt x="25824" y="98108"/>
                          <a:pt x="6774" y="137160"/>
                          <a:pt x="5822" y="15621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201" name="Google Shape;1201;p9"/>
                <p:cNvGrpSpPr/>
                <p:nvPr/>
              </p:nvGrpSpPr>
              <p:grpSpPr>
                <a:xfrm>
                  <a:off x="3313728" y="1500187"/>
                  <a:ext cx="60965" cy="159067"/>
                  <a:chOff x="3313728" y="1500187"/>
                  <a:chExt cx="60965" cy="159067"/>
                </a:xfrm>
              </p:grpSpPr>
              <p:sp>
                <p:nvSpPr>
                  <p:cNvPr id="1202" name="Google Shape;1202;p9"/>
                  <p:cNvSpPr/>
                  <p:nvPr/>
                </p:nvSpPr>
                <p:spPr>
                  <a:xfrm>
                    <a:off x="3313728" y="1500187"/>
                    <a:ext cx="43498" cy="159067"/>
                  </a:xfrm>
                  <a:custGeom>
                    <a:avLst/>
                    <a:gdLst/>
                    <a:ahLst/>
                    <a:cxnLst/>
                    <a:rect l="l" t="t" r="r" b="b"/>
                    <a:pathLst>
                      <a:path w="43498" h="159067" extrusionOk="0">
                        <a:moveTo>
                          <a:pt x="37167" y="0"/>
                        </a:moveTo>
                        <a:cubicBezTo>
                          <a:pt x="38119" y="952"/>
                          <a:pt x="41929" y="7620"/>
                          <a:pt x="42882" y="11430"/>
                        </a:cubicBezTo>
                        <a:cubicBezTo>
                          <a:pt x="44787" y="23813"/>
                          <a:pt x="41929" y="34290"/>
                          <a:pt x="39072" y="46673"/>
                        </a:cubicBezTo>
                        <a:cubicBezTo>
                          <a:pt x="36214" y="60008"/>
                          <a:pt x="36214" y="74295"/>
                          <a:pt x="33357" y="87630"/>
                        </a:cubicBezTo>
                        <a:cubicBezTo>
                          <a:pt x="30499" y="100013"/>
                          <a:pt x="26689" y="110490"/>
                          <a:pt x="25737" y="123825"/>
                        </a:cubicBezTo>
                        <a:cubicBezTo>
                          <a:pt x="24784" y="134302"/>
                          <a:pt x="28594" y="147638"/>
                          <a:pt x="28594" y="159067"/>
                        </a:cubicBezTo>
                        <a:cubicBezTo>
                          <a:pt x="16212" y="150495"/>
                          <a:pt x="10497" y="133350"/>
                          <a:pt x="7639" y="122873"/>
                        </a:cubicBezTo>
                        <a:cubicBezTo>
                          <a:pt x="1924" y="102870"/>
                          <a:pt x="-1886" y="79058"/>
                          <a:pt x="972" y="58102"/>
                        </a:cubicBezTo>
                        <a:cubicBezTo>
                          <a:pt x="2877" y="31433"/>
                          <a:pt x="16212" y="13335"/>
                          <a:pt x="37167" y="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03" name="Google Shape;1203;p9"/>
                  <p:cNvSpPr/>
                  <p:nvPr/>
                </p:nvSpPr>
                <p:spPr>
                  <a:xfrm>
                    <a:off x="3337223" y="1500187"/>
                    <a:ext cx="37470" cy="158114"/>
                  </a:xfrm>
                  <a:custGeom>
                    <a:avLst/>
                    <a:gdLst/>
                    <a:ahLst/>
                    <a:cxnLst/>
                    <a:rect l="l" t="t" r="r" b="b"/>
                    <a:pathLst>
                      <a:path w="37470" h="158114" extrusionOk="0">
                        <a:moveTo>
                          <a:pt x="13671" y="0"/>
                        </a:moveTo>
                        <a:cubicBezTo>
                          <a:pt x="35579" y="19050"/>
                          <a:pt x="44151" y="55245"/>
                          <a:pt x="31769" y="80010"/>
                        </a:cubicBezTo>
                        <a:cubicBezTo>
                          <a:pt x="19386" y="105727"/>
                          <a:pt x="336" y="126683"/>
                          <a:pt x="5099" y="158115"/>
                        </a:cubicBezTo>
                        <a:cubicBezTo>
                          <a:pt x="-3474" y="136208"/>
                          <a:pt x="336" y="104775"/>
                          <a:pt x="5099" y="78105"/>
                        </a:cubicBezTo>
                        <a:cubicBezTo>
                          <a:pt x="8909" y="55245"/>
                          <a:pt x="20339" y="23813"/>
                          <a:pt x="13671" y="0"/>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204" name="Google Shape;1204;p9"/>
                <p:cNvGrpSpPr/>
                <p:nvPr/>
              </p:nvGrpSpPr>
              <p:grpSpPr>
                <a:xfrm>
                  <a:off x="3539617" y="1768792"/>
                  <a:ext cx="75120" cy="108290"/>
                  <a:chOff x="3539617" y="1768792"/>
                  <a:chExt cx="75120" cy="108290"/>
                </a:xfrm>
              </p:grpSpPr>
              <p:sp>
                <p:nvSpPr>
                  <p:cNvPr id="1205" name="Google Shape;1205;p9"/>
                  <p:cNvSpPr/>
                  <p:nvPr/>
                </p:nvSpPr>
                <p:spPr>
                  <a:xfrm>
                    <a:off x="3560445" y="1768792"/>
                    <a:ext cx="54292" cy="108290"/>
                  </a:xfrm>
                  <a:custGeom>
                    <a:avLst/>
                    <a:gdLst/>
                    <a:ahLst/>
                    <a:cxnLst/>
                    <a:rect l="l" t="t" r="r" b="b"/>
                    <a:pathLst>
                      <a:path w="54292" h="108290" extrusionOk="0">
                        <a:moveTo>
                          <a:pt x="0" y="107633"/>
                        </a:moveTo>
                        <a:cubicBezTo>
                          <a:pt x="20002" y="112395"/>
                          <a:pt x="43815" y="90488"/>
                          <a:pt x="45720" y="68580"/>
                        </a:cubicBezTo>
                        <a:cubicBezTo>
                          <a:pt x="46672" y="56198"/>
                          <a:pt x="40957" y="30480"/>
                          <a:pt x="54292" y="0"/>
                        </a:cubicBezTo>
                        <a:cubicBezTo>
                          <a:pt x="39052" y="19050"/>
                          <a:pt x="29527" y="20955"/>
                          <a:pt x="18097" y="40958"/>
                        </a:cubicBezTo>
                        <a:cubicBezTo>
                          <a:pt x="7620" y="59055"/>
                          <a:pt x="8572" y="92393"/>
                          <a:pt x="0" y="107633"/>
                        </a:cubicBezTo>
                        <a:close/>
                      </a:path>
                    </a:pathLst>
                  </a:custGeom>
                  <a:solidFill>
                    <a:srgbClr val="7095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06" name="Google Shape;1206;p9"/>
                  <p:cNvSpPr/>
                  <p:nvPr/>
                </p:nvSpPr>
                <p:spPr>
                  <a:xfrm>
                    <a:off x="3539617" y="1768792"/>
                    <a:ext cx="75120" cy="107632"/>
                  </a:xfrm>
                  <a:custGeom>
                    <a:avLst/>
                    <a:gdLst/>
                    <a:ahLst/>
                    <a:cxnLst/>
                    <a:rect l="l" t="t" r="r" b="b"/>
                    <a:pathLst>
                      <a:path w="75120" h="107632" extrusionOk="0">
                        <a:moveTo>
                          <a:pt x="3683" y="55245"/>
                        </a:moveTo>
                        <a:cubicBezTo>
                          <a:pt x="-4890" y="72390"/>
                          <a:pt x="1778" y="100013"/>
                          <a:pt x="20828" y="107633"/>
                        </a:cubicBezTo>
                        <a:cubicBezTo>
                          <a:pt x="37973" y="97155"/>
                          <a:pt x="41783" y="72390"/>
                          <a:pt x="44640" y="65723"/>
                        </a:cubicBezTo>
                        <a:cubicBezTo>
                          <a:pt x="51308" y="43815"/>
                          <a:pt x="57023" y="22860"/>
                          <a:pt x="75120" y="0"/>
                        </a:cubicBezTo>
                        <a:cubicBezTo>
                          <a:pt x="68453" y="5715"/>
                          <a:pt x="60833" y="6668"/>
                          <a:pt x="53213" y="10478"/>
                        </a:cubicBezTo>
                        <a:cubicBezTo>
                          <a:pt x="34163" y="20003"/>
                          <a:pt x="13208" y="37148"/>
                          <a:pt x="3683" y="55245"/>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207" name="Google Shape;1207;p9"/>
                <p:cNvGrpSpPr/>
                <p:nvPr/>
              </p:nvGrpSpPr>
              <p:grpSpPr>
                <a:xfrm>
                  <a:off x="4160139" y="1976295"/>
                  <a:ext cx="43189" cy="138254"/>
                  <a:chOff x="4160139" y="1976295"/>
                  <a:chExt cx="43189" cy="138254"/>
                </a:xfrm>
              </p:grpSpPr>
              <p:sp>
                <p:nvSpPr>
                  <p:cNvPr id="1208" name="Google Shape;1208;p9"/>
                  <p:cNvSpPr/>
                  <p:nvPr/>
                </p:nvSpPr>
                <p:spPr>
                  <a:xfrm>
                    <a:off x="4160139" y="1976295"/>
                    <a:ext cx="43189" cy="137302"/>
                  </a:xfrm>
                  <a:custGeom>
                    <a:avLst/>
                    <a:gdLst/>
                    <a:ahLst/>
                    <a:cxnLst/>
                    <a:rect l="l" t="t" r="r" b="b"/>
                    <a:pathLst>
                      <a:path w="43189" h="137302" extrusionOk="0">
                        <a:moveTo>
                          <a:pt x="5144" y="26812"/>
                        </a:moveTo>
                        <a:cubicBezTo>
                          <a:pt x="8001" y="20145"/>
                          <a:pt x="19431" y="-9383"/>
                          <a:pt x="28956" y="3000"/>
                        </a:cubicBezTo>
                        <a:lnTo>
                          <a:pt x="29908" y="3952"/>
                        </a:lnTo>
                        <a:cubicBezTo>
                          <a:pt x="45148" y="23002"/>
                          <a:pt x="45148" y="48720"/>
                          <a:pt x="40386" y="70627"/>
                        </a:cubicBezTo>
                        <a:cubicBezTo>
                          <a:pt x="37528" y="82057"/>
                          <a:pt x="34671" y="93487"/>
                          <a:pt x="34671" y="104917"/>
                        </a:cubicBezTo>
                        <a:cubicBezTo>
                          <a:pt x="34671" y="116347"/>
                          <a:pt x="38481" y="125872"/>
                          <a:pt x="40386" y="137302"/>
                        </a:cubicBezTo>
                        <a:cubicBezTo>
                          <a:pt x="19431" y="120157"/>
                          <a:pt x="7048" y="94440"/>
                          <a:pt x="2286" y="68722"/>
                        </a:cubicBezTo>
                        <a:cubicBezTo>
                          <a:pt x="-1524" y="53482"/>
                          <a:pt x="-572" y="42052"/>
                          <a:pt x="5144" y="26812"/>
                        </a:cubicBezTo>
                        <a:close/>
                      </a:path>
                    </a:pathLst>
                  </a:custGeom>
                  <a:solidFill>
                    <a:srgbClr val="7D8A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09" name="Google Shape;1209;p9"/>
                  <p:cNvSpPr/>
                  <p:nvPr/>
                </p:nvSpPr>
                <p:spPr>
                  <a:xfrm>
                    <a:off x="4160139" y="1976295"/>
                    <a:ext cx="40385" cy="138254"/>
                  </a:xfrm>
                  <a:custGeom>
                    <a:avLst/>
                    <a:gdLst/>
                    <a:ahLst/>
                    <a:cxnLst/>
                    <a:rect l="l" t="t" r="r" b="b"/>
                    <a:pathLst>
                      <a:path w="40385" h="138254" extrusionOk="0">
                        <a:moveTo>
                          <a:pt x="5144" y="26812"/>
                        </a:moveTo>
                        <a:cubicBezTo>
                          <a:pt x="8001" y="20145"/>
                          <a:pt x="19431" y="-9383"/>
                          <a:pt x="28956" y="3000"/>
                        </a:cubicBezTo>
                        <a:lnTo>
                          <a:pt x="29908" y="3952"/>
                        </a:lnTo>
                        <a:cubicBezTo>
                          <a:pt x="29908" y="3952"/>
                          <a:pt x="29908" y="4905"/>
                          <a:pt x="30861" y="4905"/>
                        </a:cubicBezTo>
                        <a:cubicBezTo>
                          <a:pt x="30861" y="4905"/>
                          <a:pt x="30861" y="5857"/>
                          <a:pt x="30861" y="5857"/>
                        </a:cubicBezTo>
                        <a:cubicBezTo>
                          <a:pt x="29908" y="17287"/>
                          <a:pt x="29908" y="27765"/>
                          <a:pt x="29908" y="39195"/>
                        </a:cubicBezTo>
                        <a:cubicBezTo>
                          <a:pt x="23241" y="72532"/>
                          <a:pt x="19431" y="109680"/>
                          <a:pt x="40386" y="137302"/>
                        </a:cubicBezTo>
                        <a:cubicBezTo>
                          <a:pt x="40386" y="137302"/>
                          <a:pt x="40386" y="138255"/>
                          <a:pt x="40386" y="138255"/>
                        </a:cubicBezTo>
                        <a:cubicBezTo>
                          <a:pt x="19431" y="121110"/>
                          <a:pt x="7048" y="95392"/>
                          <a:pt x="2286" y="69675"/>
                        </a:cubicBezTo>
                        <a:cubicBezTo>
                          <a:pt x="-1524" y="53482"/>
                          <a:pt x="-572" y="42052"/>
                          <a:pt x="5144" y="26812"/>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grpSp>
        <p:grpSp>
          <p:nvGrpSpPr>
            <p:cNvPr id="1210" name="Google Shape;1210;p9"/>
            <p:cNvGrpSpPr/>
            <p:nvPr/>
          </p:nvGrpSpPr>
          <p:grpSpPr>
            <a:xfrm flipH="1">
              <a:off x="49529" y="-35043"/>
              <a:ext cx="1151583" cy="2226945"/>
              <a:chOff x="4754869" y="1270635"/>
              <a:chExt cx="1151583" cy="2226945"/>
            </a:xfrm>
          </p:grpSpPr>
          <p:grpSp>
            <p:nvGrpSpPr>
              <p:cNvPr id="1211" name="Google Shape;1211;p9"/>
              <p:cNvGrpSpPr/>
              <p:nvPr/>
            </p:nvGrpSpPr>
            <p:grpSpPr>
              <a:xfrm>
                <a:off x="4754869" y="1270635"/>
                <a:ext cx="1081838" cy="2163664"/>
                <a:chOff x="4754869" y="1270635"/>
                <a:chExt cx="1081838" cy="2163664"/>
              </a:xfrm>
            </p:grpSpPr>
            <p:sp>
              <p:nvSpPr>
                <p:cNvPr id="1212" name="Google Shape;1212;p9"/>
                <p:cNvSpPr/>
                <p:nvPr/>
              </p:nvSpPr>
              <p:spPr>
                <a:xfrm>
                  <a:off x="4754869" y="1270635"/>
                  <a:ext cx="1081288" cy="2163664"/>
                </a:xfrm>
                <a:custGeom>
                  <a:avLst/>
                  <a:gdLst/>
                  <a:ahLst/>
                  <a:cxnLst/>
                  <a:rect l="l" t="t" r="r" b="b"/>
                  <a:pathLst>
                    <a:path w="1081288" h="2163664" extrusionOk="0">
                      <a:moveTo>
                        <a:pt x="321003" y="2024062"/>
                      </a:moveTo>
                      <a:cubicBezTo>
                        <a:pt x="162888" y="1883093"/>
                        <a:pt x="135265" y="1627823"/>
                        <a:pt x="118120" y="1430655"/>
                      </a:cubicBezTo>
                      <a:cubicBezTo>
                        <a:pt x="96213" y="1184910"/>
                        <a:pt x="81925" y="942023"/>
                        <a:pt x="71448" y="696278"/>
                      </a:cubicBezTo>
                      <a:cubicBezTo>
                        <a:pt x="62875" y="487680"/>
                        <a:pt x="49540" y="276225"/>
                        <a:pt x="38110" y="66675"/>
                      </a:cubicBezTo>
                      <a:cubicBezTo>
                        <a:pt x="37158" y="42863"/>
                        <a:pt x="35253" y="18097"/>
                        <a:pt x="20965" y="0"/>
                      </a:cubicBezTo>
                      <a:cubicBezTo>
                        <a:pt x="-11420" y="79057"/>
                        <a:pt x="2868" y="162877"/>
                        <a:pt x="4773" y="246698"/>
                      </a:cubicBezTo>
                      <a:cubicBezTo>
                        <a:pt x="7630" y="344805"/>
                        <a:pt x="10488" y="443865"/>
                        <a:pt x="14298" y="541973"/>
                      </a:cubicBezTo>
                      <a:cubicBezTo>
                        <a:pt x="17155" y="623888"/>
                        <a:pt x="30490" y="701040"/>
                        <a:pt x="31443" y="782955"/>
                      </a:cubicBezTo>
                      <a:cubicBezTo>
                        <a:pt x="35253" y="1147762"/>
                        <a:pt x="65733" y="1524000"/>
                        <a:pt x="162888" y="1875473"/>
                      </a:cubicBezTo>
                      <a:cubicBezTo>
                        <a:pt x="190510" y="1974533"/>
                        <a:pt x="252423" y="2051685"/>
                        <a:pt x="343863" y="2103120"/>
                      </a:cubicBezTo>
                      <a:cubicBezTo>
                        <a:pt x="439113" y="2156460"/>
                        <a:pt x="553413" y="2175510"/>
                        <a:pt x="661045" y="2156460"/>
                      </a:cubicBezTo>
                      <a:cubicBezTo>
                        <a:pt x="928698" y="2108835"/>
                        <a:pt x="998230" y="1762125"/>
                        <a:pt x="1023948" y="1537335"/>
                      </a:cubicBezTo>
                      <a:cubicBezTo>
                        <a:pt x="1035378" y="1441133"/>
                        <a:pt x="1041093" y="1345883"/>
                        <a:pt x="1044903" y="1250633"/>
                      </a:cubicBezTo>
                      <a:cubicBezTo>
                        <a:pt x="1050618" y="1082040"/>
                        <a:pt x="1048713" y="914400"/>
                        <a:pt x="1053475" y="743903"/>
                      </a:cubicBezTo>
                      <a:cubicBezTo>
                        <a:pt x="1058238" y="562928"/>
                        <a:pt x="1066810" y="382905"/>
                        <a:pt x="1078240" y="201930"/>
                      </a:cubicBezTo>
                      <a:cubicBezTo>
                        <a:pt x="1082050" y="145733"/>
                        <a:pt x="1085860" y="86677"/>
                        <a:pt x="1065858" y="34290"/>
                      </a:cubicBezTo>
                      <a:cubicBezTo>
                        <a:pt x="1042998" y="83820"/>
                        <a:pt x="1040140" y="140017"/>
                        <a:pt x="1037283" y="195263"/>
                      </a:cubicBezTo>
                      <a:cubicBezTo>
                        <a:pt x="1023948" y="487680"/>
                        <a:pt x="1009660" y="780098"/>
                        <a:pt x="1002993" y="1073468"/>
                      </a:cubicBezTo>
                      <a:cubicBezTo>
                        <a:pt x="999183" y="1263015"/>
                        <a:pt x="998230" y="1458278"/>
                        <a:pt x="969655" y="1648778"/>
                      </a:cubicBezTo>
                      <a:cubicBezTo>
                        <a:pt x="943938" y="1817370"/>
                        <a:pt x="901075" y="2000250"/>
                        <a:pt x="736293" y="2087880"/>
                      </a:cubicBezTo>
                      <a:cubicBezTo>
                        <a:pt x="607705" y="2154555"/>
                        <a:pt x="428635" y="2119313"/>
                        <a:pt x="321003" y="2024062"/>
                      </a:cubicBezTo>
                      <a:close/>
                    </a:path>
                  </a:pathLst>
                </a:custGeom>
                <a:solidFill>
                  <a:srgbClr val="5872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13" name="Google Shape;1213;p9"/>
                <p:cNvSpPr/>
                <p:nvPr/>
              </p:nvSpPr>
              <p:spPr>
                <a:xfrm>
                  <a:off x="4756059" y="1271587"/>
                  <a:ext cx="1080648" cy="2160806"/>
                </a:xfrm>
                <a:custGeom>
                  <a:avLst/>
                  <a:gdLst/>
                  <a:ahLst/>
                  <a:cxnLst/>
                  <a:rect l="l" t="t" r="r" b="b"/>
                  <a:pathLst>
                    <a:path w="1080648" h="2160806" extrusionOk="0">
                      <a:moveTo>
                        <a:pt x="1073240" y="58102"/>
                      </a:moveTo>
                      <a:cubicBezTo>
                        <a:pt x="1073240" y="64770"/>
                        <a:pt x="1073240" y="71438"/>
                        <a:pt x="1073240" y="78105"/>
                      </a:cubicBezTo>
                      <a:cubicBezTo>
                        <a:pt x="1073240" y="120968"/>
                        <a:pt x="1068478" y="161925"/>
                        <a:pt x="1061810" y="203835"/>
                      </a:cubicBezTo>
                      <a:cubicBezTo>
                        <a:pt x="1052285" y="273367"/>
                        <a:pt x="1039903" y="842963"/>
                        <a:pt x="1037997" y="936308"/>
                      </a:cubicBezTo>
                      <a:cubicBezTo>
                        <a:pt x="1036093" y="1029653"/>
                        <a:pt x="1032283" y="1122998"/>
                        <a:pt x="1025615" y="1216343"/>
                      </a:cubicBezTo>
                      <a:cubicBezTo>
                        <a:pt x="1023710" y="1368743"/>
                        <a:pt x="1015138" y="1519238"/>
                        <a:pt x="984658" y="1669733"/>
                      </a:cubicBezTo>
                      <a:cubicBezTo>
                        <a:pt x="959893" y="1793558"/>
                        <a:pt x="927508" y="1919288"/>
                        <a:pt x="846545" y="2019300"/>
                      </a:cubicBezTo>
                      <a:cubicBezTo>
                        <a:pt x="751295" y="2136458"/>
                        <a:pt x="586513" y="2172653"/>
                        <a:pt x="446495" y="2120265"/>
                      </a:cubicBezTo>
                      <a:cubicBezTo>
                        <a:pt x="290285" y="2062163"/>
                        <a:pt x="178843" y="1931670"/>
                        <a:pt x="144553" y="1769745"/>
                      </a:cubicBezTo>
                      <a:cubicBezTo>
                        <a:pt x="129312" y="1697355"/>
                        <a:pt x="124550" y="1628775"/>
                        <a:pt x="113120" y="1559243"/>
                      </a:cubicBezTo>
                      <a:cubicBezTo>
                        <a:pt x="102643" y="1501140"/>
                        <a:pt x="90260" y="1442085"/>
                        <a:pt x="93118" y="1383030"/>
                      </a:cubicBezTo>
                      <a:cubicBezTo>
                        <a:pt x="68353" y="1119188"/>
                        <a:pt x="12155" y="117157"/>
                        <a:pt x="19775" y="0"/>
                      </a:cubicBezTo>
                      <a:cubicBezTo>
                        <a:pt x="-10705" y="78105"/>
                        <a:pt x="2630" y="160973"/>
                        <a:pt x="4535" y="243840"/>
                      </a:cubicBezTo>
                      <a:cubicBezTo>
                        <a:pt x="7393" y="341948"/>
                        <a:pt x="10250" y="441008"/>
                        <a:pt x="14060" y="539115"/>
                      </a:cubicBezTo>
                      <a:cubicBezTo>
                        <a:pt x="16918" y="621030"/>
                        <a:pt x="30253" y="698183"/>
                        <a:pt x="31205" y="780098"/>
                      </a:cubicBezTo>
                      <a:cubicBezTo>
                        <a:pt x="35015" y="1144905"/>
                        <a:pt x="65495" y="1521143"/>
                        <a:pt x="162650" y="1872615"/>
                      </a:cubicBezTo>
                      <a:cubicBezTo>
                        <a:pt x="190273" y="1971675"/>
                        <a:pt x="252185" y="2048828"/>
                        <a:pt x="343625" y="2100263"/>
                      </a:cubicBezTo>
                      <a:cubicBezTo>
                        <a:pt x="438875" y="2153603"/>
                        <a:pt x="553175" y="2172653"/>
                        <a:pt x="660808" y="2153603"/>
                      </a:cubicBezTo>
                      <a:cubicBezTo>
                        <a:pt x="928460" y="2105978"/>
                        <a:pt x="997993" y="1759268"/>
                        <a:pt x="1023710" y="1534478"/>
                      </a:cubicBezTo>
                      <a:cubicBezTo>
                        <a:pt x="1035140" y="1438275"/>
                        <a:pt x="1040855" y="1343025"/>
                        <a:pt x="1044665" y="1247775"/>
                      </a:cubicBezTo>
                      <a:cubicBezTo>
                        <a:pt x="1050380" y="1079183"/>
                        <a:pt x="1048475" y="911543"/>
                        <a:pt x="1053238" y="741045"/>
                      </a:cubicBezTo>
                      <a:cubicBezTo>
                        <a:pt x="1058000" y="560070"/>
                        <a:pt x="1066573" y="380048"/>
                        <a:pt x="1078003" y="199073"/>
                      </a:cubicBezTo>
                      <a:cubicBezTo>
                        <a:pt x="1080860" y="152400"/>
                        <a:pt x="1083718" y="103823"/>
                        <a:pt x="1073240" y="58102"/>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214" name="Google Shape;1214;p9"/>
              <p:cNvGrpSpPr/>
              <p:nvPr/>
            </p:nvGrpSpPr>
            <p:grpSpPr>
              <a:xfrm>
                <a:off x="5374005" y="3328817"/>
                <a:ext cx="140969" cy="61196"/>
                <a:chOff x="5374005" y="3328817"/>
                <a:chExt cx="140969" cy="61196"/>
              </a:xfrm>
            </p:grpSpPr>
            <p:sp>
              <p:nvSpPr>
                <p:cNvPr id="1215" name="Google Shape;1215;p9"/>
                <p:cNvSpPr/>
                <p:nvPr/>
              </p:nvSpPr>
              <p:spPr>
                <a:xfrm>
                  <a:off x="5395912" y="3328817"/>
                  <a:ext cx="119062" cy="42080"/>
                </a:xfrm>
                <a:custGeom>
                  <a:avLst/>
                  <a:gdLst/>
                  <a:ahLst/>
                  <a:cxnLst/>
                  <a:rect l="l" t="t" r="r" b="b"/>
                  <a:pathLst>
                    <a:path w="119062" h="42080" extrusionOk="0">
                      <a:moveTo>
                        <a:pt x="0" y="14458"/>
                      </a:moveTo>
                      <a:cubicBezTo>
                        <a:pt x="43815" y="8743"/>
                        <a:pt x="101918" y="-25547"/>
                        <a:pt x="119063" y="37318"/>
                      </a:cubicBezTo>
                      <a:lnTo>
                        <a:pt x="118110" y="42080"/>
                      </a:lnTo>
                      <a:cubicBezTo>
                        <a:pt x="88582" y="11600"/>
                        <a:pt x="38100" y="19220"/>
                        <a:pt x="0" y="14458"/>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16" name="Google Shape;1216;p9"/>
                <p:cNvSpPr/>
                <p:nvPr/>
              </p:nvSpPr>
              <p:spPr>
                <a:xfrm>
                  <a:off x="5374005" y="3342322"/>
                  <a:ext cx="135403" cy="47691"/>
                </a:xfrm>
                <a:custGeom>
                  <a:avLst/>
                  <a:gdLst/>
                  <a:ahLst/>
                  <a:cxnLst/>
                  <a:rect l="l" t="t" r="r" b="b"/>
                  <a:pathLst>
                    <a:path w="135403" h="47691" extrusionOk="0">
                      <a:moveTo>
                        <a:pt x="79057" y="36195"/>
                      </a:moveTo>
                      <a:cubicBezTo>
                        <a:pt x="54292" y="20003"/>
                        <a:pt x="28575" y="10478"/>
                        <a:pt x="0" y="1905"/>
                      </a:cubicBezTo>
                      <a:cubicBezTo>
                        <a:pt x="21907" y="0"/>
                        <a:pt x="44767" y="0"/>
                        <a:pt x="67627" y="0"/>
                      </a:cubicBezTo>
                      <a:cubicBezTo>
                        <a:pt x="80963" y="0"/>
                        <a:pt x="94297" y="2858"/>
                        <a:pt x="106680" y="5715"/>
                      </a:cubicBezTo>
                      <a:cubicBezTo>
                        <a:pt x="116205" y="8572"/>
                        <a:pt x="129540" y="14288"/>
                        <a:pt x="134302" y="19050"/>
                      </a:cubicBezTo>
                      <a:cubicBezTo>
                        <a:pt x="139065" y="32385"/>
                        <a:pt x="127635" y="42863"/>
                        <a:pt x="114300" y="46672"/>
                      </a:cubicBezTo>
                      <a:cubicBezTo>
                        <a:pt x="102870" y="50483"/>
                        <a:pt x="89535" y="42863"/>
                        <a:pt x="79057" y="36195"/>
                      </a:cubicBezTo>
                      <a:close/>
                    </a:path>
                  </a:pathLst>
                </a:custGeom>
                <a:solidFill>
                  <a:srgbClr val="54660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217" name="Google Shape;1217;p9"/>
              <p:cNvGrpSpPr/>
              <p:nvPr/>
            </p:nvGrpSpPr>
            <p:grpSpPr>
              <a:xfrm>
                <a:off x="5145577" y="3382666"/>
                <a:ext cx="77932" cy="114914"/>
                <a:chOff x="5145577" y="3382666"/>
                <a:chExt cx="77932" cy="114914"/>
              </a:xfrm>
            </p:grpSpPr>
            <p:sp>
              <p:nvSpPr>
                <p:cNvPr id="1218" name="Google Shape;1218;p9"/>
                <p:cNvSpPr/>
                <p:nvPr/>
              </p:nvSpPr>
              <p:spPr>
                <a:xfrm>
                  <a:off x="5168265" y="3382666"/>
                  <a:ext cx="55244" cy="114913"/>
                </a:xfrm>
                <a:custGeom>
                  <a:avLst/>
                  <a:gdLst/>
                  <a:ahLst/>
                  <a:cxnLst/>
                  <a:rect l="l" t="t" r="r" b="b"/>
                  <a:pathLst>
                    <a:path w="55244" h="114913" extrusionOk="0">
                      <a:moveTo>
                        <a:pt x="0" y="614"/>
                      </a:moveTo>
                      <a:cubicBezTo>
                        <a:pt x="20955" y="-4149"/>
                        <a:pt x="45720" y="19664"/>
                        <a:pt x="47625" y="42524"/>
                      </a:cubicBezTo>
                      <a:cubicBezTo>
                        <a:pt x="48578" y="55858"/>
                        <a:pt x="41910" y="83481"/>
                        <a:pt x="55245" y="114914"/>
                      </a:cubicBezTo>
                      <a:cubicBezTo>
                        <a:pt x="39052" y="94911"/>
                        <a:pt x="29527" y="92053"/>
                        <a:pt x="18097" y="70146"/>
                      </a:cubicBezTo>
                      <a:cubicBezTo>
                        <a:pt x="7620" y="52049"/>
                        <a:pt x="8572" y="16806"/>
                        <a:pt x="0" y="614"/>
                      </a:cubicBezTo>
                      <a:close/>
                    </a:path>
                  </a:pathLst>
                </a:custGeom>
                <a:solidFill>
                  <a:srgbClr val="7C95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19" name="Google Shape;1219;p9"/>
                <p:cNvSpPr/>
                <p:nvPr/>
              </p:nvSpPr>
              <p:spPr>
                <a:xfrm>
                  <a:off x="5145577" y="3383280"/>
                  <a:ext cx="77932" cy="114300"/>
                </a:xfrm>
                <a:custGeom>
                  <a:avLst/>
                  <a:gdLst/>
                  <a:ahLst/>
                  <a:cxnLst/>
                  <a:rect l="l" t="t" r="r" b="b"/>
                  <a:pathLst>
                    <a:path w="77932" h="114300" extrusionOk="0">
                      <a:moveTo>
                        <a:pt x="3638" y="55245"/>
                      </a:moveTo>
                      <a:cubicBezTo>
                        <a:pt x="-4935" y="37147"/>
                        <a:pt x="1733" y="7620"/>
                        <a:pt x="22688" y="0"/>
                      </a:cubicBezTo>
                      <a:cubicBezTo>
                        <a:pt x="40786" y="11430"/>
                        <a:pt x="44595" y="37147"/>
                        <a:pt x="46501" y="44767"/>
                      </a:cubicBezTo>
                      <a:cubicBezTo>
                        <a:pt x="52215" y="67627"/>
                        <a:pt x="58883" y="90488"/>
                        <a:pt x="77933" y="114300"/>
                      </a:cubicBezTo>
                      <a:cubicBezTo>
                        <a:pt x="71266" y="107632"/>
                        <a:pt x="62693" y="106680"/>
                        <a:pt x="55073" y="102870"/>
                      </a:cubicBezTo>
                      <a:cubicBezTo>
                        <a:pt x="36023" y="92392"/>
                        <a:pt x="13163" y="74295"/>
                        <a:pt x="3638" y="55245"/>
                      </a:cubicBezTo>
                      <a:close/>
                    </a:path>
                  </a:pathLst>
                </a:custGeom>
                <a:solidFill>
                  <a:srgbClr val="54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1220" name="Google Shape;1220;p9"/>
              <p:cNvSpPr/>
              <p:nvPr/>
            </p:nvSpPr>
            <p:spPr>
              <a:xfrm>
                <a:off x="5652657" y="3208789"/>
                <a:ext cx="48055" cy="129722"/>
              </a:xfrm>
              <a:custGeom>
                <a:avLst/>
                <a:gdLst/>
                <a:ahLst/>
                <a:cxnLst/>
                <a:rect l="l" t="t" r="r" b="b"/>
                <a:pathLst>
                  <a:path w="48055" h="129722" extrusionOk="0">
                    <a:moveTo>
                      <a:pt x="24243" y="2088"/>
                    </a:moveTo>
                    <a:cubicBezTo>
                      <a:pt x="32815" y="6850"/>
                      <a:pt x="38530" y="19232"/>
                      <a:pt x="41388" y="27805"/>
                    </a:cubicBezTo>
                    <a:cubicBezTo>
                      <a:pt x="45198" y="39235"/>
                      <a:pt x="47103" y="50665"/>
                      <a:pt x="47103" y="62095"/>
                    </a:cubicBezTo>
                    <a:cubicBezTo>
                      <a:pt x="47103" y="73525"/>
                      <a:pt x="46150" y="84955"/>
                      <a:pt x="46150" y="96385"/>
                    </a:cubicBezTo>
                    <a:cubicBezTo>
                      <a:pt x="46150" y="102100"/>
                      <a:pt x="46150" y="107815"/>
                      <a:pt x="46150" y="113530"/>
                    </a:cubicBezTo>
                    <a:cubicBezTo>
                      <a:pt x="46150" y="115435"/>
                      <a:pt x="46150" y="128770"/>
                      <a:pt x="48055" y="129723"/>
                    </a:cubicBezTo>
                    <a:cubicBezTo>
                      <a:pt x="27100" y="120198"/>
                      <a:pt x="14718" y="90670"/>
                      <a:pt x="8050" y="70668"/>
                    </a:cubicBezTo>
                    <a:cubicBezTo>
                      <a:pt x="3288" y="56380"/>
                      <a:pt x="-1475" y="40188"/>
                      <a:pt x="430" y="23995"/>
                    </a:cubicBezTo>
                    <a:cubicBezTo>
                      <a:pt x="1383" y="18280"/>
                      <a:pt x="3288" y="11613"/>
                      <a:pt x="7098" y="6850"/>
                    </a:cubicBezTo>
                    <a:cubicBezTo>
                      <a:pt x="10908" y="2088"/>
                      <a:pt x="14718" y="-770"/>
                      <a:pt x="21385" y="182"/>
                    </a:cubicBezTo>
                    <a:cubicBezTo>
                      <a:pt x="22338" y="1135"/>
                      <a:pt x="23290" y="2088"/>
                      <a:pt x="24243" y="2088"/>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21" name="Google Shape;1221;p9"/>
              <p:cNvSpPr/>
              <p:nvPr/>
            </p:nvSpPr>
            <p:spPr>
              <a:xfrm>
                <a:off x="5692140" y="2530687"/>
                <a:ext cx="82168" cy="99164"/>
              </a:xfrm>
              <a:custGeom>
                <a:avLst/>
                <a:gdLst/>
                <a:ahLst/>
                <a:cxnLst/>
                <a:rect l="l" t="t" r="r" b="b"/>
                <a:pathLst>
                  <a:path w="82168" h="99164" extrusionOk="0">
                    <a:moveTo>
                      <a:pt x="953" y="62017"/>
                    </a:moveTo>
                    <a:cubicBezTo>
                      <a:pt x="1905" y="53445"/>
                      <a:pt x="4763" y="44872"/>
                      <a:pt x="7620" y="38205"/>
                    </a:cubicBezTo>
                    <a:cubicBezTo>
                      <a:pt x="13335" y="24870"/>
                      <a:pt x="25717" y="17250"/>
                      <a:pt x="39053" y="10582"/>
                    </a:cubicBezTo>
                    <a:cubicBezTo>
                      <a:pt x="50482" y="4867"/>
                      <a:pt x="62865" y="-848"/>
                      <a:pt x="76200" y="105"/>
                    </a:cubicBezTo>
                    <a:cubicBezTo>
                      <a:pt x="78105" y="105"/>
                      <a:pt x="80963" y="1057"/>
                      <a:pt x="81915" y="2962"/>
                    </a:cubicBezTo>
                    <a:cubicBezTo>
                      <a:pt x="82867" y="4867"/>
                      <a:pt x="80963" y="7725"/>
                      <a:pt x="79057" y="8677"/>
                    </a:cubicBezTo>
                    <a:cubicBezTo>
                      <a:pt x="68580" y="18202"/>
                      <a:pt x="62865" y="29632"/>
                      <a:pt x="56197" y="42015"/>
                    </a:cubicBezTo>
                    <a:cubicBezTo>
                      <a:pt x="53340" y="47730"/>
                      <a:pt x="48578" y="52492"/>
                      <a:pt x="43815" y="56302"/>
                    </a:cubicBezTo>
                    <a:cubicBezTo>
                      <a:pt x="31432" y="67732"/>
                      <a:pt x="12382" y="77257"/>
                      <a:pt x="7620" y="93450"/>
                    </a:cubicBezTo>
                    <a:cubicBezTo>
                      <a:pt x="6667" y="95355"/>
                      <a:pt x="6667" y="98212"/>
                      <a:pt x="3810" y="99165"/>
                    </a:cubicBezTo>
                    <a:cubicBezTo>
                      <a:pt x="1905" y="94402"/>
                      <a:pt x="0" y="87735"/>
                      <a:pt x="0" y="82020"/>
                    </a:cubicBezTo>
                    <a:cubicBezTo>
                      <a:pt x="0" y="76305"/>
                      <a:pt x="0" y="69637"/>
                      <a:pt x="953" y="62017"/>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22" name="Google Shape;1222;p9"/>
              <p:cNvSpPr/>
              <p:nvPr/>
            </p:nvSpPr>
            <p:spPr>
              <a:xfrm>
                <a:off x="4839652" y="3184126"/>
                <a:ext cx="123019" cy="50710"/>
              </a:xfrm>
              <a:custGeom>
                <a:avLst/>
                <a:gdLst/>
                <a:ahLst/>
                <a:cxnLst/>
                <a:rect l="l" t="t" r="r" b="b"/>
                <a:pathLst>
                  <a:path w="123019" h="50710" extrusionOk="0">
                    <a:moveTo>
                      <a:pt x="33338" y="4843"/>
                    </a:moveTo>
                    <a:cubicBezTo>
                      <a:pt x="41910" y="1986"/>
                      <a:pt x="49530" y="1033"/>
                      <a:pt x="58102" y="81"/>
                    </a:cubicBezTo>
                    <a:cubicBezTo>
                      <a:pt x="72390" y="-872"/>
                      <a:pt x="84772" y="6748"/>
                      <a:pt x="96202" y="15321"/>
                    </a:cubicBezTo>
                    <a:cubicBezTo>
                      <a:pt x="105727" y="22941"/>
                      <a:pt x="117157" y="31513"/>
                      <a:pt x="121920" y="43896"/>
                    </a:cubicBezTo>
                    <a:cubicBezTo>
                      <a:pt x="122872" y="45801"/>
                      <a:pt x="123825" y="48658"/>
                      <a:pt x="121920" y="49611"/>
                    </a:cubicBezTo>
                    <a:cubicBezTo>
                      <a:pt x="120015" y="51516"/>
                      <a:pt x="117157" y="50563"/>
                      <a:pt x="115252" y="49611"/>
                    </a:cubicBezTo>
                    <a:cubicBezTo>
                      <a:pt x="101917" y="43896"/>
                      <a:pt x="89535" y="44848"/>
                      <a:pt x="75247" y="43896"/>
                    </a:cubicBezTo>
                    <a:cubicBezTo>
                      <a:pt x="68580" y="43896"/>
                      <a:pt x="62865" y="41991"/>
                      <a:pt x="56197" y="39133"/>
                    </a:cubicBezTo>
                    <a:cubicBezTo>
                      <a:pt x="40005" y="33418"/>
                      <a:pt x="23813" y="20083"/>
                      <a:pt x="6667" y="22941"/>
                    </a:cubicBezTo>
                    <a:cubicBezTo>
                      <a:pt x="3810" y="22941"/>
                      <a:pt x="1905" y="23893"/>
                      <a:pt x="0" y="22941"/>
                    </a:cubicBezTo>
                    <a:cubicBezTo>
                      <a:pt x="3810" y="19131"/>
                      <a:pt x="8572" y="14368"/>
                      <a:pt x="13335" y="12463"/>
                    </a:cubicBezTo>
                    <a:cubicBezTo>
                      <a:pt x="20002" y="9606"/>
                      <a:pt x="26670" y="6748"/>
                      <a:pt x="33338" y="4843"/>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1223" name="Google Shape;1223;p9"/>
              <p:cNvGrpSpPr/>
              <p:nvPr/>
            </p:nvGrpSpPr>
            <p:grpSpPr>
              <a:xfrm>
                <a:off x="5783335" y="2166533"/>
                <a:ext cx="123117" cy="119466"/>
                <a:chOff x="5783335" y="2166533"/>
                <a:chExt cx="123117" cy="119466"/>
              </a:xfrm>
            </p:grpSpPr>
            <p:sp>
              <p:nvSpPr>
                <p:cNvPr id="1224" name="Google Shape;1224;p9"/>
                <p:cNvSpPr/>
                <p:nvPr/>
              </p:nvSpPr>
              <p:spPr>
                <a:xfrm>
                  <a:off x="5783335" y="2166937"/>
                  <a:ext cx="123117" cy="119062"/>
                </a:xfrm>
                <a:custGeom>
                  <a:avLst/>
                  <a:gdLst/>
                  <a:ahLst/>
                  <a:cxnLst/>
                  <a:rect l="l" t="t" r="r" b="b"/>
                  <a:pathLst>
                    <a:path w="123117" h="119062" extrusionOk="0">
                      <a:moveTo>
                        <a:pt x="117402" y="114300"/>
                      </a:moveTo>
                      <a:lnTo>
                        <a:pt x="123117" y="119063"/>
                      </a:lnTo>
                      <a:cubicBezTo>
                        <a:pt x="75492" y="105728"/>
                        <a:pt x="-11185" y="80010"/>
                        <a:pt x="1197" y="0"/>
                      </a:cubicBezTo>
                      <a:cubicBezTo>
                        <a:pt x="20247" y="17145"/>
                        <a:pt x="36440" y="40005"/>
                        <a:pt x="53584" y="59055"/>
                      </a:cubicBezTo>
                      <a:cubicBezTo>
                        <a:pt x="72634" y="80010"/>
                        <a:pt x="98352" y="94297"/>
                        <a:pt x="117402" y="114300"/>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25" name="Google Shape;1225;p9"/>
                <p:cNvSpPr/>
                <p:nvPr/>
              </p:nvSpPr>
              <p:spPr>
                <a:xfrm>
                  <a:off x="5784532" y="2166533"/>
                  <a:ext cx="121920" cy="119466"/>
                </a:xfrm>
                <a:custGeom>
                  <a:avLst/>
                  <a:gdLst/>
                  <a:ahLst/>
                  <a:cxnLst/>
                  <a:rect l="l" t="t" r="r" b="b"/>
                  <a:pathLst>
                    <a:path w="121920" h="119466" extrusionOk="0">
                      <a:moveTo>
                        <a:pt x="121920" y="119467"/>
                      </a:moveTo>
                      <a:cubicBezTo>
                        <a:pt x="101918" y="101369"/>
                        <a:pt x="74295" y="85177"/>
                        <a:pt x="54293" y="65174"/>
                      </a:cubicBezTo>
                      <a:cubicBezTo>
                        <a:pt x="37148" y="47077"/>
                        <a:pt x="14288" y="13739"/>
                        <a:pt x="0" y="404"/>
                      </a:cubicBezTo>
                      <a:cubicBezTo>
                        <a:pt x="29528" y="-2453"/>
                        <a:pt x="56198" y="9929"/>
                        <a:pt x="73343" y="34694"/>
                      </a:cubicBezTo>
                      <a:cubicBezTo>
                        <a:pt x="91440" y="57554"/>
                        <a:pt x="108585" y="104227"/>
                        <a:pt x="121920" y="119467"/>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226" name="Google Shape;1226;p9"/>
              <p:cNvGrpSpPr/>
              <p:nvPr/>
            </p:nvGrpSpPr>
            <p:grpSpPr>
              <a:xfrm>
                <a:off x="4806724" y="2220277"/>
                <a:ext cx="106270" cy="134302"/>
                <a:chOff x="4806724" y="2220277"/>
                <a:chExt cx="106270" cy="134302"/>
              </a:xfrm>
            </p:grpSpPr>
            <p:sp>
              <p:nvSpPr>
                <p:cNvPr id="1227" name="Google Shape;1227;p9"/>
                <p:cNvSpPr/>
                <p:nvPr/>
              </p:nvSpPr>
              <p:spPr>
                <a:xfrm>
                  <a:off x="4806724" y="2220277"/>
                  <a:ext cx="105318" cy="133416"/>
                </a:xfrm>
                <a:custGeom>
                  <a:avLst/>
                  <a:gdLst/>
                  <a:ahLst/>
                  <a:cxnLst/>
                  <a:rect l="l" t="t" r="r" b="b"/>
                  <a:pathLst>
                    <a:path w="105318" h="133416" extrusionOk="0">
                      <a:moveTo>
                        <a:pt x="4353" y="0"/>
                      </a:moveTo>
                      <a:cubicBezTo>
                        <a:pt x="5306" y="0"/>
                        <a:pt x="13878" y="2857"/>
                        <a:pt x="16736" y="4763"/>
                      </a:cubicBezTo>
                      <a:cubicBezTo>
                        <a:pt x="27213" y="14288"/>
                        <a:pt x="31976" y="24765"/>
                        <a:pt x="37691" y="36195"/>
                      </a:cubicBezTo>
                      <a:cubicBezTo>
                        <a:pt x="45311" y="48577"/>
                        <a:pt x="54836" y="60007"/>
                        <a:pt x="60551" y="73342"/>
                      </a:cubicBezTo>
                      <a:cubicBezTo>
                        <a:pt x="66266" y="85725"/>
                        <a:pt x="71028" y="97155"/>
                        <a:pt x="78648" y="107632"/>
                      </a:cubicBezTo>
                      <a:cubicBezTo>
                        <a:pt x="85316" y="117157"/>
                        <a:pt x="97698" y="124777"/>
                        <a:pt x="105318" y="133350"/>
                      </a:cubicBezTo>
                      <a:cubicBezTo>
                        <a:pt x="89126" y="134302"/>
                        <a:pt x="72933" y="124777"/>
                        <a:pt x="63408" y="118110"/>
                      </a:cubicBezTo>
                      <a:cubicBezTo>
                        <a:pt x="45311" y="105727"/>
                        <a:pt x="26261" y="89535"/>
                        <a:pt x="13878" y="70485"/>
                      </a:cubicBezTo>
                      <a:cubicBezTo>
                        <a:pt x="-1362" y="48577"/>
                        <a:pt x="-3267" y="24765"/>
                        <a:pt x="4353" y="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28" name="Google Shape;1228;p9"/>
                <p:cNvSpPr/>
                <p:nvPr/>
              </p:nvSpPr>
              <p:spPr>
                <a:xfrm>
                  <a:off x="4811077" y="2220277"/>
                  <a:ext cx="101917" cy="134302"/>
                </a:xfrm>
                <a:custGeom>
                  <a:avLst/>
                  <a:gdLst/>
                  <a:ahLst/>
                  <a:cxnLst/>
                  <a:rect l="l" t="t" r="r" b="b"/>
                  <a:pathLst>
                    <a:path w="101917" h="134302" extrusionOk="0">
                      <a:moveTo>
                        <a:pt x="0" y="0"/>
                      </a:moveTo>
                      <a:cubicBezTo>
                        <a:pt x="30480" y="0"/>
                        <a:pt x="61913" y="23813"/>
                        <a:pt x="69532" y="52388"/>
                      </a:cubicBezTo>
                      <a:cubicBezTo>
                        <a:pt x="77152" y="81915"/>
                        <a:pt x="75247" y="111442"/>
                        <a:pt x="101917" y="134302"/>
                      </a:cubicBezTo>
                      <a:cubicBezTo>
                        <a:pt x="80010" y="122872"/>
                        <a:pt x="61913" y="94297"/>
                        <a:pt x="46672" y="69532"/>
                      </a:cubicBezTo>
                      <a:cubicBezTo>
                        <a:pt x="34290" y="47625"/>
                        <a:pt x="21907" y="14288"/>
                        <a:pt x="0" y="0"/>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229" name="Google Shape;1229;p9"/>
              <p:cNvGrpSpPr/>
              <p:nvPr/>
            </p:nvGrpSpPr>
            <p:grpSpPr>
              <a:xfrm>
                <a:off x="4876902" y="2799397"/>
                <a:ext cx="74192" cy="117548"/>
                <a:chOff x="4876902" y="2799397"/>
                <a:chExt cx="74192" cy="117548"/>
              </a:xfrm>
            </p:grpSpPr>
            <p:sp>
              <p:nvSpPr>
                <p:cNvPr id="1230" name="Google Shape;1230;p9"/>
                <p:cNvSpPr/>
                <p:nvPr/>
              </p:nvSpPr>
              <p:spPr>
                <a:xfrm>
                  <a:off x="4901565" y="2799397"/>
                  <a:ext cx="49529" cy="117548"/>
                </a:xfrm>
                <a:custGeom>
                  <a:avLst/>
                  <a:gdLst/>
                  <a:ahLst/>
                  <a:cxnLst/>
                  <a:rect l="l" t="t" r="r" b="b"/>
                  <a:pathLst>
                    <a:path w="49529" h="117548" extrusionOk="0">
                      <a:moveTo>
                        <a:pt x="0" y="117158"/>
                      </a:moveTo>
                      <a:cubicBezTo>
                        <a:pt x="21907" y="120968"/>
                        <a:pt x="44767" y="96203"/>
                        <a:pt x="45720" y="73343"/>
                      </a:cubicBezTo>
                      <a:cubicBezTo>
                        <a:pt x="45720" y="60008"/>
                        <a:pt x="38100" y="33338"/>
                        <a:pt x="49530" y="0"/>
                      </a:cubicBezTo>
                      <a:cubicBezTo>
                        <a:pt x="34290" y="20955"/>
                        <a:pt x="24765" y="24765"/>
                        <a:pt x="14288" y="45720"/>
                      </a:cubicBezTo>
                      <a:cubicBezTo>
                        <a:pt x="4763" y="65723"/>
                        <a:pt x="7620" y="100013"/>
                        <a:pt x="0" y="117158"/>
                      </a:cubicBezTo>
                      <a:close/>
                    </a:path>
                  </a:pathLst>
                </a:custGeom>
                <a:solidFill>
                  <a:srgbClr val="7095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31" name="Google Shape;1231;p9"/>
                <p:cNvSpPr/>
                <p:nvPr/>
              </p:nvSpPr>
              <p:spPr>
                <a:xfrm>
                  <a:off x="4876902" y="2799397"/>
                  <a:ext cx="73239" cy="117157"/>
                </a:xfrm>
                <a:custGeom>
                  <a:avLst/>
                  <a:gdLst/>
                  <a:ahLst/>
                  <a:cxnLst/>
                  <a:rect l="l" t="t" r="r" b="b"/>
                  <a:pathLst>
                    <a:path w="73239" h="117157" extrusionOk="0">
                      <a:moveTo>
                        <a:pt x="2755" y="62865"/>
                      </a:moveTo>
                      <a:cubicBezTo>
                        <a:pt x="-4865" y="80963"/>
                        <a:pt x="3707" y="110490"/>
                        <a:pt x="23710" y="117158"/>
                      </a:cubicBezTo>
                      <a:cubicBezTo>
                        <a:pt x="40855" y="104775"/>
                        <a:pt x="43712" y="79058"/>
                        <a:pt x="45617" y="71438"/>
                      </a:cubicBezTo>
                      <a:cubicBezTo>
                        <a:pt x="50380" y="47625"/>
                        <a:pt x="56095" y="24765"/>
                        <a:pt x="73240" y="0"/>
                      </a:cubicBezTo>
                      <a:cubicBezTo>
                        <a:pt x="67525" y="6668"/>
                        <a:pt x="58000" y="8573"/>
                        <a:pt x="50380" y="13335"/>
                      </a:cubicBezTo>
                      <a:cubicBezTo>
                        <a:pt x="33235" y="23813"/>
                        <a:pt x="12280" y="42863"/>
                        <a:pt x="2755" y="62865"/>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232" name="Google Shape;1232;p9"/>
              <p:cNvGrpSpPr/>
              <p:nvPr/>
            </p:nvGrpSpPr>
            <p:grpSpPr>
              <a:xfrm>
                <a:off x="5757738" y="2764643"/>
                <a:ext cx="100136" cy="112858"/>
                <a:chOff x="5757738" y="2764643"/>
                <a:chExt cx="100136" cy="112858"/>
              </a:xfrm>
            </p:grpSpPr>
            <p:sp>
              <p:nvSpPr>
                <p:cNvPr id="1233" name="Google Shape;1233;p9"/>
                <p:cNvSpPr/>
                <p:nvPr/>
              </p:nvSpPr>
              <p:spPr>
                <a:xfrm>
                  <a:off x="5757738" y="2764643"/>
                  <a:ext cx="100136" cy="112858"/>
                </a:xfrm>
                <a:custGeom>
                  <a:avLst/>
                  <a:gdLst/>
                  <a:ahLst/>
                  <a:cxnLst/>
                  <a:rect l="l" t="t" r="r" b="b"/>
                  <a:pathLst>
                    <a:path w="100136" h="112858" extrusionOk="0">
                      <a:moveTo>
                        <a:pt x="2981" y="35706"/>
                      </a:moveTo>
                      <a:cubicBezTo>
                        <a:pt x="1076" y="29039"/>
                        <a:pt x="-5591" y="-4299"/>
                        <a:pt x="10601" y="464"/>
                      </a:cubicBezTo>
                      <a:lnTo>
                        <a:pt x="12506" y="464"/>
                      </a:lnTo>
                      <a:cubicBezTo>
                        <a:pt x="37271" y="8084"/>
                        <a:pt x="51559" y="30944"/>
                        <a:pt x="61084" y="53804"/>
                      </a:cubicBezTo>
                      <a:cubicBezTo>
                        <a:pt x="65846" y="66186"/>
                        <a:pt x="69656" y="77616"/>
                        <a:pt x="76324" y="88094"/>
                      </a:cubicBezTo>
                      <a:cubicBezTo>
                        <a:pt x="82991" y="98571"/>
                        <a:pt x="92516" y="104286"/>
                        <a:pt x="100136" y="112859"/>
                      </a:cubicBezTo>
                      <a:cubicBezTo>
                        <a:pt x="71561" y="110001"/>
                        <a:pt x="45844" y="94761"/>
                        <a:pt x="26794" y="74759"/>
                      </a:cubicBezTo>
                      <a:cubicBezTo>
                        <a:pt x="13459" y="63329"/>
                        <a:pt x="6791" y="51899"/>
                        <a:pt x="2981" y="35706"/>
                      </a:cubicBezTo>
                      <a:close/>
                    </a:path>
                  </a:pathLst>
                </a:custGeom>
                <a:solidFill>
                  <a:srgbClr val="7D8A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34" name="Google Shape;1234;p9"/>
                <p:cNvSpPr/>
                <p:nvPr/>
              </p:nvSpPr>
              <p:spPr>
                <a:xfrm>
                  <a:off x="5757738" y="2764643"/>
                  <a:ext cx="100136" cy="111906"/>
                </a:xfrm>
                <a:custGeom>
                  <a:avLst/>
                  <a:gdLst/>
                  <a:ahLst/>
                  <a:cxnLst/>
                  <a:rect l="l" t="t" r="r" b="b"/>
                  <a:pathLst>
                    <a:path w="100136" h="111906" extrusionOk="0">
                      <a:moveTo>
                        <a:pt x="2981" y="35706"/>
                      </a:moveTo>
                      <a:cubicBezTo>
                        <a:pt x="1076" y="29039"/>
                        <a:pt x="-5591" y="-4299"/>
                        <a:pt x="10601" y="464"/>
                      </a:cubicBezTo>
                      <a:lnTo>
                        <a:pt x="12506" y="464"/>
                      </a:lnTo>
                      <a:cubicBezTo>
                        <a:pt x="12506" y="464"/>
                        <a:pt x="13459" y="464"/>
                        <a:pt x="13459" y="464"/>
                      </a:cubicBezTo>
                      <a:cubicBezTo>
                        <a:pt x="13459" y="464"/>
                        <a:pt x="13459" y="1416"/>
                        <a:pt x="13459" y="1416"/>
                      </a:cubicBezTo>
                      <a:cubicBezTo>
                        <a:pt x="19174" y="11894"/>
                        <a:pt x="25841" y="21419"/>
                        <a:pt x="32509" y="30944"/>
                      </a:cubicBezTo>
                      <a:cubicBezTo>
                        <a:pt x="46796" y="64281"/>
                        <a:pt x="63941" y="99524"/>
                        <a:pt x="99184" y="110954"/>
                      </a:cubicBezTo>
                      <a:cubicBezTo>
                        <a:pt x="99184" y="110954"/>
                        <a:pt x="99184" y="110954"/>
                        <a:pt x="100136" y="111906"/>
                      </a:cubicBezTo>
                      <a:cubicBezTo>
                        <a:pt x="71561" y="109049"/>
                        <a:pt x="45844" y="93809"/>
                        <a:pt x="26794" y="73806"/>
                      </a:cubicBezTo>
                      <a:cubicBezTo>
                        <a:pt x="13459" y="63329"/>
                        <a:pt x="6791" y="51899"/>
                        <a:pt x="2981" y="35706"/>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grpSp>
          <p:nvGrpSpPr>
            <p:cNvPr id="1235" name="Google Shape;1235;p9"/>
            <p:cNvGrpSpPr/>
            <p:nvPr/>
          </p:nvGrpSpPr>
          <p:grpSpPr>
            <a:xfrm flipH="1">
              <a:off x="2740581" y="-52189"/>
              <a:ext cx="255031" cy="2229112"/>
              <a:chOff x="2960369" y="1253489"/>
              <a:chExt cx="255031" cy="2229112"/>
            </a:xfrm>
          </p:grpSpPr>
          <p:grpSp>
            <p:nvGrpSpPr>
              <p:cNvPr id="1236" name="Google Shape;1236;p9"/>
              <p:cNvGrpSpPr/>
              <p:nvPr/>
            </p:nvGrpSpPr>
            <p:grpSpPr>
              <a:xfrm>
                <a:off x="3010486" y="1253489"/>
                <a:ext cx="186103" cy="2229112"/>
                <a:chOff x="3010486" y="1253489"/>
                <a:chExt cx="186103" cy="2229112"/>
              </a:xfrm>
            </p:grpSpPr>
            <p:sp>
              <p:nvSpPr>
                <p:cNvPr id="1237" name="Google Shape;1237;p9"/>
                <p:cNvSpPr/>
                <p:nvPr/>
              </p:nvSpPr>
              <p:spPr>
                <a:xfrm>
                  <a:off x="3010486" y="1253489"/>
                  <a:ext cx="186103" cy="2229112"/>
                </a:xfrm>
                <a:custGeom>
                  <a:avLst/>
                  <a:gdLst/>
                  <a:ahLst/>
                  <a:cxnLst/>
                  <a:rect l="l" t="t" r="r" b="b"/>
                  <a:pathLst>
                    <a:path w="186103" h="2229112" extrusionOk="0">
                      <a:moveTo>
                        <a:pt x="186103" y="30480"/>
                      </a:moveTo>
                      <a:cubicBezTo>
                        <a:pt x="167053" y="20003"/>
                        <a:pt x="148956" y="10478"/>
                        <a:pt x="129906" y="0"/>
                      </a:cubicBezTo>
                      <a:cubicBezTo>
                        <a:pt x="59421" y="83820"/>
                        <a:pt x="13701" y="188595"/>
                        <a:pt x="4176" y="299085"/>
                      </a:cubicBezTo>
                      <a:cubicBezTo>
                        <a:pt x="-10112" y="461010"/>
                        <a:pt x="13701" y="620078"/>
                        <a:pt x="53706" y="776288"/>
                      </a:cubicBezTo>
                      <a:cubicBezTo>
                        <a:pt x="80376" y="882015"/>
                        <a:pt x="116571" y="983932"/>
                        <a:pt x="128001" y="1093470"/>
                      </a:cubicBezTo>
                      <a:cubicBezTo>
                        <a:pt x="139431" y="1207770"/>
                        <a:pt x="129906" y="1324928"/>
                        <a:pt x="97521" y="1435418"/>
                      </a:cubicBezTo>
                      <a:cubicBezTo>
                        <a:pt x="80376" y="1495425"/>
                        <a:pt x="56563" y="1553528"/>
                        <a:pt x="44181" y="1614488"/>
                      </a:cubicBezTo>
                      <a:cubicBezTo>
                        <a:pt x="27988" y="1694498"/>
                        <a:pt x="30846" y="1778318"/>
                        <a:pt x="52753" y="1856423"/>
                      </a:cubicBezTo>
                      <a:cubicBezTo>
                        <a:pt x="80376" y="1954530"/>
                        <a:pt x="162291" y="2064068"/>
                        <a:pt x="117523" y="2167890"/>
                      </a:cubicBezTo>
                      <a:cubicBezTo>
                        <a:pt x="112761" y="2179320"/>
                        <a:pt x="106093" y="2190750"/>
                        <a:pt x="95616" y="2197418"/>
                      </a:cubicBezTo>
                      <a:cubicBezTo>
                        <a:pt x="80376" y="2205990"/>
                        <a:pt x="59421" y="2200275"/>
                        <a:pt x="48943" y="2186940"/>
                      </a:cubicBezTo>
                      <a:cubicBezTo>
                        <a:pt x="38466" y="2172653"/>
                        <a:pt x="37513" y="2152650"/>
                        <a:pt x="46086" y="2137410"/>
                      </a:cubicBezTo>
                      <a:cubicBezTo>
                        <a:pt x="27988" y="2147888"/>
                        <a:pt x="20368" y="2172653"/>
                        <a:pt x="27036" y="2192655"/>
                      </a:cubicBezTo>
                      <a:cubicBezTo>
                        <a:pt x="33703" y="2212658"/>
                        <a:pt x="53706" y="2226945"/>
                        <a:pt x="74661" y="2228850"/>
                      </a:cubicBezTo>
                      <a:cubicBezTo>
                        <a:pt x="95616" y="2230755"/>
                        <a:pt x="116571" y="2222183"/>
                        <a:pt x="131811" y="2206943"/>
                      </a:cubicBezTo>
                      <a:cubicBezTo>
                        <a:pt x="139431" y="2198370"/>
                        <a:pt x="146098" y="2188845"/>
                        <a:pt x="151813" y="2179320"/>
                      </a:cubicBezTo>
                      <a:cubicBezTo>
                        <a:pt x="168006" y="2152650"/>
                        <a:pt x="168958" y="2138363"/>
                        <a:pt x="168958" y="2108835"/>
                      </a:cubicBezTo>
                      <a:cubicBezTo>
                        <a:pt x="168958" y="2077403"/>
                        <a:pt x="164196" y="2046923"/>
                        <a:pt x="152766" y="2017395"/>
                      </a:cubicBezTo>
                      <a:cubicBezTo>
                        <a:pt x="140383" y="1983105"/>
                        <a:pt x="121333" y="1951673"/>
                        <a:pt x="107046" y="1918335"/>
                      </a:cubicBezTo>
                      <a:cubicBezTo>
                        <a:pt x="49896" y="1788795"/>
                        <a:pt x="68946" y="1641158"/>
                        <a:pt x="107046" y="1508760"/>
                      </a:cubicBezTo>
                      <a:cubicBezTo>
                        <a:pt x="134668" y="1412558"/>
                        <a:pt x="172768" y="1317308"/>
                        <a:pt x="179436" y="1216343"/>
                      </a:cubicBezTo>
                      <a:cubicBezTo>
                        <a:pt x="190866" y="1043940"/>
                        <a:pt x="151813" y="872490"/>
                        <a:pt x="92758" y="712470"/>
                      </a:cubicBezTo>
                      <a:cubicBezTo>
                        <a:pt x="12748" y="498158"/>
                        <a:pt x="40371" y="211455"/>
                        <a:pt x="186103" y="30480"/>
                      </a:cubicBezTo>
                      <a:close/>
                    </a:path>
                  </a:pathLst>
                </a:custGeom>
                <a:solidFill>
                  <a:srgbClr val="5872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38" name="Google Shape;1238;p9"/>
                <p:cNvSpPr/>
                <p:nvPr/>
              </p:nvSpPr>
              <p:spPr>
                <a:xfrm>
                  <a:off x="3026239" y="1265872"/>
                  <a:ext cx="170350" cy="2214825"/>
                </a:xfrm>
                <a:custGeom>
                  <a:avLst/>
                  <a:gdLst/>
                  <a:ahLst/>
                  <a:cxnLst/>
                  <a:rect l="l" t="t" r="r" b="b"/>
                  <a:pathLst>
                    <a:path w="170350" h="2214825" extrusionOk="0">
                      <a:moveTo>
                        <a:pt x="170351" y="18097"/>
                      </a:moveTo>
                      <a:cubicBezTo>
                        <a:pt x="158921" y="12382"/>
                        <a:pt x="148443" y="6667"/>
                        <a:pt x="137013" y="0"/>
                      </a:cubicBezTo>
                      <a:cubicBezTo>
                        <a:pt x="105581" y="41910"/>
                        <a:pt x="73196" y="80010"/>
                        <a:pt x="53193" y="130492"/>
                      </a:cubicBezTo>
                      <a:cubicBezTo>
                        <a:pt x="44621" y="151447"/>
                        <a:pt x="36048" y="173355"/>
                        <a:pt x="27476" y="194310"/>
                      </a:cubicBezTo>
                      <a:cubicBezTo>
                        <a:pt x="4616" y="250507"/>
                        <a:pt x="8426" y="320992"/>
                        <a:pt x="2711" y="381000"/>
                      </a:cubicBezTo>
                      <a:cubicBezTo>
                        <a:pt x="-13482" y="537210"/>
                        <a:pt x="46526" y="696278"/>
                        <a:pt x="85578" y="844868"/>
                      </a:cubicBezTo>
                      <a:cubicBezTo>
                        <a:pt x="105581" y="920115"/>
                        <a:pt x="126536" y="996315"/>
                        <a:pt x="136061" y="1073468"/>
                      </a:cubicBezTo>
                      <a:cubicBezTo>
                        <a:pt x="139871" y="1109662"/>
                        <a:pt x="149396" y="1186815"/>
                        <a:pt x="114153" y="1215390"/>
                      </a:cubicBezTo>
                      <a:cubicBezTo>
                        <a:pt x="112248" y="1252537"/>
                        <a:pt x="108438" y="1289685"/>
                        <a:pt x="101771" y="1326833"/>
                      </a:cubicBezTo>
                      <a:cubicBezTo>
                        <a:pt x="123678" y="1366837"/>
                        <a:pt x="68433" y="1505903"/>
                        <a:pt x="61766" y="1528762"/>
                      </a:cubicBezTo>
                      <a:cubicBezTo>
                        <a:pt x="33191" y="1626870"/>
                        <a:pt x="20808" y="1735455"/>
                        <a:pt x="49383" y="1835468"/>
                      </a:cubicBezTo>
                      <a:cubicBezTo>
                        <a:pt x="62718" y="1884998"/>
                        <a:pt x="88436" y="1929765"/>
                        <a:pt x="107486" y="1977390"/>
                      </a:cubicBezTo>
                      <a:cubicBezTo>
                        <a:pt x="142728" y="2027873"/>
                        <a:pt x="144633" y="2114550"/>
                        <a:pt x="120821" y="2161222"/>
                      </a:cubicBezTo>
                      <a:cubicBezTo>
                        <a:pt x="89388" y="2225040"/>
                        <a:pt x="6521" y="2205038"/>
                        <a:pt x="10331" y="2144078"/>
                      </a:cubicBezTo>
                      <a:cubicBezTo>
                        <a:pt x="5568" y="2154555"/>
                        <a:pt x="4616" y="2167890"/>
                        <a:pt x="8426" y="2178368"/>
                      </a:cubicBezTo>
                      <a:cubicBezTo>
                        <a:pt x="15093" y="2198370"/>
                        <a:pt x="35096" y="2212658"/>
                        <a:pt x="56051" y="2214563"/>
                      </a:cubicBezTo>
                      <a:cubicBezTo>
                        <a:pt x="77006" y="2216468"/>
                        <a:pt x="97961" y="2207895"/>
                        <a:pt x="113201" y="2192655"/>
                      </a:cubicBezTo>
                      <a:cubicBezTo>
                        <a:pt x="120821" y="2184083"/>
                        <a:pt x="127488" y="2174558"/>
                        <a:pt x="133203" y="2165033"/>
                      </a:cubicBezTo>
                      <a:cubicBezTo>
                        <a:pt x="149396" y="2138363"/>
                        <a:pt x="150348" y="2124075"/>
                        <a:pt x="150348" y="2094547"/>
                      </a:cubicBezTo>
                      <a:cubicBezTo>
                        <a:pt x="150348" y="2063115"/>
                        <a:pt x="145586" y="2032635"/>
                        <a:pt x="134156" y="2003108"/>
                      </a:cubicBezTo>
                      <a:cubicBezTo>
                        <a:pt x="121773" y="1968818"/>
                        <a:pt x="102723" y="1937385"/>
                        <a:pt x="88436" y="1904048"/>
                      </a:cubicBezTo>
                      <a:cubicBezTo>
                        <a:pt x="31286" y="1774508"/>
                        <a:pt x="50336" y="1626870"/>
                        <a:pt x="88436" y="1494473"/>
                      </a:cubicBezTo>
                      <a:cubicBezTo>
                        <a:pt x="116058" y="1398270"/>
                        <a:pt x="154158" y="1303020"/>
                        <a:pt x="160826" y="1202055"/>
                      </a:cubicBezTo>
                      <a:cubicBezTo>
                        <a:pt x="172256" y="1029653"/>
                        <a:pt x="133203" y="858203"/>
                        <a:pt x="74148" y="698182"/>
                      </a:cubicBezTo>
                      <a:cubicBezTo>
                        <a:pt x="-3004" y="485775"/>
                        <a:pt x="24618" y="199072"/>
                        <a:pt x="170351" y="18097"/>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239" name="Google Shape;1239;p9"/>
              <p:cNvGrpSpPr/>
              <p:nvPr/>
            </p:nvGrpSpPr>
            <p:grpSpPr>
              <a:xfrm>
                <a:off x="2960369" y="1423035"/>
                <a:ext cx="255031" cy="1787842"/>
                <a:chOff x="2960369" y="1423035"/>
                <a:chExt cx="255031" cy="1787842"/>
              </a:xfrm>
            </p:grpSpPr>
            <p:sp>
              <p:nvSpPr>
                <p:cNvPr id="1240" name="Google Shape;1240;p9"/>
                <p:cNvSpPr/>
                <p:nvPr/>
              </p:nvSpPr>
              <p:spPr>
                <a:xfrm>
                  <a:off x="3146244" y="2201941"/>
                  <a:ext cx="69156" cy="125015"/>
                </a:xfrm>
                <a:custGeom>
                  <a:avLst/>
                  <a:gdLst/>
                  <a:ahLst/>
                  <a:cxnLst/>
                  <a:rect l="l" t="t" r="r" b="b"/>
                  <a:pathLst>
                    <a:path w="69156" h="125015" extrusionOk="0">
                      <a:moveTo>
                        <a:pt x="68443" y="86916"/>
                      </a:moveTo>
                      <a:cubicBezTo>
                        <a:pt x="69395" y="77391"/>
                        <a:pt x="69395" y="67866"/>
                        <a:pt x="68443" y="59293"/>
                      </a:cubicBezTo>
                      <a:cubicBezTo>
                        <a:pt x="66538" y="43101"/>
                        <a:pt x="55108" y="31671"/>
                        <a:pt x="43678" y="22146"/>
                      </a:cubicBezTo>
                      <a:cubicBezTo>
                        <a:pt x="33200" y="13573"/>
                        <a:pt x="21770" y="3096"/>
                        <a:pt x="7483" y="238"/>
                      </a:cubicBezTo>
                      <a:cubicBezTo>
                        <a:pt x="5578" y="238"/>
                        <a:pt x="2720" y="-714"/>
                        <a:pt x="815" y="1191"/>
                      </a:cubicBezTo>
                      <a:cubicBezTo>
                        <a:pt x="-1090" y="3096"/>
                        <a:pt x="815" y="5953"/>
                        <a:pt x="1768" y="7858"/>
                      </a:cubicBezTo>
                      <a:cubicBezTo>
                        <a:pt x="10340" y="21193"/>
                        <a:pt x="13198" y="34528"/>
                        <a:pt x="17008" y="48816"/>
                      </a:cubicBezTo>
                      <a:cubicBezTo>
                        <a:pt x="18913" y="55483"/>
                        <a:pt x="21770" y="62151"/>
                        <a:pt x="25580" y="67866"/>
                      </a:cubicBezTo>
                      <a:cubicBezTo>
                        <a:pt x="35105" y="83106"/>
                        <a:pt x="52250" y="98346"/>
                        <a:pt x="53203" y="117396"/>
                      </a:cubicBezTo>
                      <a:cubicBezTo>
                        <a:pt x="53203" y="120253"/>
                        <a:pt x="53203" y="123111"/>
                        <a:pt x="55108" y="125016"/>
                      </a:cubicBezTo>
                      <a:cubicBezTo>
                        <a:pt x="58918" y="120253"/>
                        <a:pt x="61775" y="113586"/>
                        <a:pt x="63680" y="107871"/>
                      </a:cubicBezTo>
                      <a:cubicBezTo>
                        <a:pt x="65585" y="102156"/>
                        <a:pt x="67490" y="94536"/>
                        <a:pt x="68443" y="86916"/>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41" name="Google Shape;1241;p9"/>
                <p:cNvSpPr/>
                <p:nvPr/>
              </p:nvSpPr>
              <p:spPr>
                <a:xfrm>
                  <a:off x="2974262" y="1423035"/>
                  <a:ext cx="82562" cy="115252"/>
                </a:xfrm>
                <a:custGeom>
                  <a:avLst/>
                  <a:gdLst/>
                  <a:ahLst/>
                  <a:cxnLst/>
                  <a:rect l="l" t="t" r="r" b="b"/>
                  <a:pathLst>
                    <a:path w="82562" h="115252" extrusionOk="0">
                      <a:moveTo>
                        <a:pt x="395" y="74295"/>
                      </a:moveTo>
                      <a:cubicBezTo>
                        <a:pt x="1347" y="64770"/>
                        <a:pt x="2300" y="56197"/>
                        <a:pt x="5157" y="47625"/>
                      </a:cubicBezTo>
                      <a:cubicBezTo>
                        <a:pt x="9920" y="32385"/>
                        <a:pt x="23255" y="22860"/>
                        <a:pt x="36590" y="15240"/>
                      </a:cubicBezTo>
                      <a:cubicBezTo>
                        <a:pt x="48020" y="8572"/>
                        <a:pt x="61355" y="0"/>
                        <a:pt x="75642" y="0"/>
                      </a:cubicBezTo>
                      <a:cubicBezTo>
                        <a:pt x="77547" y="0"/>
                        <a:pt x="80405" y="0"/>
                        <a:pt x="82310" y="1905"/>
                      </a:cubicBezTo>
                      <a:cubicBezTo>
                        <a:pt x="83262" y="3810"/>
                        <a:pt x="81357" y="6667"/>
                        <a:pt x="79452" y="8572"/>
                      </a:cubicBezTo>
                      <a:cubicBezTo>
                        <a:pt x="68975" y="20002"/>
                        <a:pt x="64212" y="32385"/>
                        <a:pt x="57545" y="46672"/>
                      </a:cubicBezTo>
                      <a:cubicBezTo>
                        <a:pt x="54687" y="53340"/>
                        <a:pt x="49925" y="58102"/>
                        <a:pt x="46115" y="63817"/>
                      </a:cubicBezTo>
                      <a:cubicBezTo>
                        <a:pt x="33732" y="77152"/>
                        <a:pt x="13730" y="89535"/>
                        <a:pt x="9920" y="108585"/>
                      </a:cubicBezTo>
                      <a:cubicBezTo>
                        <a:pt x="8967" y="111442"/>
                        <a:pt x="8967" y="114300"/>
                        <a:pt x="7062" y="115252"/>
                      </a:cubicBezTo>
                      <a:cubicBezTo>
                        <a:pt x="4205" y="109538"/>
                        <a:pt x="2300" y="102870"/>
                        <a:pt x="1347" y="97155"/>
                      </a:cubicBezTo>
                      <a:cubicBezTo>
                        <a:pt x="395" y="90488"/>
                        <a:pt x="-558" y="81915"/>
                        <a:pt x="395" y="74295"/>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1242" name="Google Shape;1242;p9"/>
                <p:cNvGrpSpPr/>
                <p:nvPr/>
              </p:nvGrpSpPr>
              <p:grpSpPr>
                <a:xfrm>
                  <a:off x="2960369" y="2706722"/>
                  <a:ext cx="147637" cy="109820"/>
                  <a:chOff x="2960369" y="2706722"/>
                  <a:chExt cx="147637" cy="109820"/>
                </a:xfrm>
              </p:grpSpPr>
              <p:sp>
                <p:nvSpPr>
                  <p:cNvPr id="1243" name="Google Shape;1243;p9"/>
                  <p:cNvSpPr/>
                  <p:nvPr/>
                </p:nvSpPr>
                <p:spPr>
                  <a:xfrm>
                    <a:off x="2960369" y="2706722"/>
                    <a:ext cx="146685" cy="109819"/>
                  </a:xfrm>
                  <a:custGeom>
                    <a:avLst/>
                    <a:gdLst/>
                    <a:ahLst/>
                    <a:cxnLst/>
                    <a:rect l="l" t="t" r="r" b="b"/>
                    <a:pathLst>
                      <a:path w="146685" h="109819" extrusionOk="0">
                        <a:moveTo>
                          <a:pt x="5715" y="105057"/>
                        </a:moveTo>
                        <a:lnTo>
                          <a:pt x="0" y="109820"/>
                        </a:lnTo>
                        <a:cubicBezTo>
                          <a:pt x="25718" y="63147"/>
                          <a:pt x="73343" y="-23530"/>
                          <a:pt x="146685" y="5997"/>
                        </a:cubicBezTo>
                        <a:cubicBezTo>
                          <a:pt x="124778" y="23142"/>
                          <a:pt x="99060" y="34572"/>
                          <a:pt x="76200" y="48860"/>
                        </a:cubicBezTo>
                        <a:cubicBezTo>
                          <a:pt x="50483" y="65052"/>
                          <a:pt x="30480" y="87912"/>
                          <a:pt x="5715" y="105057"/>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44" name="Google Shape;1244;p9"/>
                  <p:cNvSpPr/>
                  <p:nvPr/>
                </p:nvSpPr>
                <p:spPr>
                  <a:xfrm>
                    <a:off x="2960369" y="2712720"/>
                    <a:ext cx="147637" cy="103822"/>
                  </a:xfrm>
                  <a:custGeom>
                    <a:avLst/>
                    <a:gdLst/>
                    <a:ahLst/>
                    <a:cxnLst/>
                    <a:rect l="l" t="t" r="r" b="b"/>
                    <a:pathLst>
                      <a:path w="147637" h="103822" extrusionOk="0">
                        <a:moveTo>
                          <a:pt x="0" y="103822"/>
                        </a:moveTo>
                        <a:cubicBezTo>
                          <a:pt x="22860" y="85725"/>
                          <a:pt x="45720" y="60960"/>
                          <a:pt x="70485" y="43815"/>
                        </a:cubicBezTo>
                        <a:cubicBezTo>
                          <a:pt x="92393" y="29527"/>
                          <a:pt x="130493" y="12383"/>
                          <a:pt x="147638" y="0"/>
                        </a:cubicBezTo>
                        <a:cubicBezTo>
                          <a:pt x="142875" y="31433"/>
                          <a:pt x="122873" y="57150"/>
                          <a:pt x="95250" y="70485"/>
                        </a:cubicBezTo>
                        <a:cubicBezTo>
                          <a:pt x="67628" y="82867"/>
                          <a:pt x="19050" y="92392"/>
                          <a:pt x="0" y="103822"/>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245" name="Google Shape;1245;p9"/>
                <p:cNvGrpSpPr/>
                <p:nvPr/>
              </p:nvGrpSpPr>
              <p:grpSpPr>
                <a:xfrm>
                  <a:off x="2979528" y="1912620"/>
                  <a:ext cx="78744" cy="177164"/>
                  <a:chOff x="2979528" y="1912620"/>
                  <a:chExt cx="78744" cy="177164"/>
                </a:xfrm>
              </p:grpSpPr>
              <p:sp>
                <p:nvSpPr>
                  <p:cNvPr id="1246" name="Google Shape;1246;p9"/>
                  <p:cNvSpPr/>
                  <p:nvPr/>
                </p:nvSpPr>
                <p:spPr>
                  <a:xfrm>
                    <a:off x="2979528" y="1912620"/>
                    <a:ext cx="66566" cy="176212"/>
                  </a:xfrm>
                  <a:custGeom>
                    <a:avLst/>
                    <a:gdLst/>
                    <a:ahLst/>
                    <a:cxnLst/>
                    <a:rect l="l" t="t" r="r" b="b"/>
                    <a:pathLst>
                      <a:path w="66566" h="176212" extrusionOk="0">
                        <a:moveTo>
                          <a:pt x="62757" y="0"/>
                        </a:moveTo>
                        <a:cubicBezTo>
                          <a:pt x="63709" y="952"/>
                          <a:pt x="66567" y="9525"/>
                          <a:pt x="66567" y="13335"/>
                        </a:cubicBezTo>
                        <a:cubicBezTo>
                          <a:pt x="65614" y="28575"/>
                          <a:pt x="59899" y="39052"/>
                          <a:pt x="54184" y="52388"/>
                        </a:cubicBezTo>
                        <a:cubicBezTo>
                          <a:pt x="48469" y="67627"/>
                          <a:pt x="45612" y="82867"/>
                          <a:pt x="37992" y="97155"/>
                        </a:cubicBezTo>
                        <a:cubicBezTo>
                          <a:pt x="31324" y="110490"/>
                          <a:pt x="24657" y="121920"/>
                          <a:pt x="21799" y="136207"/>
                        </a:cubicBezTo>
                        <a:cubicBezTo>
                          <a:pt x="18942" y="148590"/>
                          <a:pt x="19894" y="163830"/>
                          <a:pt x="17037" y="176213"/>
                        </a:cubicBezTo>
                        <a:cubicBezTo>
                          <a:pt x="5607" y="163830"/>
                          <a:pt x="1797" y="142875"/>
                          <a:pt x="844" y="130492"/>
                        </a:cubicBezTo>
                        <a:cubicBezTo>
                          <a:pt x="-1061" y="106680"/>
                          <a:pt x="-108" y="79057"/>
                          <a:pt x="7512" y="56197"/>
                        </a:cubicBezTo>
                        <a:cubicBezTo>
                          <a:pt x="17037" y="28575"/>
                          <a:pt x="37039" y="10477"/>
                          <a:pt x="62757" y="0"/>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47" name="Google Shape;1247;p9"/>
                  <p:cNvSpPr/>
                  <p:nvPr/>
                </p:nvSpPr>
                <p:spPr>
                  <a:xfrm>
                    <a:off x="2995514" y="1912620"/>
                    <a:ext cx="62758" cy="177164"/>
                  </a:xfrm>
                  <a:custGeom>
                    <a:avLst/>
                    <a:gdLst/>
                    <a:ahLst/>
                    <a:cxnLst/>
                    <a:rect l="l" t="t" r="r" b="b"/>
                    <a:pathLst>
                      <a:path w="62758" h="177164" extrusionOk="0">
                        <a:moveTo>
                          <a:pt x="46770" y="0"/>
                        </a:moveTo>
                        <a:cubicBezTo>
                          <a:pt x="66773" y="25717"/>
                          <a:pt x="68678" y="69532"/>
                          <a:pt x="48675" y="95250"/>
                        </a:cubicBezTo>
                        <a:cubicBezTo>
                          <a:pt x="28673" y="121920"/>
                          <a:pt x="2003" y="140017"/>
                          <a:pt x="1050" y="177165"/>
                        </a:cubicBezTo>
                        <a:cubicBezTo>
                          <a:pt x="-3712" y="150495"/>
                          <a:pt x="8670" y="116205"/>
                          <a:pt x="19148" y="86677"/>
                        </a:cubicBezTo>
                        <a:cubicBezTo>
                          <a:pt x="28673" y="61913"/>
                          <a:pt x="48675" y="28575"/>
                          <a:pt x="46770" y="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248" name="Google Shape;1248;p9"/>
                <p:cNvGrpSpPr/>
                <p:nvPr/>
              </p:nvGrpSpPr>
              <p:grpSpPr>
                <a:xfrm>
                  <a:off x="3022559" y="3051672"/>
                  <a:ext cx="51871" cy="159205"/>
                  <a:chOff x="3022559" y="3051672"/>
                  <a:chExt cx="51871" cy="159205"/>
                </a:xfrm>
              </p:grpSpPr>
              <p:sp>
                <p:nvSpPr>
                  <p:cNvPr id="1249" name="Google Shape;1249;p9"/>
                  <p:cNvSpPr/>
                  <p:nvPr/>
                </p:nvSpPr>
                <p:spPr>
                  <a:xfrm>
                    <a:off x="3022559" y="3051672"/>
                    <a:ext cx="51871" cy="159205"/>
                  </a:xfrm>
                  <a:custGeom>
                    <a:avLst/>
                    <a:gdLst/>
                    <a:ahLst/>
                    <a:cxnLst/>
                    <a:rect l="l" t="t" r="r" b="b"/>
                    <a:pathLst>
                      <a:path w="51871" h="159205" extrusionOk="0">
                        <a:moveTo>
                          <a:pt x="9248" y="28712"/>
                        </a:moveTo>
                        <a:cubicBezTo>
                          <a:pt x="13058" y="22045"/>
                          <a:pt x="29250" y="-11293"/>
                          <a:pt x="39728" y="3948"/>
                        </a:cubicBezTo>
                        <a:lnTo>
                          <a:pt x="40680" y="4900"/>
                        </a:lnTo>
                        <a:cubicBezTo>
                          <a:pt x="56873" y="28712"/>
                          <a:pt x="53063" y="58240"/>
                          <a:pt x="44490" y="83005"/>
                        </a:cubicBezTo>
                        <a:cubicBezTo>
                          <a:pt x="40680" y="96340"/>
                          <a:pt x="35918" y="108723"/>
                          <a:pt x="34013" y="122057"/>
                        </a:cubicBezTo>
                        <a:cubicBezTo>
                          <a:pt x="32108" y="135393"/>
                          <a:pt x="35918" y="146823"/>
                          <a:pt x="36870" y="159205"/>
                        </a:cubicBezTo>
                        <a:cubicBezTo>
                          <a:pt x="14963" y="137298"/>
                          <a:pt x="3533" y="106818"/>
                          <a:pt x="675" y="77290"/>
                        </a:cubicBezTo>
                        <a:cubicBezTo>
                          <a:pt x="-1230" y="59193"/>
                          <a:pt x="675" y="44905"/>
                          <a:pt x="9248" y="28712"/>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50" name="Google Shape;1250;p9"/>
                  <p:cNvSpPr/>
                  <p:nvPr/>
                </p:nvSpPr>
                <p:spPr>
                  <a:xfrm>
                    <a:off x="3022559" y="3051672"/>
                    <a:ext cx="41632" cy="159205"/>
                  </a:xfrm>
                  <a:custGeom>
                    <a:avLst/>
                    <a:gdLst/>
                    <a:ahLst/>
                    <a:cxnLst/>
                    <a:rect l="l" t="t" r="r" b="b"/>
                    <a:pathLst>
                      <a:path w="41632" h="159205" extrusionOk="0">
                        <a:moveTo>
                          <a:pt x="9248" y="28712"/>
                        </a:moveTo>
                        <a:cubicBezTo>
                          <a:pt x="13058" y="22045"/>
                          <a:pt x="29250" y="-11293"/>
                          <a:pt x="39728" y="3948"/>
                        </a:cubicBezTo>
                        <a:lnTo>
                          <a:pt x="40680" y="4900"/>
                        </a:lnTo>
                        <a:cubicBezTo>
                          <a:pt x="40680" y="4900"/>
                          <a:pt x="40680" y="5852"/>
                          <a:pt x="41633" y="5852"/>
                        </a:cubicBezTo>
                        <a:cubicBezTo>
                          <a:pt x="41633" y="5852"/>
                          <a:pt x="40680" y="6805"/>
                          <a:pt x="40680" y="6805"/>
                        </a:cubicBezTo>
                        <a:cubicBezTo>
                          <a:pt x="38775" y="19187"/>
                          <a:pt x="36870" y="32523"/>
                          <a:pt x="35918" y="44905"/>
                        </a:cubicBezTo>
                        <a:cubicBezTo>
                          <a:pt x="24488" y="83005"/>
                          <a:pt x="15915" y="123962"/>
                          <a:pt x="36870" y="158252"/>
                        </a:cubicBezTo>
                        <a:cubicBezTo>
                          <a:pt x="36870" y="158252"/>
                          <a:pt x="36870" y="159205"/>
                          <a:pt x="36870" y="159205"/>
                        </a:cubicBezTo>
                        <a:cubicBezTo>
                          <a:pt x="14963" y="137298"/>
                          <a:pt x="3533" y="106818"/>
                          <a:pt x="675" y="77290"/>
                        </a:cubicBezTo>
                        <a:cubicBezTo>
                          <a:pt x="-1230" y="59193"/>
                          <a:pt x="675" y="44905"/>
                          <a:pt x="9248" y="28712"/>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grpSp>
        <p:grpSp>
          <p:nvGrpSpPr>
            <p:cNvPr id="1251" name="Google Shape;1251;p9"/>
            <p:cNvGrpSpPr/>
            <p:nvPr/>
          </p:nvGrpSpPr>
          <p:grpSpPr>
            <a:xfrm rot="8658896" flipH="1">
              <a:off x="844010" y="64310"/>
              <a:ext cx="725994" cy="1575601"/>
              <a:chOff x="5685287" y="2863915"/>
              <a:chExt cx="907616" cy="1969770"/>
            </a:xfrm>
          </p:grpSpPr>
          <p:sp>
            <p:nvSpPr>
              <p:cNvPr id="1252" name="Google Shape;1252;p9"/>
              <p:cNvSpPr/>
              <p:nvPr/>
            </p:nvSpPr>
            <p:spPr>
              <a:xfrm>
                <a:off x="5685287" y="2863915"/>
                <a:ext cx="707590" cy="1853707"/>
              </a:xfrm>
              <a:custGeom>
                <a:avLst/>
                <a:gdLst/>
                <a:ahLst/>
                <a:cxnLst/>
                <a:rect l="l" t="t" r="r" b="b"/>
                <a:pathLst>
                  <a:path w="707590" h="1853707" extrusionOk="0">
                    <a:moveTo>
                      <a:pt x="136091" y="0"/>
                    </a:moveTo>
                    <a:cubicBezTo>
                      <a:pt x="81799" y="124777"/>
                      <a:pt x="43699" y="251460"/>
                      <a:pt x="21791" y="379095"/>
                    </a:cubicBezTo>
                    <a:cubicBezTo>
                      <a:pt x="76084" y="394335"/>
                      <a:pt x="131328" y="406717"/>
                      <a:pt x="167524" y="407670"/>
                    </a:cubicBezTo>
                    <a:cubicBezTo>
                      <a:pt x="167524" y="407670"/>
                      <a:pt x="89419" y="435292"/>
                      <a:pt x="11314" y="450533"/>
                    </a:cubicBezTo>
                    <a:cubicBezTo>
                      <a:pt x="-3926" y="575310"/>
                      <a:pt x="-3926" y="700088"/>
                      <a:pt x="12266" y="822960"/>
                    </a:cubicBezTo>
                    <a:cubicBezTo>
                      <a:pt x="97991" y="830580"/>
                      <a:pt x="189431" y="836295"/>
                      <a:pt x="239914" y="833438"/>
                    </a:cubicBezTo>
                    <a:cubicBezTo>
                      <a:pt x="310399" y="829627"/>
                      <a:pt x="161809" y="883920"/>
                      <a:pt x="28459" y="920115"/>
                    </a:cubicBezTo>
                    <a:cubicBezTo>
                      <a:pt x="37031" y="962025"/>
                      <a:pt x="47509" y="1002983"/>
                      <a:pt x="59891" y="1043940"/>
                    </a:cubicBezTo>
                    <a:cubicBezTo>
                      <a:pt x="84656" y="1125855"/>
                      <a:pt x="117041" y="1204913"/>
                      <a:pt x="156094" y="1282065"/>
                    </a:cubicBezTo>
                    <a:cubicBezTo>
                      <a:pt x="255153" y="1266825"/>
                      <a:pt x="354214" y="1250633"/>
                      <a:pt x="375169" y="1241108"/>
                    </a:cubicBezTo>
                    <a:cubicBezTo>
                      <a:pt x="401839" y="1228725"/>
                      <a:pt x="300874" y="1303020"/>
                      <a:pt x="199909" y="1361123"/>
                    </a:cubicBezTo>
                    <a:cubicBezTo>
                      <a:pt x="221816" y="1399223"/>
                      <a:pt x="246581" y="1436370"/>
                      <a:pt x="272299" y="1472565"/>
                    </a:cubicBezTo>
                    <a:cubicBezTo>
                      <a:pt x="314209" y="1531620"/>
                      <a:pt x="359928" y="1589723"/>
                      <a:pt x="411364" y="1644968"/>
                    </a:cubicBezTo>
                    <a:cubicBezTo>
                      <a:pt x="440891" y="1629727"/>
                      <a:pt x="468514" y="1615440"/>
                      <a:pt x="478039" y="1607820"/>
                    </a:cubicBezTo>
                    <a:cubicBezTo>
                      <a:pt x="493278" y="1595438"/>
                      <a:pt x="484706" y="1652588"/>
                      <a:pt x="460894" y="1695450"/>
                    </a:cubicBezTo>
                    <a:cubicBezTo>
                      <a:pt x="497089" y="1730693"/>
                      <a:pt x="535189" y="1764983"/>
                      <a:pt x="575194" y="1796415"/>
                    </a:cubicBezTo>
                    <a:cubicBezTo>
                      <a:pt x="628534" y="1838325"/>
                      <a:pt x="671396" y="1855470"/>
                      <a:pt x="707591" y="1853565"/>
                    </a:cubicBezTo>
                    <a:cubicBezTo>
                      <a:pt x="493278" y="1256348"/>
                      <a:pt x="288491" y="611505"/>
                      <a:pt x="136091" y="0"/>
                    </a:cubicBezTo>
                    <a:cubicBezTo>
                      <a:pt x="137044" y="953"/>
                      <a:pt x="137044" y="953"/>
                      <a:pt x="136091" y="0"/>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53" name="Google Shape;1253;p9"/>
              <p:cNvSpPr/>
              <p:nvPr/>
            </p:nvSpPr>
            <p:spPr>
              <a:xfrm>
                <a:off x="5823284" y="2865820"/>
                <a:ext cx="769619" cy="1854517"/>
              </a:xfrm>
              <a:custGeom>
                <a:avLst/>
                <a:gdLst/>
                <a:ahLst/>
                <a:cxnLst/>
                <a:rect l="l" t="t" r="r" b="b"/>
                <a:pathLst>
                  <a:path w="769619" h="1854517" extrusionOk="0">
                    <a:moveTo>
                      <a:pt x="564832" y="1217295"/>
                    </a:moveTo>
                    <a:cubicBezTo>
                      <a:pt x="608647" y="1220153"/>
                      <a:pt x="691515" y="1210628"/>
                      <a:pt x="769620" y="1199198"/>
                    </a:cubicBezTo>
                    <a:cubicBezTo>
                      <a:pt x="764857" y="1080135"/>
                      <a:pt x="743903" y="963930"/>
                      <a:pt x="707707" y="850583"/>
                    </a:cubicBezTo>
                    <a:cubicBezTo>
                      <a:pt x="701993" y="833438"/>
                      <a:pt x="696278" y="816293"/>
                      <a:pt x="689610" y="799147"/>
                    </a:cubicBezTo>
                    <a:cubicBezTo>
                      <a:pt x="604838" y="837247"/>
                      <a:pt x="496253" y="877253"/>
                      <a:pt x="532447" y="850583"/>
                    </a:cubicBezTo>
                    <a:cubicBezTo>
                      <a:pt x="558165" y="831533"/>
                      <a:pt x="616268" y="782003"/>
                      <a:pt x="665797" y="739140"/>
                    </a:cubicBezTo>
                    <a:cubicBezTo>
                      <a:pt x="609600" y="606743"/>
                      <a:pt x="531495" y="481013"/>
                      <a:pt x="435293" y="366713"/>
                    </a:cubicBezTo>
                    <a:cubicBezTo>
                      <a:pt x="358140" y="411480"/>
                      <a:pt x="255270" y="455295"/>
                      <a:pt x="290513" y="433388"/>
                    </a:cubicBezTo>
                    <a:cubicBezTo>
                      <a:pt x="317182" y="416243"/>
                      <a:pt x="352425" y="357188"/>
                      <a:pt x="380047" y="304800"/>
                    </a:cubicBezTo>
                    <a:cubicBezTo>
                      <a:pt x="272415" y="189547"/>
                      <a:pt x="144780" y="86678"/>
                      <a:pt x="0" y="0"/>
                    </a:cubicBezTo>
                    <a:cubicBezTo>
                      <a:pt x="151447" y="610553"/>
                      <a:pt x="355282" y="1255395"/>
                      <a:pt x="569595" y="1854518"/>
                    </a:cubicBezTo>
                    <a:cubicBezTo>
                      <a:pt x="635318" y="1851660"/>
                      <a:pt x="675322" y="1785938"/>
                      <a:pt x="704850" y="1691640"/>
                    </a:cubicBezTo>
                    <a:cubicBezTo>
                      <a:pt x="712470" y="1667828"/>
                      <a:pt x="719138" y="1644015"/>
                      <a:pt x="724853" y="1620203"/>
                    </a:cubicBezTo>
                    <a:cubicBezTo>
                      <a:pt x="665797" y="1597343"/>
                      <a:pt x="585788" y="1527810"/>
                      <a:pt x="616268" y="1533525"/>
                    </a:cubicBezTo>
                    <a:cubicBezTo>
                      <a:pt x="634365" y="1536383"/>
                      <a:pt x="689610" y="1542098"/>
                      <a:pt x="741045" y="1545908"/>
                    </a:cubicBezTo>
                    <a:cubicBezTo>
                      <a:pt x="759143" y="1458278"/>
                      <a:pt x="768668" y="1370648"/>
                      <a:pt x="769620" y="1283970"/>
                    </a:cubicBezTo>
                    <a:cubicBezTo>
                      <a:pt x="643890" y="1263968"/>
                      <a:pt x="500063" y="1213485"/>
                      <a:pt x="564832" y="1217295"/>
                    </a:cubicBezTo>
                    <a:close/>
                  </a:path>
                </a:pathLst>
              </a:custGeom>
              <a:gradFill>
                <a:gsLst>
                  <a:gs pos="0">
                    <a:srgbClr val="3D760D"/>
                  </a:gs>
                  <a:gs pos="8000">
                    <a:srgbClr val="3D760D"/>
                  </a:gs>
                  <a:gs pos="100000">
                    <a:srgbClr val="35650E"/>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54" name="Google Shape;1254;p9"/>
              <p:cNvSpPr/>
              <p:nvPr/>
            </p:nvSpPr>
            <p:spPr>
              <a:xfrm>
                <a:off x="5839476" y="2930591"/>
                <a:ext cx="600075" cy="1903094"/>
              </a:xfrm>
              <a:custGeom>
                <a:avLst/>
                <a:gdLst/>
                <a:ahLst/>
                <a:cxnLst/>
                <a:rect l="l" t="t" r="r" b="b"/>
                <a:pathLst>
                  <a:path w="600075" h="1903094" extrusionOk="0">
                    <a:moveTo>
                      <a:pt x="6667" y="0"/>
                    </a:moveTo>
                    <a:cubicBezTo>
                      <a:pt x="84772" y="321945"/>
                      <a:pt x="175260" y="641032"/>
                      <a:pt x="275272" y="957263"/>
                    </a:cubicBezTo>
                    <a:cubicBezTo>
                      <a:pt x="375285" y="1273492"/>
                      <a:pt x="485775" y="1586865"/>
                      <a:pt x="600075" y="1899285"/>
                    </a:cubicBezTo>
                    <a:lnTo>
                      <a:pt x="587692" y="1903095"/>
                    </a:lnTo>
                    <a:cubicBezTo>
                      <a:pt x="474345" y="1590675"/>
                      <a:pt x="364807" y="1276350"/>
                      <a:pt x="265747" y="960120"/>
                    </a:cubicBezTo>
                    <a:cubicBezTo>
                      <a:pt x="166688" y="643890"/>
                      <a:pt x="77152" y="323850"/>
                      <a:pt x="0" y="1905"/>
                    </a:cubicBezTo>
                    <a:lnTo>
                      <a:pt x="6667" y="0"/>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255" name="Google Shape;1255;p9"/>
            <p:cNvGrpSpPr/>
            <p:nvPr/>
          </p:nvGrpSpPr>
          <p:grpSpPr>
            <a:xfrm rot="-10175364">
              <a:off x="844171" y="-39858"/>
              <a:ext cx="605031" cy="1387040"/>
              <a:chOff x="6209083" y="1899986"/>
              <a:chExt cx="1085697" cy="2488974"/>
            </a:xfrm>
          </p:grpSpPr>
          <p:sp>
            <p:nvSpPr>
              <p:cNvPr id="1256" name="Google Shape;1256;p9"/>
              <p:cNvSpPr/>
              <p:nvPr/>
            </p:nvSpPr>
            <p:spPr>
              <a:xfrm>
                <a:off x="6209083" y="1899986"/>
                <a:ext cx="1085697" cy="2325514"/>
              </a:xfrm>
              <a:custGeom>
                <a:avLst/>
                <a:gdLst/>
                <a:ahLst/>
                <a:cxnLst/>
                <a:rect l="l" t="t" r="r" b="b"/>
                <a:pathLst>
                  <a:path w="1085697" h="2325514" extrusionOk="0">
                    <a:moveTo>
                      <a:pt x="140933" y="1965007"/>
                    </a:moveTo>
                    <a:lnTo>
                      <a:pt x="140933" y="1965007"/>
                    </a:lnTo>
                    <a:cubicBezTo>
                      <a:pt x="116169" y="1839278"/>
                      <a:pt x="185701" y="1717357"/>
                      <a:pt x="230469" y="1597343"/>
                    </a:cubicBezTo>
                    <a:cubicBezTo>
                      <a:pt x="275236" y="1477328"/>
                      <a:pt x="286666" y="1318260"/>
                      <a:pt x="182844" y="1243965"/>
                    </a:cubicBezTo>
                    <a:cubicBezTo>
                      <a:pt x="130456" y="1205865"/>
                      <a:pt x="51398" y="1191578"/>
                      <a:pt x="32348" y="1130618"/>
                    </a:cubicBezTo>
                    <a:cubicBezTo>
                      <a:pt x="3773" y="1041082"/>
                      <a:pt x="135219" y="968693"/>
                      <a:pt x="130456" y="875347"/>
                    </a:cubicBezTo>
                    <a:cubicBezTo>
                      <a:pt x="127598" y="809625"/>
                      <a:pt x="60923" y="768668"/>
                      <a:pt x="27586" y="712470"/>
                    </a:cubicBezTo>
                    <a:cubicBezTo>
                      <a:pt x="-16229" y="640080"/>
                      <a:pt x="-1942" y="545783"/>
                      <a:pt x="29491" y="467678"/>
                    </a:cubicBezTo>
                    <a:cubicBezTo>
                      <a:pt x="60923" y="389572"/>
                      <a:pt x="108548" y="317183"/>
                      <a:pt x="131408" y="235267"/>
                    </a:cubicBezTo>
                    <a:cubicBezTo>
                      <a:pt x="154269" y="153353"/>
                      <a:pt x="146648" y="55245"/>
                      <a:pt x="82831" y="0"/>
                    </a:cubicBezTo>
                    <a:cubicBezTo>
                      <a:pt x="219991" y="76200"/>
                      <a:pt x="359056" y="154305"/>
                      <a:pt x="470498" y="263842"/>
                    </a:cubicBezTo>
                    <a:cubicBezTo>
                      <a:pt x="582894" y="373380"/>
                      <a:pt x="666713" y="521017"/>
                      <a:pt x="666713" y="678180"/>
                    </a:cubicBezTo>
                    <a:cubicBezTo>
                      <a:pt x="666713" y="784860"/>
                      <a:pt x="631471" y="904875"/>
                      <a:pt x="696241" y="988695"/>
                    </a:cubicBezTo>
                    <a:cubicBezTo>
                      <a:pt x="736246" y="1041082"/>
                      <a:pt x="803873" y="1062038"/>
                      <a:pt x="864833" y="1087755"/>
                    </a:cubicBezTo>
                    <a:cubicBezTo>
                      <a:pt x="925794" y="1113473"/>
                      <a:pt x="990563" y="1153478"/>
                      <a:pt x="1002946" y="1218248"/>
                    </a:cubicBezTo>
                    <a:cubicBezTo>
                      <a:pt x="1017233" y="1288732"/>
                      <a:pt x="965798" y="1355407"/>
                      <a:pt x="959131" y="1427798"/>
                    </a:cubicBezTo>
                    <a:cubicBezTo>
                      <a:pt x="951511" y="1522095"/>
                      <a:pt x="1021044" y="1602105"/>
                      <a:pt x="1057239" y="1689735"/>
                    </a:cubicBezTo>
                    <a:cubicBezTo>
                      <a:pt x="1117246" y="1834515"/>
                      <a:pt x="1078194" y="2009775"/>
                      <a:pt x="979133" y="2131695"/>
                    </a:cubicBezTo>
                    <a:cubicBezTo>
                      <a:pt x="882931" y="2250758"/>
                      <a:pt x="705766" y="2368868"/>
                      <a:pt x="550508" y="2309813"/>
                    </a:cubicBezTo>
                    <a:cubicBezTo>
                      <a:pt x="394298" y="2248853"/>
                      <a:pt x="176176" y="2145983"/>
                      <a:pt x="140933" y="1965007"/>
                    </a:cubicBezTo>
                    <a:close/>
                  </a:path>
                </a:pathLst>
              </a:custGeom>
              <a:gradFill>
                <a:gsLst>
                  <a:gs pos="0">
                    <a:srgbClr val="2A5B52"/>
                  </a:gs>
                  <a:gs pos="8000">
                    <a:srgbClr val="2A5B52"/>
                  </a:gs>
                  <a:gs pos="100000">
                    <a:srgbClr val="1C3B36"/>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57" name="Google Shape;1257;p9"/>
              <p:cNvSpPr/>
              <p:nvPr/>
            </p:nvSpPr>
            <p:spPr>
              <a:xfrm>
                <a:off x="6442316" y="2213685"/>
                <a:ext cx="561812" cy="2175275"/>
              </a:xfrm>
              <a:custGeom>
                <a:avLst/>
                <a:gdLst/>
                <a:ahLst/>
                <a:cxnLst/>
                <a:rect l="l" t="t" r="r" b="b"/>
                <a:pathLst>
                  <a:path w="561812" h="2175275" extrusionOk="0">
                    <a:moveTo>
                      <a:pt x="329658" y="1406516"/>
                    </a:moveTo>
                    <a:cubicBezTo>
                      <a:pt x="365853" y="1257926"/>
                      <a:pt x="422050" y="1114098"/>
                      <a:pt x="495393" y="979796"/>
                    </a:cubicBezTo>
                    <a:cubicBezTo>
                      <a:pt x="498250" y="975033"/>
                      <a:pt x="490630" y="971223"/>
                      <a:pt x="488725" y="975986"/>
                    </a:cubicBezTo>
                    <a:cubicBezTo>
                      <a:pt x="417287" y="1105526"/>
                      <a:pt x="362995" y="1244591"/>
                      <a:pt x="325848" y="1387466"/>
                    </a:cubicBezTo>
                    <a:cubicBezTo>
                      <a:pt x="322990" y="1361748"/>
                      <a:pt x="320133" y="1336031"/>
                      <a:pt x="318228" y="1311266"/>
                    </a:cubicBezTo>
                    <a:cubicBezTo>
                      <a:pt x="290605" y="1018848"/>
                      <a:pt x="282033" y="722621"/>
                      <a:pt x="205833" y="437823"/>
                    </a:cubicBezTo>
                    <a:cubicBezTo>
                      <a:pt x="204880" y="433061"/>
                      <a:pt x="202975" y="428298"/>
                      <a:pt x="202023" y="423536"/>
                    </a:cubicBezTo>
                    <a:cubicBezTo>
                      <a:pt x="202023" y="423536"/>
                      <a:pt x="202023" y="423536"/>
                      <a:pt x="202023" y="422583"/>
                    </a:cubicBezTo>
                    <a:cubicBezTo>
                      <a:pt x="212500" y="353051"/>
                      <a:pt x="222978" y="283518"/>
                      <a:pt x="232503" y="213986"/>
                    </a:cubicBezTo>
                    <a:cubicBezTo>
                      <a:pt x="233455" y="209223"/>
                      <a:pt x="224883" y="209223"/>
                      <a:pt x="224883" y="213986"/>
                    </a:cubicBezTo>
                    <a:cubicBezTo>
                      <a:pt x="215358" y="277803"/>
                      <a:pt x="205833" y="340668"/>
                      <a:pt x="196308" y="404486"/>
                    </a:cubicBezTo>
                    <a:cubicBezTo>
                      <a:pt x="196308" y="404486"/>
                      <a:pt x="196308" y="404486"/>
                      <a:pt x="196308" y="404486"/>
                    </a:cubicBezTo>
                    <a:cubicBezTo>
                      <a:pt x="196308" y="403533"/>
                      <a:pt x="196308" y="401628"/>
                      <a:pt x="195355" y="400676"/>
                    </a:cubicBezTo>
                    <a:cubicBezTo>
                      <a:pt x="153445" y="258753"/>
                      <a:pt x="94390" y="122546"/>
                      <a:pt x="7712" y="1578"/>
                    </a:cubicBezTo>
                    <a:cubicBezTo>
                      <a:pt x="4855" y="-2232"/>
                      <a:pt x="-2765" y="1578"/>
                      <a:pt x="1045" y="5388"/>
                    </a:cubicBezTo>
                    <a:cubicBezTo>
                      <a:pt x="84865" y="123498"/>
                      <a:pt x="142968" y="254943"/>
                      <a:pt x="183925" y="391151"/>
                    </a:cubicBezTo>
                    <a:cubicBezTo>
                      <a:pt x="135348" y="354003"/>
                      <a:pt x="86770" y="317808"/>
                      <a:pt x="38193" y="280661"/>
                    </a:cubicBezTo>
                    <a:cubicBezTo>
                      <a:pt x="34383" y="277803"/>
                      <a:pt x="29620" y="284471"/>
                      <a:pt x="34383" y="287328"/>
                    </a:cubicBezTo>
                    <a:cubicBezTo>
                      <a:pt x="85818" y="326381"/>
                      <a:pt x="136300" y="365433"/>
                      <a:pt x="187735" y="403533"/>
                    </a:cubicBezTo>
                    <a:cubicBezTo>
                      <a:pt x="228693" y="543551"/>
                      <a:pt x="252505" y="689283"/>
                      <a:pt x="268698" y="834063"/>
                    </a:cubicBezTo>
                    <a:cubicBezTo>
                      <a:pt x="282985" y="958841"/>
                      <a:pt x="291558" y="1084571"/>
                      <a:pt x="302035" y="1210301"/>
                    </a:cubicBezTo>
                    <a:cubicBezTo>
                      <a:pt x="233455" y="1045518"/>
                      <a:pt x="139158" y="891213"/>
                      <a:pt x="24858" y="754053"/>
                    </a:cubicBezTo>
                    <a:cubicBezTo>
                      <a:pt x="21048" y="750243"/>
                      <a:pt x="15333" y="755958"/>
                      <a:pt x="19143" y="759768"/>
                    </a:cubicBezTo>
                    <a:cubicBezTo>
                      <a:pt x="137253" y="900738"/>
                      <a:pt x="232503" y="1058853"/>
                      <a:pt x="301083" y="1229351"/>
                    </a:cubicBezTo>
                    <a:cubicBezTo>
                      <a:pt x="302035" y="1230303"/>
                      <a:pt x="302987" y="1231256"/>
                      <a:pt x="303940" y="1231256"/>
                    </a:cubicBezTo>
                    <a:cubicBezTo>
                      <a:pt x="318228" y="1395086"/>
                      <a:pt x="335373" y="1557963"/>
                      <a:pt x="372520" y="1717983"/>
                    </a:cubicBezTo>
                    <a:cubicBezTo>
                      <a:pt x="409668" y="1878003"/>
                      <a:pt x="465865" y="2034213"/>
                      <a:pt x="554448" y="2173278"/>
                    </a:cubicBezTo>
                    <a:cubicBezTo>
                      <a:pt x="557305" y="2178041"/>
                      <a:pt x="563973" y="2173278"/>
                      <a:pt x="561115" y="2169468"/>
                    </a:cubicBezTo>
                    <a:cubicBezTo>
                      <a:pt x="416335" y="1940868"/>
                      <a:pt x="359185" y="1673216"/>
                      <a:pt x="328705" y="1406516"/>
                    </a:cubicBezTo>
                    <a:cubicBezTo>
                      <a:pt x="328705" y="1408421"/>
                      <a:pt x="329658" y="1407468"/>
                      <a:pt x="329658" y="1406516"/>
                    </a:cubicBezTo>
                    <a:close/>
                  </a:path>
                </a:pathLst>
              </a:custGeom>
              <a:solidFill>
                <a:srgbClr val="4493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1258" name="Google Shape;1258;p9"/>
            <p:cNvSpPr/>
            <p:nvPr/>
          </p:nvSpPr>
          <p:spPr>
            <a:xfrm rot="-8617848">
              <a:off x="526181" y="-22132"/>
              <a:ext cx="888873" cy="1271724"/>
            </a:xfrm>
            <a:custGeom>
              <a:avLst/>
              <a:gdLst/>
              <a:ahLst/>
              <a:cxnLst/>
              <a:rect l="l" t="t" r="r" b="b"/>
              <a:pathLst>
                <a:path w="1109662" h="1587610" extrusionOk="0">
                  <a:moveTo>
                    <a:pt x="828675" y="1237922"/>
                  </a:moveTo>
                  <a:cubicBezTo>
                    <a:pt x="626745" y="1089332"/>
                    <a:pt x="549592" y="938837"/>
                    <a:pt x="404813" y="799772"/>
                  </a:cubicBezTo>
                  <a:cubicBezTo>
                    <a:pt x="650557" y="878829"/>
                    <a:pt x="809625" y="1168389"/>
                    <a:pt x="828675" y="1230302"/>
                  </a:cubicBezTo>
                  <a:cubicBezTo>
                    <a:pt x="828675" y="1131242"/>
                    <a:pt x="818197" y="1031229"/>
                    <a:pt x="796290" y="934074"/>
                  </a:cubicBezTo>
                  <a:cubicBezTo>
                    <a:pt x="678180" y="833109"/>
                    <a:pt x="554355" y="775959"/>
                    <a:pt x="458153" y="632132"/>
                  </a:cubicBezTo>
                  <a:cubicBezTo>
                    <a:pt x="611505" y="670232"/>
                    <a:pt x="753428" y="850254"/>
                    <a:pt x="792480" y="919787"/>
                  </a:cubicBezTo>
                  <a:cubicBezTo>
                    <a:pt x="771525" y="834062"/>
                    <a:pt x="742950" y="749289"/>
                    <a:pt x="704850" y="669279"/>
                  </a:cubicBezTo>
                  <a:cubicBezTo>
                    <a:pt x="588645" y="611177"/>
                    <a:pt x="485775" y="535929"/>
                    <a:pt x="399097" y="446394"/>
                  </a:cubicBezTo>
                  <a:cubicBezTo>
                    <a:pt x="509588" y="476874"/>
                    <a:pt x="610553" y="541644"/>
                    <a:pt x="684847" y="628322"/>
                  </a:cubicBezTo>
                  <a:cubicBezTo>
                    <a:pt x="652463" y="566409"/>
                    <a:pt x="615315" y="506402"/>
                    <a:pt x="573405" y="449252"/>
                  </a:cubicBezTo>
                  <a:cubicBezTo>
                    <a:pt x="568642" y="450204"/>
                    <a:pt x="564832" y="452109"/>
                    <a:pt x="560070" y="453062"/>
                  </a:cubicBezTo>
                  <a:cubicBezTo>
                    <a:pt x="461010" y="429249"/>
                    <a:pt x="371475" y="376862"/>
                    <a:pt x="305753" y="304472"/>
                  </a:cubicBezTo>
                  <a:cubicBezTo>
                    <a:pt x="390525" y="318759"/>
                    <a:pt x="471488" y="354002"/>
                    <a:pt x="539115" y="405437"/>
                  </a:cubicBezTo>
                  <a:cubicBezTo>
                    <a:pt x="512445" y="373052"/>
                    <a:pt x="483870" y="341619"/>
                    <a:pt x="454342" y="311139"/>
                  </a:cubicBezTo>
                  <a:cubicBezTo>
                    <a:pt x="439103" y="310187"/>
                    <a:pt x="387667" y="300662"/>
                    <a:pt x="387667" y="300662"/>
                  </a:cubicBezTo>
                  <a:cubicBezTo>
                    <a:pt x="303847" y="278754"/>
                    <a:pt x="229553" y="241607"/>
                    <a:pt x="156210" y="198744"/>
                  </a:cubicBezTo>
                  <a:cubicBezTo>
                    <a:pt x="224790" y="199697"/>
                    <a:pt x="398145" y="273039"/>
                    <a:pt x="445770" y="301614"/>
                  </a:cubicBezTo>
                  <a:cubicBezTo>
                    <a:pt x="404813" y="260657"/>
                    <a:pt x="360997" y="222557"/>
                    <a:pt x="315278" y="188267"/>
                  </a:cubicBezTo>
                  <a:cubicBezTo>
                    <a:pt x="313372" y="188267"/>
                    <a:pt x="311467" y="188267"/>
                    <a:pt x="310515" y="189219"/>
                  </a:cubicBezTo>
                  <a:cubicBezTo>
                    <a:pt x="247650" y="183504"/>
                    <a:pt x="188595" y="155882"/>
                    <a:pt x="138113" y="120639"/>
                  </a:cubicBezTo>
                  <a:cubicBezTo>
                    <a:pt x="87630" y="85397"/>
                    <a:pt x="44767" y="42534"/>
                    <a:pt x="0" y="1577"/>
                  </a:cubicBezTo>
                  <a:cubicBezTo>
                    <a:pt x="151447" y="-15568"/>
                    <a:pt x="236220" y="111114"/>
                    <a:pt x="326707" y="187314"/>
                  </a:cubicBezTo>
                  <a:cubicBezTo>
                    <a:pt x="326707" y="187314"/>
                    <a:pt x="325755" y="187314"/>
                    <a:pt x="325755" y="187314"/>
                  </a:cubicBezTo>
                  <a:cubicBezTo>
                    <a:pt x="367665" y="218747"/>
                    <a:pt x="407670" y="252084"/>
                    <a:pt x="444817" y="288279"/>
                  </a:cubicBezTo>
                  <a:cubicBezTo>
                    <a:pt x="416242" y="201602"/>
                    <a:pt x="375285" y="117782"/>
                    <a:pt x="331470" y="34914"/>
                  </a:cubicBezTo>
                  <a:cubicBezTo>
                    <a:pt x="404813" y="97779"/>
                    <a:pt x="452438" y="185409"/>
                    <a:pt x="461963" y="275897"/>
                  </a:cubicBezTo>
                  <a:cubicBezTo>
                    <a:pt x="461963" y="275897"/>
                    <a:pt x="459105" y="292089"/>
                    <a:pt x="454342" y="297804"/>
                  </a:cubicBezTo>
                  <a:cubicBezTo>
                    <a:pt x="501967" y="344477"/>
                    <a:pt x="546735" y="394007"/>
                    <a:pt x="585788" y="446394"/>
                  </a:cubicBezTo>
                  <a:lnTo>
                    <a:pt x="585788" y="446394"/>
                  </a:lnTo>
                  <a:lnTo>
                    <a:pt x="585788" y="446394"/>
                  </a:lnTo>
                  <a:cubicBezTo>
                    <a:pt x="591503" y="454014"/>
                    <a:pt x="598170" y="462587"/>
                    <a:pt x="603885" y="471159"/>
                  </a:cubicBezTo>
                  <a:cubicBezTo>
                    <a:pt x="594360" y="431154"/>
                    <a:pt x="528638" y="234939"/>
                    <a:pt x="581025" y="83492"/>
                  </a:cubicBezTo>
                  <a:cubicBezTo>
                    <a:pt x="629603" y="205412"/>
                    <a:pt x="635317" y="354954"/>
                    <a:pt x="606742" y="474969"/>
                  </a:cubicBezTo>
                  <a:cubicBezTo>
                    <a:pt x="651510" y="537834"/>
                    <a:pt x="691515" y="604509"/>
                    <a:pt x="723900" y="674042"/>
                  </a:cubicBezTo>
                  <a:cubicBezTo>
                    <a:pt x="724853" y="606414"/>
                    <a:pt x="702945" y="365432"/>
                    <a:pt x="762000" y="214937"/>
                  </a:cubicBezTo>
                  <a:cubicBezTo>
                    <a:pt x="764857" y="292089"/>
                    <a:pt x="797242" y="386387"/>
                    <a:pt x="799147" y="463539"/>
                  </a:cubicBezTo>
                  <a:cubicBezTo>
                    <a:pt x="801053" y="537834"/>
                    <a:pt x="768667" y="622607"/>
                    <a:pt x="729615" y="685472"/>
                  </a:cubicBezTo>
                  <a:cubicBezTo>
                    <a:pt x="765810" y="763577"/>
                    <a:pt x="794385" y="845492"/>
                    <a:pt x="814388" y="929312"/>
                  </a:cubicBezTo>
                  <a:cubicBezTo>
                    <a:pt x="842010" y="747384"/>
                    <a:pt x="871538" y="546407"/>
                    <a:pt x="981075" y="363527"/>
                  </a:cubicBezTo>
                  <a:cubicBezTo>
                    <a:pt x="1020128" y="553074"/>
                    <a:pt x="855345" y="886449"/>
                    <a:pt x="816292" y="941694"/>
                  </a:cubicBezTo>
                  <a:cubicBezTo>
                    <a:pt x="838200" y="1036944"/>
                    <a:pt x="849630" y="1135052"/>
                    <a:pt x="849630" y="1234112"/>
                  </a:cubicBezTo>
                  <a:cubicBezTo>
                    <a:pt x="864870" y="1177914"/>
                    <a:pt x="899160" y="1000749"/>
                    <a:pt x="937260" y="915977"/>
                  </a:cubicBezTo>
                  <a:cubicBezTo>
                    <a:pt x="984885" y="815964"/>
                    <a:pt x="1023938" y="725477"/>
                    <a:pt x="1109663" y="642609"/>
                  </a:cubicBezTo>
                  <a:cubicBezTo>
                    <a:pt x="1106805" y="909309"/>
                    <a:pt x="998220" y="1096952"/>
                    <a:pt x="849630" y="1247447"/>
                  </a:cubicBezTo>
                  <a:cubicBezTo>
                    <a:pt x="848678" y="1357937"/>
                    <a:pt x="834390" y="1469379"/>
                    <a:pt x="807720" y="1577012"/>
                  </a:cubicBezTo>
                  <a:cubicBezTo>
                    <a:pt x="807720" y="1577012"/>
                    <a:pt x="807720" y="1577012"/>
                    <a:pt x="807720" y="1577012"/>
                  </a:cubicBezTo>
                  <a:cubicBezTo>
                    <a:pt x="805815" y="1583679"/>
                    <a:pt x="799147" y="1588442"/>
                    <a:pt x="792480" y="1587489"/>
                  </a:cubicBezTo>
                  <a:cubicBezTo>
                    <a:pt x="785813" y="1586537"/>
                    <a:pt x="782003" y="1579869"/>
                    <a:pt x="783907" y="1573202"/>
                  </a:cubicBezTo>
                  <a:cubicBezTo>
                    <a:pt x="812482" y="1463664"/>
                    <a:pt x="827722" y="1351269"/>
                    <a:pt x="828675" y="1237922"/>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1259" name="Google Shape;1259;p9"/>
            <p:cNvGrpSpPr/>
            <p:nvPr/>
          </p:nvGrpSpPr>
          <p:grpSpPr>
            <a:xfrm rot="-7974174">
              <a:off x="267359" y="-193641"/>
              <a:ext cx="821066" cy="1425244"/>
              <a:chOff x="7981884" y="2154029"/>
              <a:chExt cx="1026344" cy="1781575"/>
            </a:xfrm>
          </p:grpSpPr>
          <p:sp>
            <p:nvSpPr>
              <p:cNvPr id="1260" name="Google Shape;1260;p9"/>
              <p:cNvSpPr/>
              <p:nvPr/>
            </p:nvSpPr>
            <p:spPr>
              <a:xfrm>
                <a:off x="7981884" y="2154029"/>
                <a:ext cx="1026344" cy="1688503"/>
              </a:xfrm>
              <a:custGeom>
                <a:avLst/>
                <a:gdLst/>
                <a:ahLst/>
                <a:cxnLst/>
                <a:rect l="l" t="t" r="r" b="b"/>
                <a:pathLst>
                  <a:path w="1026344" h="1688503" extrusionOk="0">
                    <a:moveTo>
                      <a:pt x="224555" y="1223284"/>
                    </a:moveTo>
                    <a:cubicBezTo>
                      <a:pt x="165500" y="1170897"/>
                      <a:pt x="100730" y="1123272"/>
                      <a:pt x="54057" y="1059454"/>
                    </a:cubicBezTo>
                    <a:cubicBezTo>
                      <a:pt x="7385" y="995637"/>
                      <a:pt x="-17380" y="908959"/>
                      <a:pt x="14052" y="836569"/>
                    </a:cubicBezTo>
                    <a:cubicBezTo>
                      <a:pt x="45485" y="764179"/>
                      <a:pt x="149307" y="725127"/>
                      <a:pt x="209315" y="776562"/>
                    </a:cubicBezTo>
                    <a:cubicBezTo>
                      <a:pt x="234080" y="797517"/>
                      <a:pt x="258845" y="831807"/>
                      <a:pt x="288373" y="819424"/>
                    </a:cubicBezTo>
                    <a:cubicBezTo>
                      <a:pt x="315995" y="807994"/>
                      <a:pt x="312185" y="766084"/>
                      <a:pt x="296945" y="740367"/>
                    </a:cubicBezTo>
                    <a:cubicBezTo>
                      <a:pt x="271227" y="698457"/>
                      <a:pt x="230270" y="667977"/>
                      <a:pt x="193123" y="635592"/>
                    </a:cubicBezTo>
                    <a:cubicBezTo>
                      <a:pt x="155975" y="603207"/>
                      <a:pt x="119780" y="565107"/>
                      <a:pt x="110255" y="516529"/>
                    </a:cubicBezTo>
                    <a:cubicBezTo>
                      <a:pt x="100730" y="467952"/>
                      <a:pt x="129305" y="409849"/>
                      <a:pt x="177882" y="403182"/>
                    </a:cubicBezTo>
                    <a:cubicBezTo>
                      <a:pt x="195980" y="401277"/>
                      <a:pt x="215030" y="406039"/>
                      <a:pt x="232175" y="399372"/>
                    </a:cubicBezTo>
                    <a:cubicBezTo>
                      <a:pt x="260750" y="388894"/>
                      <a:pt x="270275" y="350794"/>
                      <a:pt x="263607" y="320314"/>
                    </a:cubicBezTo>
                    <a:cubicBezTo>
                      <a:pt x="256940" y="289834"/>
                      <a:pt x="237890" y="264117"/>
                      <a:pt x="227412" y="235542"/>
                    </a:cubicBezTo>
                    <a:cubicBezTo>
                      <a:pt x="189312" y="133624"/>
                      <a:pt x="271227" y="6942"/>
                      <a:pt x="379812" y="274"/>
                    </a:cubicBezTo>
                    <a:cubicBezTo>
                      <a:pt x="488398" y="-6393"/>
                      <a:pt x="585552" y="109812"/>
                      <a:pt x="560787" y="215539"/>
                    </a:cubicBezTo>
                    <a:cubicBezTo>
                      <a:pt x="553167" y="247924"/>
                      <a:pt x="536023" y="279357"/>
                      <a:pt x="533165" y="312694"/>
                    </a:cubicBezTo>
                    <a:cubicBezTo>
                      <a:pt x="531260" y="346032"/>
                      <a:pt x="552215" y="386037"/>
                      <a:pt x="585552" y="385084"/>
                    </a:cubicBezTo>
                    <a:cubicBezTo>
                      <a:pt x="619842" y="384132"/>
                      <a:pt x="638892" y="346032"/>
                      <a:pt x="667467" y="327934"/>
                    </a:cubicBezTo>
                    <a:cubicBezTo>
                      <a:pt x="715092" y="297454"/>
                      <a:pt x="783673" y="331744"/>
                      <a:pt x="805580" y="384132"/>
                    </a:cubicBezTo>
                    <a:cubicBezTo>
                      <a:pt x="827487" y="436519"/>
                      <a:pt x="813200" y="497479"/>
                      <a:pt x="790340" y="548914"/>
                    </a:cubicBezTo>
                    <a:cubicBezTo>
                      <a:pt x="767480" y="600349"/>
                      <a:pt x="735095" y="648927"/>
                      <a:pt x="718902" y="703219"/>
                    </a:cubicBezTo>
                    <a:cubicBezTo>
                      <a:pt x="713187" y="722269"/>
                      <a:pt x="710330" y="746082"/>
                      <a:pt x="726523" y="758464"/>
                    </a:cubicBezTo>
                    <a:cubicBezTo>
                      <a:pt x="751287" y="778467"/>
                      <a:pt x="783673" y="747987"/>
                      <a:pt x="809390" y="729889"/>
                    </a:cubicBezTo>
                    <a:cubicBezTo>
                      <a:pt x="872255" y="687027"/>
                      <a:pt x="965600" y="726079"/>
                      <a:pt x="1001795" y="792754"/>
                    </a:cubicBezTo>
                    <a:cubicBezTo>
                      <a:pt x="1037990" y="860382"/>
                      <a:pt x="1029417" y="942297"/>
                      <a:pt x="1006557" y="1015639"/>
                    </a:cubicBezTo>
                    <a:lnTo>
                      <a:pt x="1006557" y="1015639"/>
                    </a:lnTo>
                    <a:cubicBezTo>
                      <a:pt x="970362" y="1133749"/>
                      <a:pt x="903687" y="1237572"/>
                      <a:pt x="835107" y="1338537"/>
                    </a:cubicBezTo>
                    <a:cubicBezTo>
                      <a:pt x="768432" y="1436644"/>
                      <a:pt x="715092" y="1549992"/>
                      <a:pt x="645560" y="1643337"/>
                    </a:cubicBezTo>
                    <a:cubicBezTo>
                      <a:pt x="547452" y="1775734"/>
                      <a:pt x="504590" y="1582377"/>
                      <a:pt x="457917" y="1506177"/>
                    </a:cubicBezTo>
                    <a:cubicBezTo>
                      <a:pt x="396005" y="1401402"/>
                      <a:pt x="316948" y="1305199"/>
                      <a:pt x="224555" y="1223284"/>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61" name="Google Shape;1261;p9"/>
              <p:cNvSpPr/>
              <p:nvPr/>
            </p:nvSpPr>
            <p:spPr>
              <a:xfrm>
                <a:off x="8212802" y="2446819"/>
                <a:ext cx="551152" cy="1488785"/>
              </a:xfrm>
              <a:custGeom>
                <a:avLst/>
                <a:gdLst/>
                <a:ahLst/>
                <a:cxnLst/>
                <a:rect l="l" t="t" r="r" b="b"/>
                <a:pathLst>
                  <a:path w="551152" h="1488785" extrusionOk="0">
                    <a:moveTo>
                      <a:pt x="550849" y="615216"/>
                    </a:moveTo>
                    <a:cubicBezTo>
                      <a:pt x="552754" y="610454"/>
                      <a:pt x="545134" y="608549"/>
                      <a:pt x="543229" y="613311"/>
                    </a:cubicBezTo>
                    <a:cubicBezTo>
                      <a:pt x="447026" y="844769"/>
                      <a:pt x="381304" y="1084799"/>
                      <a:pt x="356539" y="1333401"/>
                    </a:cubicBezTo>
                    <a:cubicBezTo>
                      <a:pt x="339394" y="1060034"/>
                      <a:pt x="306057" y="786666"/>
                      <a:pt x="257479" y="517109"/>
                    </a:cubicBezTo>
                    <a:cubicBezTo>
                      <a:pt x="257479" y="517109"/>
                      <a:pt x="257479" y="517109"/>
                      <a:pt x="257479" y="517109"/>
                    </a:cubicBezTo>
                    <a:cubicBezTo>
                      <a:pt x="286054" y="420906"/>
                      <a:pt x="324154" y="328514"/>
                      <a:pt x="372732" y="239931"/>
                    </a:cubicBezTo>
                    <a:cubicBezTo>
                      <a:pt x="375589" y="235169"/>
                      <a:pt x="368921" y="231359"/>
                      <a:pt x="366064" y="236121"/>
                    </a:cubicBezTo>
                    <a:cubicBezTo>
                      <a:pt x="319392" y="319941"/>
                      <a:pt x="282244" y="408524"/>
                      <a:pt x="253669" y="500916"/>
                    </a:cubicBezTo>
                    <a:cubicBezTo>
                      <a:pt x="243192" y="441861"/>
                      <a:pt x="231762" y="383759"/>
                      <a:pt x="219379" y="325656"/>
                    </a:cubicBezTo>
                    <a:cubicBezTo>
                      <a:pt x="197471" y="217071"/>
                      <a:pt x="171754" y="109439"/>
                      <a:pt x="145084" y="2759"/>
                    </a:cubicBezTo>
                    <a:cubicBezTo>
                      <a:pt x="144132" y="-2004"/>
                      <a:pt x="136512" y="-99"/>
                      <a:pt x="137464" y="4664"/>
                    </a:cubicBezTo>
                    <a:cubicBezTo>
                      <a:pt x="166039" y="116106"/>
                      <a:pt x="191757" y="228501"/>
                      <a:pt x="214617" y="341849"/>
                    </a:cubicBezTo>
                    <a:cubicBezTo>
                      <a:pt x="172707" y="301844"/>
                      <a:pt x="130796" y="262791"/>
                      <a:pt x="89839" y="222786"/>
                    </a:cubicBezTo>
                    <a:cubicBezTo>
                      <a:pt x="86029" y="218976"/>
                      <a:pt x="80314" y="224691"/>
                      <a:pt x="84124" y="228501"/>
                    </a:cubicBezTo>
                    <a:cubicBezTo>
                      <a:pt x="127939" y="270411"/>
                      <a:pt x="172707" y="312321"/>
                      <a:pt x="216521" y="354231"/>
                    </a:cubicBezTo>
                    <a:cubicBezTo>
                      <a:pt x="216521" y="354231"/>
                      <a:pt x="217474" y="355184"/>
                      <a:pt x="217474" y="355184"/>
                    </a:cubicBezTo>
                    <a:cubicBezTo>
                      <a:pt x="258432" y="555209"/>
                      <a:pt x="289864" y="757139"/>
                      <a:pt x="313676" y="959069"/>
                    </a:cubicBezTo>
                    <a:cubicBezTo>
                      <a:pt x="222237" y="839054"/>
                      <a:pt x="119367" y="727611"/>
                      <a:pt x="6971" y="626646"/>
                    </a:cubicBezTo>
                    <a:cubicBezTo>
                      <a:pt x="3162" y="622836"/>
                      <a:pt x="-2554" y="628551"/>
                      <a:pt x="1257" y="632361"/>
                    </a:cubicBezTo>
                    <a:cubicBezTo>
                      <a:pt x="116509" y="736184"/>
                      <a:pt x="222237" y="850484"/>
                      <a:pt x="314629" y="974309"/>
                    </a:cubicBezTo>
                    <a:cubicBezTo>
                      <a:pt x="321296" y="1035269"/>
                      <a:pt x="327964" y="1096229"/>
                      <a:pt x="333679" y="1157189"/>
                    </a:cubicBezTo>
                    <a:cubicBezTo>
                      <a:pt x="343204" y="1265774"/>
                      <a:pt x="350824" y="1375311"/>
                      <a:pt x="355587" y="1484849"/>
                    </a:cubicBezTo>
                    <a:cubicBezTo>
                      <a:pt x="355587" y="1489611"/>
                      <a:pt x="363207" y="1490564"/>
                      <a:pt x="363207" y="1484849"/>
                    </a:cubicBezTo>
                    <a:cubicBezTo>
                      <a:pt x="361301" y="1450559"/>
                      <a:pt x="360349" y="1417221"/>
                      <a:pt x="357492" y="1382931"/>
                    </a:cubicBezTo>
                    <a:cubicBezTo>
                      <a:pt x="357492" y="1381979"/>
                      <a:pt x="358444" y="1381979"/>
                      <a:pt x="358444" y="1381026"/>
                    </a:cubicBezTo>
                    <a:cubicBezTo>
                      <a:pt x="382257" y="1115279"/>
                      <a:pt x="449884" y="860009"/>
                      <a:pt x="550849" y="615216"/>
                    </a:cubicBezTo>
                    <a:close/>
                  </a:path>
                </a:pathLst>
              </a:custGeom>
              <a:solidFill>
                <a:srgbClr val="192B3E"/>
              </a:solidFill>
              <a:ln w="9525" cap="flat" cmpd="sng">
                <a:solidFill>
                  <a:srgbClr val="317A6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1262" name="Google Shape;1262;p9"/>
            <p:cNvGrpSpPr/>
            <p:nvPr/>
          </p:nvGrpSpPr>
          <p:grpSpPr>
            <a:xfrm rot="10357414">
              <a:off x="1231785" y="-29890"/>
              <a:ext cx="431258" cy="947377"/>
              <a:chOff x="7793199" y="3142045"/>
              <a:chExt cx="539126" cy="1184339"/>
            </a:xfrm>
          </p:grpSpPr>
          <p:sp>
            <p:nvSpPr>
              <p:cNvPr id="1263" name="Google Shape;1263;p9"/>
              <p:cNvSpPr/>
              <p:nvPr/>
            </p:nvSpPr>
            <p:spPr>
              <a:xfrm>
                <a:off x="7793199" y="3142045"/>
                <a:ext cx="539126" cy="1184339"/>
              </a:xfrm>
              <a:custGeom>
                <a:avLst/>
                <a:gdLst/>
                <a:ahLst/>
                <a:cxnLst/>
                <a:rect l="l" t="t" r="r" b="b"/>
                <a:pathLst>
                  <a:path w="539126" h="1184339" extrusionOk="0">
                    <a:moveTo>
                      <a:pt x="89390" y="737235"/>
                    </a:moveTo>
                    <a:cubicBezTo>
                      <a:pt x="89390" y="671513"/>
                      <a:pt x="101772" y="604838"/>
                      <a:pt x="81770" y="541972"/>
                    </a:cubicBezTo>
                    <a:cubicBezTo>
                      <a:pt x="63672" y="485775"/>
                      <a:pt x="19857" y="439103"/>
                      <a:pt x="5570" y="381953"/>
                    </a:cubicBezTo>
                    <a:cubicBezTo>
                      <a:pt x="-10623" y="318135"/>
                      <a:pt x="12237" y="252413"/>
                      <a:pt x="26524" y="188595"/>
                    </a:cubicBezTo>
                    <a:cubicBezTo>
                      <a:pt x="41765" y="124778"/>
                      <a:pt x="46527" y="50483"/>
                      <a:pt x="4617" y="0"/>
                    </a:cubicBezTo>
                    <a:cubicBezTo>
                      <a:pt x="170352" y="81915"/>
                      <a:pt x="307512" y="217170"/>
                      <a:pt x="398952" y="379095"/>
                    </a:cubicBezTo>
                    <a:cubicBezTo>
                      <a:pt x="490392" y="540068"/>
                      <a:pt x="536112" y="724853"/>
                      <a:pt x="538970" y="910590"/>
                    </a:cubicBezTo>
                    <a:cubicBezTo>
                      <a:pt x="539922" y="966788"/>
                      <a:pt x="537065" y="1024890"/>
                      <a:pt x="515157" y="1077278"/>
                    </a:cubicBezTo>
                    <a:cubicBezTo>
                      <a:pt x="493249" y="1128713"/>
                      <a:pt x="447529" y="1174433"/>
                      <a:pt x="392285" y="1183005"/>
                    </a:cubicBezTo>
                    <a:lnTo>
                      <a:pt x="392285" y="1183005"/>
                    </a:lnTo>
                    <a:cubicBezTo>
                      <a:pt x="304654" y="1197293"/>
                      <a:pt x="238932" y="1093470"/>
                      <a:pt x="192260" y="1032510"/>
                    </a:cubicBezTo>
                    <a:cubicBezTo>
                      <a:pt x="126537" y="947738"/>
                      <a:pt x="89390" y="842963"/>
                      <a:pt x="89390" y="737235"/>
                    </a:cubicBez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1264" name="Google Shape;1264;p9"/>
              <p:cNvSpPr/>
              <p:nvPr/>
            </p:nvSpPr>
            <p:spPr>
              <a:xfrm>
                <a:off x="7878077" y="3272865"/>
                <a:ext cx="346292" cy="1036599"/>
              </a:xfrm>
              <a:custGeom>
                <a:avLst/>
                <a:gdLst/>
                <a:ahLst/>
                <a:cxnLst/>
                <a:rect l="l" t="t" r="r" b="b"/>
                <a:pathLst>
                  <a:path w="346292" h="1036599" extrusionOk="0">
                    <a:moveTo>
                      <a:pt x="345507" y="1031231"/>
                    </a:moveTo>
                    <a:cubicBezTo>
                      <a:pt x="262639" y="915978"/>
                      <a:pt x="217872" y="778818"/>
                      <a:pt x="186439" y="641658"/>
                    </a:cubicBezTo>
                    <a:cubicBezTo>
                      <a:pt x="154055" y="501641"/>
                      <a:pt x="133099" y="358766"/>
                      <a:pt x="93094" y="220653"/>
                    </a:cubicBezTo>
                    <a:cubicBezTo>
                      <a:pt x="71187" y="144453"/>
                      <a:pt x="43564" y="71111"/>
                      <a:pt x="6417" y="1578"/>
                    </a:cubicBezTo>
                    <a:cubicBezTo>
                      <a:pt x="4512" y="-2232"/>
                      <a:pt x="-2156" y="1578"/>
                      <a:pt x="702" y="5388"/>
                    </a:cubicBezTo>
                    <a:cubicBezTo>
                      <a:pt x="69282" y="132071"/>
                      <a:pt x="102619" y="273041"/>
                      <a:pt x="132147" y="413058"/>
                    </a:cubicBezTo>
                    <a:cubicBezTo>
                      <a:pt x="160722" y="553076"/>
                      <a:pt x="184534" y="694998"/>
                      <a:pt x="234064" y="829301"/>
                    </a:cubicBezTo>
                    <a:cubicBezTo>
                      <a:pt x="260734" y="902643"/>
                      <a:pt x="295024" y="972176"/>
                      <a:pt x="340744" y="1035993"/>
                    </a:cubicBezTo>
                    <a:cubicBezTo>
                      <a:pt x="342649" y="1037898"/>
                      <a:pt x="348364" y="1035041"/>
                      <a:pt x="345507" y="1031231"/>
                    </a:cubicBezTo>
                    <a:lnTo>
                      <a:pt x="345507" y="103123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432443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Header">
  <p:cSld name="Header">
    <p:bg>
      <p:bgPr>
        <a:solidFill>
          <a:schemeClr val="dk2"/>
        </a:solidFill>
        <a:effectLst/>
      </p:bgPr>
    </p:bg>
    <p:spTree>
      <p:nvGrpSpPr>
        <p:cNvPr id="1" name="Shape 444"/>
        <p:cNvGrpSpPr/>
        <p:nvPr/>
      </p:nvGrpSpPr>
      <p:grpSpPr>
        <a:xfrm>
          <a:off x="0" y="0"/>
          <a:ext cx="0" cy="0"/>
          <a:chOff x="0" y="0"/>
          <a:chExt cx="0" cy="0"/>
        </a:xfrm>
      </p:grpSpPr>
      <p:sp>
        <p:nvSpPr>
          <p:cNvPr id="445" name="Google Shape;445;p5"/>
          <p:cNvSpPr txBox="1">
            <a:spLocks noGrp="1"/>
          </p:cNvSpPr>
          <p:nvPr>
            <p:ph type="sldNum" idx="12"/>
          </p:nvPr>
        </p:nvSpPr>
        <p:spPr>
          <a:xfrm>
            <a:off x="16944915" y="9326433"/>
            <a:ext cx="1097550" cy="787050"/>
          </a:xfrm>
          <a:prstGeom prst="rect">
            <a:avLst/>
          </a:prstGeom>
        </p:spPr>
        <p:txBody>
          <a:bodyPr spcFirstLastPara="1" wrap="square" lIns="121900" tIns="121900" rIns="121900" bIns="121900" anchor="ctr" anchorCtr="0">
            <a:noAutofit/>
          </a:bodyPr>
          <a:lstStyle>
            <a:lvl1pPr lvl="0" algn="r" rtl="0">
              <a:buNone/>
              <a:defRPr sz="1950">
                <a:solidFill>
                  <a:schemeClr val="dk2"/>
                </a:solidFill>
              </a:defRPr>
            </a:lvl1pPr>
            <a:lvl2pPr lvl="1" algn="r" rtl="0">
              <a:buNone/>
              <a:defRPr sz="1950">
                <a:solidFill>
                  <a:schemeClr val="dk2"/>
                </a:solidFill>
              </a:defRPr>
            </a:lvl2pPr>
            <a:lvl3pPr lvl="2" algn="r" rtl="0">
              <a:buNone/>
              <a:defRPr sz="1950">
                <a:solidFill>
                  <a:schemeClr val="dk2"/>
                </a:solidFill>
              </a:defRPr>
            </a:lvl3pPr>
            <a:lvl4pPr lvl="3" algn="r" rtl="0">
              <a:buNone/>
              <a:defRPr sz="1950">
                <a:solidFill>
                  <a:schemeClr val="dk2"/>
                </a:solidFill>
              </a:defRPr>
            </a:lvl4pPr>
            <a:lvl5pPr lvl="4" algn="r" rtl="0">
              <a:buNone/>
              <a:defRPr sz="1950">
                <a:solidFill>
                  <a:schemeClr val="dk2"/>
                </a:solidFill>
              </a:defRPr>
            </a:lvl5pPr>
            <a:lvl6pPr lvl="5" algn="r" rtl="0">
              <a:buNone/>
              <a:defRPr sz="1950">
                <a:solidFill>
                  <a:schemeClr val="dk2"/>
                </a:solidFill>
              </a:defRPr>
            </a:lvl6pPr>
            <a:lvl7pPr lvl="6" algn="r" rtl="0">
              <a:buNone/>
              <a:defRPr sz="1950">
                <a:solidFill>
                  <a:schemeClr val="dk2"/>
                </a:solidFill>
              </a:defRPr>
            </a:lvl7pPr>
            <a:lvl8pPr lvl="7" algn="r" rtl="0">
              <a:buNone/>
              <a:defRPr sz="1950">
                <a:solidFill>
                  <a:schemeClr val="dk2"/>
                </a:solidFill>
              </a:defRPr>
            </a:lvl8pPr>
            <a:lvl9pPr lvl="8" algn="r" rtl="0">
              <a:buNone/>
              <a:defRPr sz="1950">
                <a:solidFill>
                  <a:schemeClr val="dk2"/>
                </a:solidFill>
              </a:defRPr>
            </a:lvl9pPr>
          </a:lstStyle>
          <a:p>
            <a:fld id="{00000000-1234-1234-1234-123412341234}" type="slidenum">
              <a:rPr lang="en" smtClean="0"/>
              <a:pPr/>
              <a:t>‹#›</a:t>
            </a:fld>
            <a:endParaRPr lang="en"/>
          </a:p>
        </p:txBody>
      </p:sp>
      <p:sp>
        <p:nvSpPr>
          <p:cNvPr id="446" name="Google Shape;446;p5"/>
          <p:cNvSpPr txBox="1">
            <a:spLocks noGrp="1"/>
          </p:cNvSpPr>
          <p:nvPr>
            <p:ph type="title"/>
          </p:nvPr>
        </p:nvSpPr>
        <p:spPr>
          <a:xfrm>
            <a:off x="623475" y="4570875"/>
            <a:ext cx="17041050" cy="1145250"/>
          </a:xfrm>
          <a:prstGeom prst="rect">
            <a:avLst/>
          </a:prstGeom>
        </p:spPr>
        <p:txBody>
          <a:bodyPr spcFirstLastPara="1" wrap="square" lIns="121900" tIns="121900" rIns="121900" bIns="121900" anchor="ctr" anchorCtr="0">
            <a:noAutofit/>
          </a:bodyPr>
          <a:lstStyle>
            <a:lvl1pPr lvl="0" algn="ctr" rtl="0">
              <a:spcBef>
                <a:spcPts val="0"/>
              </a:spcBef>
              <a:spcAft>
                <a:spcPts val="0"/>
              </a:spcAft>
              <a:buClr>
                <a:schemeClr val="lt1"/>
              </a:buClr>
              <a:buSzPts val="7200"/>
              <a:buNone/>
              <a:defRPr sz="10800">
                <a:solidFill>
                  <a:schemeClr val="lt1"/>
                </a:solidFill>
              </a:defRPr>
            </a:lvl1pPr>
            <a:lvl2pPr lvl="1" algn="ctr" rtl="0">
              <a:spcBef>
                <a:spcPts val="0"/>
              </a:spcBef>
              <a:spcAft>
                <a:spcPts val="0"/>
              </a:spcAft>
              <a:buClr>
                <a:schemeClr val="dk1"/>
              </a:buClr>
              <a:buSzPts val="7200"/>
              <a:buNone/>
              <a:defRPr sz="10800">
                <a:solidFill>
                  <a:schemeClr val="dk1"/>
                </a:solidFill>
              </a:defRPr>
            </a:lvl2pPr>
            <a:lvl3pPr lvl="2" algn="ctr" rtl="0">
              <a:spcBef>
                <a:spcPts val="0"/>
              </a:spcBef>
              <a:spcAft>
                <a:spcPts val="0"/>
              </a:spcAft>
              <a:buClr>
                <a:schemeClr val="dk1"/>
              </a:buClr>
              <a:buSzPts val="7200"/>
              <a:buNone/>
              <a:defRPr sz="10800">
                <a:solidFill>
                  <a:schemeClr val="dk1"/>
                </a:solidFill>
              </a:defRPr>
            </a:lvl3pPr>
            <a:lvl4pPr lvl="3" algn="ctr" rtl="0">
              <a:spcBef>
                <a:spcPts val="0"/>
              </a:spcBef>
              <a:spcAft>
                <a:spcPts val="0"/>
              </a:spcAft>
              <a:buClr>
                <a:schemeClr val="dk1"/>
              </a:buClr>
              <a:buSzPts val="7200"/>
              <a:buNone/>
              <a:defRPr sz="10800">
                <a:solidFill>
                  <a:schemeClr val="dk1"/>
                </a:solidFill>
              </a:defRPr>
            </a:lvl4pPr>
            <a:lvl5pPr lvl="4" algn="ctr" rtl="0">
              <a:spcBef>
                <a:spcPts val="0"/>
              </a:spcBef>
              <a:spcAft>
                <a:spcPts val="0"/>
              </a:spcAft>
              <a:buClr>
                <a:schemeClr val="dk1"/>
              </a:buClr>
              <a:buSzPts val="7200"/>
              <a:buNone/>
              <a:defRPr sz="10800">
                <a:solidFill>
                  <a:schemeClr val="dk1"/>
                </a:solidFill>
              </a:defRPr>
            </a:lvl5pPr>
            <a:lvl6pPr lvl="5" algn="ctr" rtl="0">
              <a:spcBef>
                <a:spcPts val="0"/>
              </a:spcBef>
              <a:spcAft>
                <a:spcPts val="0"/>
              </a:spcAft>
              <a:buClr>
                <a:schemeClr val="dk1"/>
              </a:buClr>
              <a:buSzPts val="7200"/>
              <a:buNone/>
              <a:defRPr sz="10800">
                <a:solidFill>
                  <a:schemeClr val="dk1"/>
                </a:solidFill>
              </a:defRPr>
            </a:lvl6pPr>
            <a:lvl7pPr lvl="6" algn="ctr" rtl="0">
              <a:spcBef>
                <a:spcPts val="0"/>
              </a:spcBef>
              <a:spcAft>
                <a:spcPts val="0"/>
              </a:spcAft>
              <a:buClr>
                <a:schemeClr val="dk1"/>
              </a:buClr>
              <a:buSzPts val="7200"/>
              <a:buNone/>
              <a:defRPr sz="10800">
                <a:solidFill>
                  <a:schemeClr val="dk1"/>
                </a:solidFill>
              </a:defRPr>
            </a:lvl7pPr>
            <a:lvl8pPr lvl="7" algn="ctr" rtl="0">
              <a:spcBef>
                <a:spcPts val="0"/>
              </a:spcBef>
              <a:spcAft>
                <a:spcPts val="0"/>
              </a:spcAft>
              <a:buClr>
                <a:schemeClr val="dk1"/>
              </a:buClr>
              <a:buSzPts val="7200"/>
              <a:buNone/>
              <a:defRPr sz="10800">
                <a:solidFill>
                  <a:schemeClr val="dk1"/>
                </a:solidFill>
              </a:defRPr>
            </a:lvl8pPr>
            <a:lvl9pPr lvl="8" algn="ctr" rtl="0">
              <a:spcBef>
                <a:spcPts val="0"/>
              </a:spcBef>
              <a:spcAft>
                <a:spcPts val="0"/>
              </a:spcAft>
              <a:buClr>
                <a:schemeClr val="dk1"/>
              </a:buClr>
              <a:buSzPts val="7200"/>
              <a:buNone/>
              <a:defRPr sz="10800">
                <a:solidFill>
                  <a:schemeClr val="dk1"/>
                </a:solidFill>
              </a:defRPr>
            </a:lvl9pPr>
          </a:lstStyle>
          <a:p>
            <a:endParaRPr/>
          </a:p>
        </p:txBody>
      </p:sp>
      <p:grpSp>
        <p:nvGrpSpPr>
          <p:cNvPr id="447" name="Google Shape;447;p5"/>
          <p:cNvGrpSpPr/>
          <p:nvPr/>
        </p:nvGrpSpPr>
        <p:grpSpPr>
          <a:xfrm flipH="1">
            <a:off x="13742990" y="-448136"/>
            <a:ext cx="4678793" cy="3688145"/>
            <a:chOff x="-123583" y="-266861"/>
            <a:chExt cx="3119195" cy="2458763"/>
          </a:xfrm>
        </p:grpSpPr>
        <p:grpSp>
          <p:nvGrpSpPr>
            <p:cNvPr id="448" name="Google Shape;448;p5"/>
            <p:cNvGrpSpPr/>
            <p:nvPr/>
          </p:nvGrpSpPr>
          <p:grpSpPr>
            <a:xfrm rot="-9323156">
              <a:off x="460497" y="383965"/>
              <a:ext cx="601097" cy="1379391"/>
              <a:chOff x="4564559" y="2755331"/>
              <a:chExt cx="751379" cy="1724255"/>
            </a:xfrm>
          </p:grpSpPr>
          <p:sp>
            <p:nvSpPr>
              <p:cNvPr id="449" name="Google Shape;449;p5"/>
              <p:cNvSpPr/>
              <p:nvPr/>
            </p:nvSpPr>
            <p:spPr>
              <a:xfrm>
                <a:off x="4564559" y="2755331"/>
                <a:ext cx="751379" cy="1607284"/>
              </a:xfrm>
              <a:custGeom>
                <a:avLst/>
                <a:gdLst/>
                <a:ahLst/>
                <a:cxnLst/>
                <a:rect l="l" t="t" r="r" b="b"/>
                <a:pathLst>
                  <a:path w="751379" h="1607284" extrusionOk="0">
                    <a:moveTo>
                      <a:pt x="97627" y="1359218"/>
                    </a:moveTo>
                    <a:lnTo>
                      <a:pt x="97627" y="1359218"/>
                    </a:lnTo>
                    <a:cubicBezTo>
                      <a:pt x="80482" y="1272540"/>
                      <a:pt x="128107" y="1187768"/>
                      <a:pt x="159539" y="1104900"/>
                    </a:cubicBezTo>
                    <a:cubicBezTo>
                      <a:pt x="190972" y="1022033"/>
                      <a:pt x="198592" y="912495"/>
                      <a:pt x="126202" y="860108"/>
                    </a:cubicBezTo>
                    <a:cubicBezTo>
                      <a:pt x="90007" y="834390"/>
                      <a:pt x="35714" y="823912"/>
                      <a:pt x="22379" y="782002"/>
                    </a:cubicBezTo>
                    <a:cubicBezTo>
                      <a:pt x="2377" y="720090"/>
                      <a:pt x="93817" y="670560"/>
                      <a:pt x="90007" y="604837"/>
                    </a:cubicBezTo>
                    <a:cubicBezTo>
                      <a:pt x="88102" y="560070"/>
                      <a:pt x="42382" y="530543"/>
                      <a:pt x="18569" y="492442"/>
                    </a:cubicBezTo>
                    <a:cubicBezTo>
                      <a:pt x="-10958" y="441960"/>
                      <a:pt x="-1433" y="377190"/>
                      <a:pt x="20474" y="322898"/>
                    </a:cubicBezTo>
                    <a:cubicBezTo>
                      <a:pt x="42382" y="268605"/>
                      <a:pt x="74767" y="219075"/>
                      <a:pt x="90959" y="162877"/>
                    </a:cubicBezTo>
                    <a:cubicBezTo>
                      <a:pt x="107152" y="106680"/>
                      <a:pt x="101437" y="38100"/>
                      <a:pt x="57622" y="0"/>
                    </a:cubicBezTo>
                    <a:cubicBezTo>
                      <a:pt x="151919" y="52388"/>
                      <a:pt x="248122" y="106680"/>
                      <a:pt x="326227" y="181927"/>
                    </a:cubicBezTo>
                    <a:cubicBezTo>
                      <a:pt x="403380" y="258127"/>
                      <a:pt x="461482" y="360045"/>
                      <a:pt x="461482" y="467677"/>
                    </a:cubicBezTo>
                    <a:cubicBezTo>
                      <a:pt x="461482" y="541020"/>
                      <a:pt x="436717" y="623887"/>
                      <a:pt x="481484" y="682943"/>
                    </a:cubicBezTo>
                    <a:cubicBezTo>
                      <a:pt x="509107" y="719137"/>
                      <a:pt x="555780" y="734377"/>
                      <a:pt x="598642" y="751523"/>
                    </a:cubicBezTo>
                    <a:cubicBezTo>
                      <a:pt x="641505" y="768668"/>
                      <a:pt x="685319" y="797243"/>
                      <a:pt x="694844" y="842010"/>
                    </a:cubicBezTo>
                    <a:cubicBezTo>
                      <a:pt x="704369" y="890587"/>
                      <a:pt x="669127" y="937260"/>
                      <a:pt x="664364" y="986790"/>
                    </a:cubicBezTo>
                    <a:cubicBezTo>
                      <a:pt x="658649" y="1051560"/>
                      <a:pt x="707227" y="1107758"/>
                      <a:pt x="731992" y="1167765"/>
                    </a:cubicBezTo>
                    <a:cubicBezTo>
                      <a:pt x="772949" y="1267777"/>
                      <a:pt x="746280" y="1388745"/>
                      <a:pt x="677699" y="1473518"/>
                    </a:cubicBezTo>
                    <a:cubicBezTo>
                      <a:pt x="611024" y="1555433"/>
                      <a:pt x="489105" y="1637348"/>
                      <a:pt x="381472" y="1596390"/>
                    </a:cubicBezTo>
                    <a:cubicBezTo>
                      <a:pt x="272887" y="1555433"/>
                      <a:pt x="121439" y="1483995"/>
                      <a:pt x="97627" y="1359218"/>
                    </a:cubicBezTo>
                    <a:close/>
                  </a:path>
                </a:pathLst>
              </a:custGeom>
              <a:solidFill>
                <a:srgbClr val="3D7A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50" name="Google Shape;450;p5"/>
              <p:cNvSpPr/>
              <p:nvPr/>
            </p:nvSpPr>
            <p:spPr>
              <a:xfrm>
                <a:off x="4724610" y="2974174"/>
                <a:ext cx="388550" cy="1505412"/>
              </a:xfrm>
              <a:custGeom>
                <a:avLst/>
                <a:gdLst/>
                <a:ahLst/>
                <a:cxnLst/>
                <a:rect l="l" t="t" r="r" b="b"/>
                <a:pathLst>
                  <a:path w="388550" h="1505412" extrusionOk="0">
                    <a:moveTo>
                      <a:pt x="229042" y="970829"/>
                    </a:moveTo>
                    <a:cubicBezTo>
                      <a:pt x="253806" y="867959"/>
                      <a:pt x="292859" y="768899"/>
                      <a:pt x="343342" y="676506"/>
                    </a:cubicBezTo>
                    <a:cubicBezTo>
                      <a:pt x="345246" y="673649"/>
                      <a:pt x="340484" y="670791"/>
                      <a:pt x="338579" y="673649"/>
                    </a:cubicBezTo>
                    <a:cubicBezTo>
                      <a:pt x="289049" y="763184"/>
                      <a:pt x="251901" y="859386"/>
                      <a:pt x="226184" y="958446"/>
                    </a:cubicBezTo>
                    <a:cubicBezTo>
                      <a:pt x="224279" y="940349"/>
                      <a:pt x="222374" y="923204"/>
                      <a:pt x="220469" y="905106"/>
                    </a:cubicBezTo>
                    <a:cubicBezTo>
                      <a:pt x="201419" y="703176"/>
                      <a:pt x="195704" y="498389"/>
                      <a:pt x="142364" y="301221"/>
                    </a:cubicBezTo>
                    <a:cubicBezTo>
                      <a:pt x="141411" y="297411"/>
                      <a:pt x="140459" y="294554"/>
                      <a:pt x="139506" y="290744"/>
                    </a:cubicBezTo>
                    <a:cubicBezTo>
                      <a:pt x="139506" y="290744"/>
                      <a:pt x="139506" y="290744"/>
                      <a:pt x="139506" y="290744"/>
                    </a:cubicBezTo>
                    <a:cubicBezTo>
                      <a:pt x="146174" y="243119"/>
                      <a:pt x="153794" y="194541"/>
                      <a:pt x="160461" y="146916"/>
                    </a:cubicBezTo>
                    <a:cubicBezTo>
                      <a:pt x="161414" y="143106"/>
                      <a:pt x="155699" y="143106"/>
                      <a:pt x="154746" y="146916"/>
                    </a:cubicBezTo>
                    <a:cubicBezTo>
                      <a:pt x="148079" y="190731"/>
                      <a:pt x="141411" y="234546"/>
                      <a:pt x="135696" y="278361"/>
                    </a:cubicBezTo>
                    <a:cubicBezTo>
                      <a:pt x="135696" y="278361"/>
                      <a:pt x="135696" y="278361"/>
                      <a:pt x="135696" y="278361"/>
                    </a:cubicBezTo>
                    <a:cubicBezTo>
                      <a:pt x="135696" y="277409"/>
                      <a:pt x="135696" y="276456"/>
                      <a:pt x="134744" y="276456"/>
                    </a:cubicBezTo>
                    <a:cubicBezTo>
                      <a:pt x="106169" y="178349"/>
                      <a:pt x="64259" y="84051"/>
                      <a:pt x="5204" y="1184"/>
                    </a:cubicBezTo>
                    <a:cubicBezTo>
                      <a:pt x="3299" y="-1674"/>
                      <a:pt x="-1464" y="1184"/>
                      <a:pt x="441" y="4041"/>
                    </a:cubicBezTo>
                    <a:cubicBezTo>
                      <a:pt x="58544" y="85956"/>
                      <a:pt x="98549" y="176444"/>
                      <a:pt x="127124" y="270741"/>
                    </a:cubicBezTo>
                    <a:cubicBezTo>
                      <a:pt x="93786" y="245024"/>
                      <a:pt x="60449" y="220259"/>
                      <a:pt x="27111" y="194541"/>
                    </a:cubicBezTo>
                    <a:cubicBezTo>
                      <a:pt x="24254" y="192636"/>
                      <a:pt x="21396" y="197399"/>
                      <a:pt x="24254" y="199304"/>
                    </a:cubicBezTo>
                    <a:cubicBezTo>
                      <a:pt x="59496" y="225974"/>
                      <a:pt x="94739" y="252644"/>
                      <a:pt x="129981" y="280266"/>
                    </a:cubicBezTo>
                    <a:cubicBezTo>
                      <a:pt x="158556" y="377421"/>
                      <a:pt x="174749" y="477434"/>
                      <a:pt x="185226" y="577446"/>
                    </a:cubicBezTo>
                    <a:cubicBezTo>
                      <a:pt x="194751" y="664124"/>
                      <a:pt x="200467" y="750801"/>
                      <a:pt x="208086" y="837479"/>
                    </a:cubicBezTo>
                    <a:cubicBezTo>
                      <a:pt x="160461" y="723179"/>
                      <a:pt x="95692" y="616499"/>
                      <a:pt x="16634" y="522201"/>
                    </a:cubicBezTo>
                    <a:cubicBezTo>
                      <a:pt x="14729" y="519344"/>
                      <a:pt x="9966" y="523154"/>
                      <a:pt x="12824" y="526011"/>
                    </a:cubicBezTo>
                    <a:cubicBezTo>
                      <a:pt x="94739" y="623166"/>
                      <a:pt x="160461" y="732704"/>
                      <a:pt x="208086" y="850814"/>
                    </a:cubicBezTo>
                    <a:cubicBezTo>
                      <a:pt x="208086" y="851766"/>
                      <a:pt x="209039" y="851766"/>
                      <a:pt x="209992" y="852719"/>
                    </a:cubicBezTo>
                    <a:cubicBezTo>
                      <a:pt x="219517" y="966066"/>
                      <a:pt x="231899" y="1078461"/>
                      <a:pt x="257617" y="1188951"/>
                    </a:cubicBezTo>
                    <a:cubicBezTo>
                      <a:pt x="283334" y="1299441"/>
                      <a:pt x="322386" y="1408026"/>
                      <a:pt x="383346" y="1504229"/>
                    </a:cubicBezTo>
                    <a:cubicBezTo>
                      <a:pt x="385251" y="1507086"/>
                      <a:pt x="390014" y="1504229"/>
                      <a:pt x="388109" y="1501371"/>
                    </a:cubicBezTo>
                    <a:cubicBezTo>
                      <a:pt x="288096" y="1343256"/>
                      <a:pt x="249044" y="1158471"/>
                      <a:pt x="227136" y="973686"/>
                    </a:cubicBezTo>
                    <a:cubicBezTo>
                      <a:pt x="229042" y="972734"/>
                      <a:pt x="229042" y="971781"/>
                      <a:pt x="229042" y="9708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451" name="Google Shape;451;p5"/>
            <p:cNvGrpSpPr/>
            <p:nvPr/>
          </p:nvGrpSpPr>
          <p:grpSpPr>
            <a:xfrm flipH="1">
              <a:off x="1173480" y="18297"/>
              <a:ext cx="1691639" cy="910589"/>
              <a:chOff x="3090862" y="1323975"/>
              <a:chExt cx="1691639" cy="910589"/>
            </a:xfrm>
          </p:grpSpPr>
          <p:grpSp>
            <p:nvGrpSpPr>
              <p:cNvPr id="452" name="Google Shape;452;p5"/>
              <p:cNvGrpSpPr/>
              <p:nvPr/>
            </p:nvGrpSpPr>
            <p:grpSpPr>
              <a:xfrm>
                <a:off x="3090862" y="1323975"/>
                <a:ext cx="1691639" cy="815106"/>
                <a:chOff x="3090862" y="1323975"/>
                <a:chExt cx="1691639" cy="815106"/>
              </a:xfrm>
            </p:grpSpPr>
            <p:sp>
              <p:nvSpPr>
                <p:cNvPr id="453" name="Google Shape;453;p5"/>
                <p:cNvSpPr/>
                <p:nvPr/>
              </p:nvSpPr>
              <p:spPr>
                <a:xfrm>
                  <a:off x="3091814" y="1323975"/>
                  <a:ext cx="1690687" cy="815106"/>
                </a:xfrm>
                <a:custGeom>
                  <a:avLst/>
                  <a:gdLst/>
                  <a:ahLst/>
                  <a:cxnLst/>
                  <a:rect l="l" t="t" r="r" b="b"/>
                  <a:pathLst>
                    <a:path w="1690687" h="815106" extrusionOk="0">
                      <a:moveTo>
                        <a:pt x="1686878" y="46673"/>
                      </a:moveTo>
                      <a:cubicBezTo>
                        <a:pt x="1623060" y="24765"/>
                        <a:pt x="1545908" y="21907"/>
                        <a:pt x="1486853" y="44768"/>
                      </a:cubicBezTo>
                      <a:cubicBezTo>
                        <a:pt x="1313498" y="109538"/>
                        <a:pt x="1243013" y="316230"/>
                        <a:pt x="1175385" y="470535"/>
                      </a:cubicBezTo>
                      <a:cubicBezTo>
                        <a:pt x="1164908" y="493395"/>
                        <a:pt x="1154430" y="517208"/>
                        <a:pt x="1142048" y="540068"/>
                      </a:cubicBezTo>
                      <a:cubicBezTo>
                        <a:pt x="1095375" y="629603"/>
                        <a:pt x="1033463" y="711518"/>
                        <a:pt x="942975" y="752475"/>
                      </a:cubicBezTo>
                      <a:cubicBezTo>
                        <a:pt x="816293" y="808672"/>
                        <a:pt x="649605" y="764858"/>
                        <a:pt x="554355" y="667703"/>
                      </a:cubicBezTo>
                      <a:cubicBezTo>
                        <a:pt x="455295" y="567690"/>
                        <a:pt x="455295" y="421958"/>
                        <a:pt x="392430" y="304800"/>
                      </a:cubicBezTo>
                      <a:cubicBezTo>
                        <a:pt x="325755" y="184785"/>
                        <a:pt x="235268" y="90488"/>
                        <a:pt x="108585" y="35243"/>
                      </a:cubicBezTo>
                      <a:cubicBezTo>
                        <a:pt x="78105" y="21907"/>
                        <a:pt x="42863" y="9525"/>
                        <a:pt x="5715" y="0"/>
                      </a:cubicBezTo>
                      <a:lnTo>
                        <a:pt x="0" y="42863"/>
                      </a:lnTo>
                      <a:cubicBezTo>
                        <a:pt x="47625" y="59055"/>
                        <a:pt x="93345" y="81915"/>
                        <a:pt x="140970" y="107632"/>
                      </a:cubicBezTo>
                      <a:cubicBezTo>
                        <a:pt x="291465" y="187643"/>
                        <a:pt x="371475" y="320040"/>
                        <a:pt x="405765" y="484823"/>
                      </a:cubicBezTo>
                      <a:cubicBezTo>
                        <a:pt x="410528" y="508635"/>
                        <a:pt x="414338" y="533400"/>
                        <a:pt x="422910" y="557213"/>
                      </a:cubicBezTo>
                      <a:cubicBezTo>
                        <a:pt x="483870" y="737235"/>
                        <a:pt x="684848" y="832485"/>
                        <a:pt x="865823" y="812483"/>
                      </a:cubicBezTo>
                      <a:cubicBezTo>
                        <a:pt x="1097280" y="786765"/>
                        <a:pt x="1159193" y="543878"/>
                        <a:pt x="1246823" y="365760"/>
                      </a:cubicBezTo>
                      <a:cubicBezTo>
                        <a:pt x="1285875" y="285750"/>
                        <a:pt x="1333500" y="207645"/>
                        <a:pt x="1401128" y="150495"/>
                      </a:cubicBezTo>
                      <a:cubicBezTo>
                        <a:pt x="1478280" y="84773"/>
                        <a:pt x="1595438" y="55245"/>
                        <a:pt x="1690688" y="89535"/>
                      </a:cubicBezTo>
                      <a:cubicBezTo>
                        <a:pt x="1690688" y="75248"/>
                        <a:pt x="1688783" y="60960"/>
                        <a:pt x="1686878" y="46673"/>
                      </a:cubicBezTo>
                      <a:close/>
                    </a:path>
                  </a:pathLst>
                </a:custGeom>
                <a:solidFill>
                  <a:srgbClr val="5872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54" name="Google Shape;454;p5"/>
                <p:cNvSpPr/>
                <p:nvPr/>
              </p:nvSpPr>
              <p:spPr>
                <a:xfrm>
                  <a:off x="3090862" y="1344930"/>
                  <a:ext cx="1690940" cy="794151"/>
                </a:xfrm>
                <a:custGeom>
                  <a:avLst/>
                  <a:gdLst/>
                  <a:ahLst/>
                  <a:cxnLst/>
                  <a:rect l="l" t="t" r="r" b="b"/>
                  <a:pathLst>
                    <a:path w="1690940" h="794151" extrusionOk="0">
                      <a:moveTo>
                        <a:pt x="1687830" y="25718"/>
                      </a:moveTo>
                      <a:cubicBezTo>
                        <a:pt x="1624013" y="3810"/>
                        <a:pt x="1546860" y="952"/>
                        <a:pt x="1487805" y="23813"/>
                      </a:cubicBezTo>
                      <a:cubicBezTo>
                        <a:pt x="1443990" y="40005"/>
                        <a:pt x="1406843" y="65722"/>
                        <a:pt x="1375410" y="96202"/>
                      </a:cubicBezTo>
                      <a:cubicBezTo>
                        <a:pt x="1384935" y="120015"/>
                        <a:pt x="1348740" y="163830"/>
                        <a:pt x="1337310" y="180975"/>
                      </a:cubicBezTo>
                      <a:cubicBezTo>
                        <a:pt x="1302068" y="232410"/>
                        <a:pt x="1270635" y="287655"/>
                        <a:pt x="1238250" y="340995"/>
                      </a:cubicBezTo>
                      <a:cubicBezTo>
                        <a:pt x="1206818" y="394335"/>
                        <a:pt x="1187768" y="453390"/>
                        <a:pt x="1160145" y="508635"/>
                      </a:cubicBezTo>
                      <a:cubicBezTo>
                        <a:pt x="1119188" y="588645"/>
                        <a:pt x="1075373" y="688658"/>
                        <a:pt x="992505" y="733425"/>
                      </a:cubicBezTo>
                      <a:cubicBezTo>
                        <a:pt x="983933" y="738187"/>
                        <a:pt x="974408" y="741998"/>
                        <a:pt x="965835" y="745808"/>
                      </a:cubicBezTo>
                      <a:cubicBezTo>
                        <a:pt x="964883" y="745808"/>
                        <a:pt x="964883" y="746760"/>
                        <a:pt x="963930" y="746760"/>
                      </a:cubicBezTo>
                      <a:cubicBezTo>
                        <a:pt x="889635" y="782003"/>
                        <a:pt x="806768" y="781050"/>
                        <a:pt x="727710" y="764858"/>
                      </a:cubicBezTo>
                      <a:cubicBezTo>
                        <a:pt x="673418" y="754380"/>
                        <a:pt x="613410" y="736283"/>
                        <a:pt x="573405" y="696278"/>
                      </a:cubicBezTo>
                      <a:cubicBezTo>
                        <a:pt x="538163" y="678180"/>
                        <a:pt x="509588" y="656273"/>
                        <a:pt x="487680" y="618173"/>
                      </a:cubicBezTo>
                      <a:cubicBezTo>
                        <a:pt x="463867" y="576262"/>
                        <a:pt x="449580" y="529590"/>
                        <a:pt x="439103" y="483870"/>
                      </a:cubicBezTo>
                      <a:cubicBezTo>
                        <a:pt x="414338" y="375285"/>
                        <a:pt x="384810" y="260985"/>
                        <a:pt x="298133" y="184785"/>
                      </a:cubicBezTo>
                      <a:cubicBezTo>
                        <a:pt x="251460" y="150495"/>
                        <a:pt x="204788" y="118110"/>
                        <a:pt x="160020" y="80963"/>
                      </a:cubicBezTo>
                      <a:cubicBezTo>
                        <a:pt x="116205" y="44768"/>
                        <a:pt x="60007" y="18097"/>
                        <a:pt x="2857" y="0"/>
                      </a:cubicBezTo>
                      <a:lnTo>
                        <a:pt x="0" y="21907"/>
                      </a:lnTo>
                      <a:cubicBezTo>
                        <a:pt x="47625" y="38100"/>
                        <a:pt x="93345" y="60960"/>
                        <a:pt x="140970" y="86677"/>
                      </a:cubicBezTo>
                      <a:cubicBezTo>
                        <a:pt x="291465" y="166688"/>
                        <a:pt x="371475" y="299085"/>
                        <a:pt x="405765" y="463868"/>
                      </a:cubicBezTo>
                      <a:cubicBezTo>
                        <a:pt x="410528" y="487680"/>
                        <a:pt x="414338" y="512445"/>
                        <a:pt x="422910" y="536258"/>
                      </a:cubicBezTo>
                      <a:cubicBezTo>
                        <a:pt x="483870" y="716280"/>
                        <a:pt x="684848" y="811530"/>
                        <a:pt x="865823" y="791528"/>
                      </a:cubicBezTo>
                      <a:cubicBezTo>
                        <a:pt x="1097280" y="765810"/>
                        <a:pt x="1159193" y="522922"/>
                        <a:pt x="1246823" y="344805"/>
                      </a:cubicBezTo>
                      <a:cubicBezTo>
                        <a:pt x="1285875" y="264795"/>
                        <a:pt x="1333500" y="186690"/>
                        <a:pt x="1401128" y="129540"/>
                      </a:cubicBezTo>
                      <a:cubicBezTo>
                        <a:pt x="1478280" y="63818"/>
                        <a:pt x="1595438" y="34290"/>
                        <a:pt x="1690688" y="68580"/>
                      </a:cubicBezTo>
                      <a:cubicBezTo>
                        <a:pt x="1691640" y="54293"/>
                        <a:pt x="1689735" y="40005"/>
                        <a:pt x="1687830" y="25718"/>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455" name="Google Shape;455;p5"/>
              <p:cNvGrpSpPr/>
              <p:nvPr/>
            </p:nvGrpSpPr>
            <p:grpSpPr>
              <a:xfrm>
                <a:off x="3313728" y="1500187"/>
                <a:ext cx="1048721" cy="734377"/>
                <a:chOff x="3313728" y="1500187"/>
                <a:chExt cx="1048721" cy="734377"/>
              </a:xfrm>
            </p:grpSpPr>
            <p:grpSp>
              <p:nvGrpSpPr>
                <p:cNvPr id="456" name="Google Shape;456;p5"/>
                <p:cNvGrpSpPr/>
                <p:nvPr/>
              </p:nvGrpSpPr>
              <p:grpSpPr>
                <a:xfrm>
                  <a:off x="3693795" y="2111544"/>
                  <a:ext cx="113365" cy="83968"/>
                  <a:chOff x="3693795" y="2111544"/>
                  <a:chExt cx="113365" cy="83968"/>
                </a:xfrm>
              </p:grpSpPr>
              <p:sp>
                <p:nvSpPr>
                  <p:cNvPr id="457" name="Google Shape;457;p5"/>
                  <p:cNvSpPr/>
                  <p:nvPr/>
                </p:nvSpPr>
                <p:spPr>
                  <a:xfrm>
                    <a:off x="3707129" y="2111544"/>
                    <a:ext cx="100012" cy="69680"/>
                  </a:xfrm>
                  <a:custGeom>
                    <a:avLst/>
                    <a:gdLst/>
                    <a:ahLst/>
                    <a:cxnLst/>
                    <a:rect l="l" t="t" r="r" b="b"/>
                    <a:pathLst>
                      <a:path w="100012" h="69680" extrusionOk="0">
                        <a:moveTo>
                          <a:pt x="0" y="69680"/>
                        </a:moveTo>
                        <a:cubicBezTo>
                          <a:pt x="26670" y="37295"/>
                          <a:pt x="45720" y="-23665"/>
                          <a:pt x="97155" y="9673"/>
                        </a:cubicBezTo>
                        <a:lnTo>
                          <a:pt x="100013" y="13483"/>
                        </a:lnTo>
                        <a:cubicBezTo>
                          <a:pt x="60008" y="10625"/>
                          <a:pt x="30480" y="48725"/>
                          <a:pt x="0" y="6968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58" name="Google Shape;458;p5"/>
                  <p:cNvSpPr/>
                  <p:nvPr/>
                </p:nvSpPr>
                <p:spPr>
                  <a:xfrm>
                    <a:off x="3693795" y="2121217"/>
                    <a:ext cx="113365" cy="74295"/>
                  </a:xfrm>
                  <a:custGeom>
                    <a:avLst/>
                    <a:gdLst/>
                    <a:ahLst/>
                    <a:cxnLst/>
                    <a:rect l="l" t="t" r="r" b="b"/>
                    <a:pathLst>
                      <a:path w="113365" h="74295" extrusionOk="0">
                        <a:moveTo>
                          <a:pt x="76200" y="47625"/>
                        </a:moveTo>
                        <a:cubicBezTo>
                          <a:pt x="48577" y="52388"/>
                          <a:pt x="24765" y="61913"/>
                          <a:pt x="0" y="74295"/>
                        </a:cubicBezTo>
                        <a:cubicBezTo>
                          <a:pt x="14288" y="59055"/>
                          <a:pt x="30480" y="43815"/>
                          <a:pt x="45720" y="29528"/>
                        </a:cubicBezTo>
                        <a:cubicBezTo>
                          <a:pt x="55245" y="21908"/>
                          <a:pt x="65722" y="14288"/>
                          <a:pt x="77152" y="8573"/>
                        </a:cubicBezTo>
                        <a:cubicBezTo>
                          <a:pt x="84772" y="4763"/>
                          <a:pt x="98107" y="0"/>
                          <a:pt x="104775" y="0"/>
                        </a:cubicBezTo>
                        <a:cubicBezTo>
                          <a:pt x="116205" y="5715"/>
                          <a:pt x="115252" y="20955"/>
                          <a:pt x="107632" y="32385"/>
                        </a:cubicBezTo>
                        <a:cubicBezTo>
                          <a:pt x="101917" y="42863"/>
                          <a:pt x="87630" y="45720"/>
                          <a:pt x="76200" y="47625"/>
                        </a:cubicBezTo>
                        <a:close/>
                      </a:path>
                    </a:pathLst>
                  </a:custGeom>
                  <a:solidFill>
                    <a:srgbClr val="54660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459" name="Google Shape;459;p5"/>
                <p:cNvGrpSpPr/>
                <p:nvPr/>
              </p:nvGrpSpPr>
              <p:grpSpPr>
                <a:xfrm>
                  <a:off x="3796397" y="2114790"/>
                  <a:ext cx="64048" cy="119774"/>
                  <a:chOff x="3796397" y="2114790"/>
                  <a:chExt cx="64048" cy="119774"/>
                </a:xfrm>
              </p:grpSpPr>
              <p:sp>
                <p:nvSpPr>
                  <p:cNvPr id="460" name="Google Shape;460;p5"/>
                  <p:cNvSpPr/>
                  <p:nvPr/>
                </p:nvSpPr>
                <p:spPr>
                  <a:xfrm>
                    <a:off x="3818191" y="2115502"/>
                    <a:ext cx="42254" cy="119062"/>
                  </a:xfrm>
                  <a:custGeom>
                    <a:avLst/>
                    <a:gdLst/>
                    <a:ahLst/>
                    <a:cxnLst/>
                    <a:rect l="l" t="t" r="r" b="b"/>
                    <a:pathLst>
                      <a:path w="42254" h="119062" extrusionOk="0">
                        <a:moveTo>
                          <a:pt x="21336" y="0"/>
                        </a:moveTo>
                        <a:cubicBezTo>
                          <a:pt x="40386" y="6668"/>
                          <a:pt x="48006" y="38100"/>
                          <a:pt x="37528" y="57150"/>
                        </a:cubicBezTo>
                        <a:cubicBezTo>
                          <a:pt x="31813" y="68580"/>
                          <a:pt x="11811" y="86677"/>
                          <a:pt x="7048" y="119063"/>
                        </a:cubicBezTo>
                        <a:cubicBezTo>
                          <a:pt x="4191" y="95250"/>
                          <a:pt x="-1524" y="87630"/>
                          <a:pt x="381" y="64770"/>
                        </a:cubicBezTo>
                        <a:cubicBezTo>
                          <a:pt x="1333" y="44768"/>
                          <a:pt x="20383" y="17145"/>
                          <a:pt x="21336" y="0"/>
                        </a:cubicBezTo>
                        <a:close/>
                      </a:path>
                    </a:pathLst>
                  </a:custGeom>
                  <a:solidFill>
                    <a:srgbClr val="7C95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61" name="Google Shape;461;p5"/>
                  <p:cNvSpPr/>
                  <p:nvPr/>
                </p:nvSpPr>
                <p:spPr>
                  <a:xfrm>
                    <a:off x="3796397" y="2114790"/>
                    <a:ext cx="46627" cy="119774"/>
                  </a:xfrm>
                  <a:custGeom>
                    <a:avLst/>
                    <a:gdLst/>
                    <a:ahLst/>
                    <a:cxnLst/>
                    <a:rect l="l" t="t" r="r" b="b"/>
                    <a:pathLst>
                      <a:path w="46627" h="119774" extrusionOk="0">
                        <a:moveTo>
                          <a:pt x="267" y="35002"/>
                        </a:moveTo>
                        <a:cubicBezTo>
                          <a:pt x="2172" y="15952"/>
                          <a:pt x="23127" y="-4051"/>
                          <a:pt x="43130" y="712"/>
                        </a:cubicBezTo>
                        <a:cubicBezTo>
                          <a:pt x="51702" y="18809"/>
                          <a:pt x="42177" y="41669"/>
                          <a:pt x="39320" y="48337"/>
                        </a:cubicBezTo>
                        <a:cubicBezTo>
                          <a:pt x="32652" y="70244"/>
                          <a:pt x="25985" y="91199"/>
                          <a:pt x="28842" y="119774"/>
                        </a:cubicBezTo>
                        <a:cubicBezTo>
                          <a:pt x="26937" y="111202"/>
                          <a:pt x="20270" y="106439"/>
                          <a:pt x="16460" y="98819"/>
                        </a:cubicBezTo>
                        <a:cubicBezTo>
                          <a:pt x="6935" y="80722"/>
                          <a:pt x="-1638" y="55004"/>
                          <a:pt x="267" y="35002"/>
                        </a:cubicBezTo>
                        <a:close/>
                      </a:path>
                    </a:pathLst>
                  </a:custGeom>
                  <a:solidFill>
                    <a:srgbClr val="54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462" name="Google Shape;462;p5"/>
                <p:cNvSpPr/>
                <p:nvPr/>
              </p:nvSpPr>
              <p:spPr>
                <a:xfrm>
                  <a:off x="3974284" y="2114251"/>
                  <a:ext cx="54922" cy="120313"/>
                </a:xfrm>
                <a:custGeom>
                  <a:avLst/>
                  <a:gdLst/>
                  <a:ahLst/>
                  <a:cxnLst/>
                  <a:rect l="l" t="t" r="r" b="b"/>
                  <a:pathLst>
                    <a:path w="54922" h="120313" extrusionOk="0">
                      <a:moveTo>
                        <a:pt x="51933" y="6014"/>
                      </a:moveTo>
                      <a:cubicBezTo>
                        <a:pt x="56696" y="13634"/>
                        <a:pt x="54791" y="26969"/>
                        <a:pt x="52886" y="35541"/>
                      </a:cubicBezTo>
                      <a:cubicBezTo>
                        <a:pt x="50981" y="46019"/>
                        <a:pt x="46218" y="56496"/>
                        <a:pt x="40503" y="66021"/>
                      </a:cubicBezTo>
                      <a:cubicBezTo>
                        <a:pt x="34788" y="75546"/>
                        <a:pt x="28121" y="84119"/>
                        <a:pt x="22406" y="92691"/>
                      </a:cubicBezTo>
                      <a:cubicBezTo>
                        <a:pt x="19548" y="97454"/>
                        <a:pt x="16691" y="101264"/>
                        <a:pt x="13833" y="106026"/>
                      </a:cubicBezTo>
                      <a:cubicBezTo>
                        <a:pt x="12881" y="107931"/>
                        <a:pt x="6213" y="118409"/>
                        <a:pt x="7166" y="120314"/>
                      </a:cubicBezTo>
                      <a:cubicBezTo>
                        <a:pt x="-4264" y="102216"/>
                        <a:pt x="498" y="72689"/>
                        <a:pt x="4308" y="52686"/>
                      </a:cubicBezTo>
                      <a:cubicBezTo>
                        <a:pt x="7166" y="38399"/>
                        <a:pt x="11928" y="23159"/>
                        <a:pt x="21453" y="11729"/>
                      </a:cubicBezTo>
                      <a:cubicBezTo>
                        <a:pt x="25263" y="6966"/>
                        <a:pt x="30026" y="3156"/>
                        <a:pt x="34788" y="1251"/>
                      </a:cubicBezTo>
                      <a:cubicBezTo>
                        <a:pt x="40503" y="-654"/>
                        <a:pt x="45266" y="-654"/>
                        <a:pt x="49076" y="3156"/>
                      </a:cubicBezTo>
                      <a:cubicBezTo>
                        <a:pt x="50981" y="4109"/>
                        <a:pt x="50981" y="5061"/>
                        <a:pt x="51933" y="6014"/>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63" name="Google Shape;463;p5"/>
                <p:cNvSpPr/>
                <p:nvPr/>
              </p:nvSpPr>
              <p:spPr>
                <a:xfrm>
                  <a:off x="4015740" y="1985962"/>
                  <a:ext cx="113109" cy="52534"/>
                </a:xfrm>
                <a:custGeom>
                  <a:avLst/>
                  <a:gdLst/>
                  <a:ahLst/>
                  <a:cxnLst/>
                  <a:rect l="l" t="t" r="r" b="b"/>
                  <a:pathLst>
                    <a:path w="113109" h="52534" extrusionOk="0">
                      <a:moveTo>
                        <a:pt x="30480" y="2858"/>
                      </a:moveTo>
                      <a:cubicBezTo>
                        <a:pt x="38100" y="952"/>
                        <a:pt x="46672" y="0"/>
                        <a:pt x="54292" y="0"/>
                      </a:cubicBezTo>
                      <a:cubicBezTo>
                        <a:pt x="68580" y="0"/>
                        <a:pt x="79057" y="8573"/>
                        <a:pt x="89535" y="17145"/>
                      </a:cubicBezTo>
                      <a:cubicBezTo>
                        <a:pt x="98107" y="24765"/>
                        <a:pt x="108585" y="34290"/>
                        <a:pt x="112395" y="45720"/>
                      </a:cubicBezTo>
                      <a:cubicBezTo>
                        <a:pt x="113347" y="47625"/>
                        <a:pt x="113347" y="50483"/>
                        <a:pt x="112395" y="51435"/>
                      </a:cubicBezTo>
                      <a:cubicBezTo>
                        <a:pt x="110490" y="53340"/>
                        <a:pt x="108585" y="52388"/>
                        <a:pt x="106680" y="51435"/>
                      </a:cubicBezTo>
                      <a:cubicBezTo>
                        <a:pt x="94297" y="45720"/>
                        <a:pt x="82867" y="44767"/>
                        <a:pt x="69532" y="43815"/>
                      </a:cubicBezTo>
                      <a:cubicBezTo>
                        <a:pt x="63817" y="42863"/>
                        <a:pt x="58102" y="40958"/>
                        <a:pt x="52388" y="38100"/>
                      </a:cubicBezTo>
                      <a:cubicBezTo>
                        <a:pt x="38100" y="31433"/>
                        <a:pt x="22860" y="18098"/>
                        <a:pt x="6667" y="20002"/>
                      </a:cubicBezTo>
                      <a:cubicBezTo>
                        <a:pt x="4763" y="20002"/>
                        <a:pt x="1905" y="20955"/>
                        <a:pt x="0" y="19050"/>
                      </a:cubicBezTo>
                      <a:cubicBezTo>
                        <a:pt x="3810" y="15240"/>
                        <a:pt x="8572" y="11430"/>
                        <a:pt x="13335" y="9525"/>
                      </a:cubicBezTo>
                      <a:cubicBezTo>
                        <a:pt x="18097" y="6667"/>
                        <a:pt x="24765" y="4763"/>
                        <a:pt x="30480" y="2858"/>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64" name="Google Shape;464;p5"/>
                <p:cNvSpPr/>
                <p:nvPr/>
              </p:nvSpPr>
              <p:spPr>
                <a:xfrm>
                  <a:off x="3472814" y="1946910"/>
                  <a:ext cx="113109" cy="52534"/>
                </a:xfrm>
                <a:custGeom>
                  <a:avLst/>
                  <a:gdLst/>
                  <a:ahLst/>
                  <a:cxnLst/>
                  <a:rect l="l" t="t" r="r" b="b"/>
                  <a:pathLst>
                    <a:path w="113109" h="52534" extrusionOk="0">
                      <a:moveTo>
                        <a:pt x="30480" y="2857"/>
                      </a:moveTo>
                      <a:cubicBezTo>
                        <a:pt x="38100" y="952"/>
                        <a:pt x="46673" y="0"/>
                        <a:pt x="54293" y="0"/>
                      </a:cubicBezTo>
                      <a:cubicBezTo>
                        <a:pt x="68580" y="0"/>
                        <a:pt x="79058" y="8573"/>
                        <a:pt x="89535" y="17145"/>
                      </a:cubicBezTo>
                      <a:cubicBezTo>
                        <a:pt x="98108" y="24765"/>
                        <a:pt x="108585" y="34290"/>
                        <a:pt x="112395" y="45720"/>
                      </a:cubicBezTo>
                      <a:cubicBezTo>
                        <a:pt x="113348" y="47625"/>
                        <a:pt x="113348" y="50482"/>
                        <a:pt x="112395" y="51435"/>
                      </a:cubicBezTo>
                      <a:cubicBezTo>
                        <a:pt x="110490" y="53340"/>
                        <a:pt x="108585" y="52388"/>
                        <a:pt x="106680" y="51435"/>
                      </a:cubicBezTo>
                      <a:cubicBezTo>
                        <a:pt x="94298" y="45720"/>
                        <a:pt x="82868" y="44767"/>
                        <a:pt x="69533" y="43815"/>
                      </a:cubicBezTo>
                      <a:cubicBezTo>
                        <a:pt x="63818" y="42863"/>
                        <a:pt x="58102" y="40957"/>
                        <a:pt x="52388" y="38100"/>
                      </a:cubicBezTo>
                      <a:cubicBezTo>
                        <a:pt x="38100" y="31432"/>
                        <a:pt x="22860" y="18098"/>
                        <a:pt x="6668" y="20002"/>
                      </a:cubicBezTo>
                      <a:cubicBezTo>
                        <a:pt x="4763" y="20002"/>
                        <a:pt x="1905" y="20955"/>
                        <a:pt x="0" y="19050"/>
                      </a:cubicBezTo>
                      <a:cubicBezTo>
                        <a:pt x="3810" y="15240"/>
                        <a:pt x="8573" y="11430"/>
                        <a:pt x="13335" y="9525"/>
                      </a:cubicBezTo>
                      <a:cubicBezTo>
                        <a:pt x="17145" y="6667"/>
                        <a:pt x="23813" y="4763"/>
                        <a:pt x="30480" y="2857"/>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465" name="Google Shape;465;p5"/>
                <p:cNvGrpSpPr/>
                <p:nvPr/>
              </p:nvGrpSpPr>
              <p:grpSpPr>
                <a:xfrm>
                  <a:off x="4305609" y="1683067"/>
                  <a:ext cx="56840" cy="156210"/>
                  <a:chOff x="4305609" y="1683067"/>
                  <a:chExt cx="56840" cy="156210"/>
                </a:xfrm>
              </p:grpSpPr>
              <p:sp>
                <p:nvSpPr>
                  <p:cNvPr id="466" name="Google Shape;466;p5"/>
                  <p:cNvSpPr/>
                  <p:nvPr/>
                </p:nvSpPr>
                <p:spPr>
                  <a:xfrm>
                    <a:off x="4305609" y="1683067"/>
                    <a:ext cx="31247" cy="156210"/>
                  </a:xfrm>
                  <a:custGeom>
                    <a:avLst/>
                    <a:gdLst/>
                    <a:ahLst/>
                    <a:cxnLst/>
                    <a:rect l="l" t="t" r="r" b="b"/>
                    <a:pathLst>
                      <a:path w="31247" h="156210" extrusionOk="0">
                        <a:moveTo>
                          <a:pt x="29218" y="149543"/>
                        </a:moveTo>
                        <a:lnTo>
                          <a:pt x="29218" y="156210"/>
                        </a:lnTo>
                        <a:cubicBezTo>
                          <a:pt x="9216" y="114300"/>
                          <a:pt x="-26027" y="36195"/>
                          <a:pt x="31123" y="0"/>
                        </a:cubicBezTo>
                        <a:cubicBezTo>
                          <a:pt x="32076" y="23813"/>
                          <a:pt x="27313" y="47625"/>
                          <a:pt x="25408" y="71438"/>
                        </a:cubicBezTo>
                        <a:cubicBezTo>
                          <a:pt x="24456" y="97155"/>
                          <a:pt x="30171" y="123825"/>
                          <a:pt x="29218" y="149543"/>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67" name="Google Shape;467;p5"/>
                  <p:cNvSpPr/>
                  <p:nvPr/>
                </p:nvSpPr>
                <p:spPr>
                  <a:xfrm>
                    <a:off x="4329958" y="1683067"/>
                    <a:ext cx="32491" cy="156210"/>
                  </a:xfrm>
                  <a:custGeom>
                    <a:avLst/>
                    <a:gdLst/>
                    <a:ahLst/>
                    <a:cxnLst/>
                    <a:rect l="l" t="t" r="r" b="b"/>
                    <a:pathLst>
                      <a:path w="32491" h="156210" extrusionOk="0">
                        <a:moveTo>
                          <a:pt x="5822" y="156210"/>
                        </a:moveTo>
                        <a:cubicBezTo>
                          <a:pt x="4869" y="131445"/>
                          <a:pt x="-846" y="101918"/>
                          <a:pt x="107" y="76200"/>
                        </a:cubicBezTo>
                        <a:cubicBezTo>
                          <a:pt x="1059" y="53340"/>
                          <a:pt x="8679" y="18098"/>
                          <a:pt x="8679" y="0"/>
                        </a:cubicBezTo>
                        <a:cubicBezTo>
                          <a:pt x="27729" y="19050"/>
                          <a:pt x="35349" y="46673"/>
                          <a:pt x="31539" y="72390"/>
                        </a:cubicBezTo>
                        <a:cubicBezTo>
                          <a:pt x="25824" y="98108"/>
                          <a:pt x="6774" y="137160"/>
                          <a:pt x="5822" y="15621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468" name="Google Shape;468;p5"/>
                <p:cNvGrpSpPr/>
                <p:nvPr/>
              </p:nvGrpSpPr>
              <p:grpSpPr>
                <a:xfrm>
                  <a:off x="3313728" y="1500187"/>
                  <a:ext cx="60965" cy="159067"/>
                  <a:chOff x="3313728" y="1500187"/>
                  <a:chExt cx="60965" cy="159067"/>
                </a:xfrm>
              </p:grpSpPr>
              <p:sp>
                <p:nvSpPr>
                  <p:cNvPr id="469" name="Google Shape;469;p5"/>
                  <p:cNvSpPr/>
                  <p:nvPr/>
                </p:nvSpPr>
                <p:spPr>
                  <a:xfrm>
                    <a:off x="3313728" y="1500187"/>
                    <a:ext cx="43498" cy="159067"/>
                  </a:xfrm>
                  <a:custGeom>
                    <a:avLst/>
                    <a:gdLst/>
                    <a:ahLst/>
                    <a:cxnLst/>
                    <a:rect l="l" t="t" r="r" b="b"/>
                    <a:pathLst>
                      <a:path w="43498" h="159067" extrusionOk="0">
                        <a:moveTo>
                          <a:pt x="37167" y="0"/>
                        </a:moveTo>
                        <a:cubicBezTo>
                          <a:pt x="38119" y="952"/>
                          <a:pt x="41929" y="7620"/>
                          <a:pt x="42882" y="11430"/>
                        </a:cubicBezTo>
                        <a:cubicBezTo>
                          <a:pt x="44787" y="23813"/>
                          <a:pt x="41929" y="34290"/>
                          <a:pt x="39072" y="46673"/>
                        </a:cubicBezTo>
                        <a:cubicBezTo>
                          <a:pt x="36214" y="60008"/>
                          <a:pt x="36214" y="74295"/>
                          <a:pt x="33357" y="87630"/>
                        </a:cubicBezTo>
                        <a:cubicBezTo>
                          <a:pt x="30499" y="100013"/>
                          <a:pt x="26689" y="110490"/>
                          <a:pt x="25737" y="123825"/>
                        </a:cubicBezTo>
                        <a:cubicBezTo>
                          <a:pt x="24784" y="134302"/>
                          <a:pt x="28594" y="147638"/>
                          <a:pt x="28594" y="159067"/>
                        </a:cubicBezTo>
                        <a:cubicBezTo>
                          <a:pt x="16212" y="150495"/>
                          <a:pt x="10497" y="133350"/>
                          <a:pt x="7639" y="122873"/>
                        </a:cubicBezTo>
                        <a:cubicBezTo>
                          <a:pt x="1924" y="102870"/>
                          <a:pt x="-1886" y="79058"/>
                          <a:pt x="972" y="58102"/>
                        </a:cubicBezTo>
                        <a:cubicBezTo>
                          <a:pt x="2877" y="31433"/>
                          <a:pt x="16212" y="13335"/>
                          <a:pt x="37167" y="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70" name="Google Shape;470;p5"/>
                  <p:cNvSpPr/>
                  <p:nvPr/>
                </p:nvSpPr>
                <p:spPr>
                  <a:xfrm>
                    <a:off x="3337223" y="1500187"/>
                    <a:ext cx="37470" cy="158114"/>
                  </a:xfrm>
                  <a:custGeom>
                    <a:avLst/>
                    <a:gdLst/>
                    <a:ahLst/>
                    <a:cxnLst/>
                    <a:rect l="l" t="t" r="r" b="b"/>
                    <a:pathLst>
                      <a:path w="37470" h="158114" extrusionOk="0">
                        <a:moveTo>
                          <a:pt x="13671" y="0"/>
                        </a:moveTo>
                        <a:cubicBezTo>
                          <a:pt x="35579" y="19050"/>
                          <a:pt x="44151" y="55245"/>
                          <a:pt x="31769" y="80010"/>
                        </a:cubicBezTo>
                        <a:cubicBezTo>
                          <a:pt x="19386" y="105727"/>
                          <a:pt x="336" y="126683"/>
                          <a:pt x="5099" y="158115"/>
                        </a:cubicBezTo>
                        <a:cubicBezTo>
                          <a:pt x="-3474" y="136208"/>
                          <a:pt x="336" y="104775"/>
                          <a:pt x="5099" y="78105"/>
                        </a:cubicBezTo>
                        <a:cubicBezTo>
                          <a:pt x="8909" y="55245"/>
                          <a:pt x="20339" y="23813"/>
                          <a:pt x="13671" y="0"/>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471" name="Google Shape;471;p5"/>
                <p:cNvGrpSpPr/>
                <p:nvPr/>
              </p:nvGrpSpPr>
              <p:grpSpPr>
                <a:xfrm>
                  <a:off x="3539617" y="1768792"/>
                  <a:ext cx="75120" cy="108290"/>
                  <a:chOff x="3539617" y="1768792"/>
                  <a:chExt cx="75120" cy="108290"/>
                </a:xfrm>
              </p:grpSpPr>
              <p:sp>
                <p:nvSpPr>
                  <p:cNvPr id="472" name="Google Shape;472;p5"/>
                  <p:cNvSpPr/>
                  <p:nvPr/>
                </p:nvSpPr>
                <p:spPr>
                  <a:xfrm>
                    <a:off x="3560445" y="1768792"/>
                    <a:ext cx="54292" cy="108290"/>
                  </a:xfrm>
                  <a:custGeom>
                    <a:avLst/>
                    <a:gdLst/>
                    <a:ahLst/>
                    <a:cxnLst/>
                    <a:rect l="l" t="t" r="r" b="b"/>
                    <a:pathLst>
                      <a:path w="54292" h="108290" extrusionOk="0">
                        <a:moveTo>
                          <a:pt x="0" y="107633"/>
                        </a:moveTo>
                        <a:cubicBezTo>
                          <a:pt x="20002" y="112395"/>
                          <a:pt x="43815" y="90488"/>
                          <a:pt x="45720" y="68580"/>
                        </a:cubicBezTo>
                        <a:cubicBezTo>
                          <a:pt x="46672" y="56198"/>
                          <a:pt x="40957" y="30480"/>
                          <a:pt x="54292" y="0"/>
                        </a:cubicBezTo>
                        <a:cubicBezTo>
                          <a:pt x="39052" y="19050"/>
                          <a:pt x="29527" y="20955"/>
                          <a:pt x="18097" y="40958"/>
                        </a:cubicBezTo>
                        <a:cubicBezTo>
                          <a:pt x="7620" y="59055"/>
                          <a:pt x="8572" y="92393"/>
                          <a:pt x="0" y="107633"/>
                        </a:cubicBezTo>
                        <a:close/>
                      </a:path>
                    </a:pathLst>
                  </a:custGeom>
                  <a:solidFill>
                    <a:srgbClr val="7095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73" name="Google Shape;473;p5"/>
                  <p:cNvSpPr/>
                  <p:nvPr/>
                </p:nvSpPr>
                <p:spPr>
                  <a:xfrm>
                    <a:off x="3539617" y="1768792"/>
                    <a:ext cx="75120" cy="107632"/>
                  </a:xfrm>
                  <a:custGeom>
                    <a:avLst/>
                    <a:gdLst/>
                    <a:ahLst/>
                    <a:cxnLst/>
                    <a:rect l="l" t="t" r="r" b="b"/>
                    <a:pathLst>
                      <a:path w="75120" h="107632" extrusionOk="0">
                        <a:moveTo>
                          <a:pt x="3683" y="55245"/>
                        </a:moveTo>
                        <a:cubicBezTo>
                          <a:pt x="-4890" y="72390"/>
                          <a:pt x="1778" y="100013"/>
                          <a:pt x="20828" y="107633"/>
                        </a:cubicBezTo>
                        <a:cubicBezTo>
                          <a:pt x="37973" y="97155"/>
                          <a:pt x="41783" y="72390"/>
                          <a:pt x="44640" y="65723"/>
                        </a:cubicBezTo>
                        <a:cubicBezTo>
                          <a:pt x="51308" y="43815"/>
                          <a:pt x="57023" y="22860"/>
                          <a:pt x="75120" y="0"/>
                        </a:cubicBezTo>
                        <a:cubicBezTo>
                          <a:pt x="68453" y="5715"/>
                          <a:pt x="60833" y="6668"/>
                          <a:pt x="53213" y="10478"/>
                        </a:cubicBezTo>
                        <a:cubicBezTo>
                          <a:pt x="34163" y="20003"/>
                          <a:pt x="13208" y="37148"/>
                          <a:pt x="3683" y="55245"/>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474" name="Google Shape;474;p5"/>
                <p:cNvGrpSpPr/>
                <p:nvPr/>
              </p:nvGrpSpPr>
              <p:grpSpPr>
                <a:xfrm>
                  <a:off x="4160139" y="1976295"/>
                  <a:ext cx="43189" cy="138254"/>
                  <a:chOff x="4160139" y="1976295"/>
                  <a:chExt cx="43189" cy="138254"/>
                </a:xfrm>
              </p:grpSpPr>
              <p:sp>
                <p:nvSpPr>
                  <p:cNvPr id="475" name="Google Shape;475;p5"/>
                  <p:cNvSpPr/>
                  <p:nvPr/>
                </p:nvSpPr>
                <p:spPr>
                  <a:xfrm>
                    <a:off x="4160139" y="1976295"/>
                    <a:ext cx="43189" cy="137302"/>
                  </a:xfrm>
                  <a:custGeom>
                    <a:avLst/>
                    <a:gdLst/>
                    <a:ahLst/>
                    <a:cxnLst/>
                    <a:rect l="l" t="t" r="r" b="b"/>
                    <a:pathLst>
                      <a:path w="43189" h="137302" extrusionOk="0">
                        <a:moveTo>
                          <a:pt x="5144" y="26812"/>
                        </a:moveTo>
                        <a:cubicBezTo>
                          <a:pt x="8001" y="20145"/>
                          <a:pt x="19431" y="-9383"/>
                          <a:pt x="28956" y="3000"/>
                        </a:cubicBezTo>
                        <a:lnTo>
                          <a:pt x="29908" y="3952"/>
                        </a:lnTo>
                        <a:cubicBezTo>
                          <a:pt x="45148" y="23002"/>
                          <a:pt x="45148" y="48720"/>
                          <a:pt x="40386" y="70627"/>
                        </a:cubicBezTo>
                        <a:cubicBezTo>
                          <a:pt x="37528" y="82057"/>
                          <a:pt x="34671" y="93487"/>
                          <a:pt x="34671" y="104917"/>
                        </a:cubicBezTo>
                        <a:cubicBezTo>
                          <a:pt x="34671" y="116347"/>
                          <a:pt x="38481" y="125872"/>
                          <a:pt x="40386" y="137302"/>
                        </a:cubicBezTo>
                        <a:cubicBezTo>
                          <a:pt x="19431" y="120157"/>
                          <a:pt x="7048" y="94440"/>
                          <a:pt x="2286" y="68722"/>
                        </a:cubicBezTo>
                        <a:cubicBezTo>
                          <a:pt x="-1524" y="53482"/>
                          <a:pt x="-572" y="42052"/>
                          <a:pt x="5144" y="26812"/>
                        </a:cubicBezTo>
                        <a:close/>
                      </a:path>
                    </a:pathLst>
                  </a:custGeom>
                  <a:solidFill>
                    <a:srgbClr val="7D8A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76" name="Google Shape;476;p5"/>
                  <p:cNvSpPr/>
                  <p:nvPr/>
                </p:nvSpPr>
                <p:spPr>
                  <a:xfrm>
                    <a:off x="4160139" y="1976295"/>
                    <a:ext cx="40385" cy="138254"/>
                  </a:xfrm>
                  <a:custGeom>
                    <a:avLst/>
                    <a:gdLst/>
                    <a:ahLst/>
                    <a:cxnLst/>
                    <a:rect l="l" t="t" r="r" b="b"/>
                    <a:pathLst>
                      <a:path w="40385" h="138254" extrusionOk="0">
                        <a:moveTo>
                          <a:pt x="5144" y="26812"/>
                        </a:moveTo>
                        <a:cubicBezTo>
                          <a:pt x="8001" y="20145"/>
                          <a:pt x="19431" y="-9383"/>
                          <a:pt x="28956" y="3000"/>
                        </a:cubicBezTo>
                        <a:lnTo>
                          <a:pt x="29908" y="3952"/>
                        </a:lnTo>
                        <a:cubicBezTo>
                          <a:pt x="29908" y="3952"/>
                          <a:pt x="29908" y="4905"/>
                          <a:pt x="30861" y="4905"/>
                        </a:cubicBezTo>
                        <a:cubicBezTo>
                          <a:pt x="30861" y="4905"/>
                          <a:pt x="30861" y="5857"/>
                          <a:pt x="30861" y="5857"/>
                        </a:cubicBezTo>
                        <a:cubicBezTo>
                          <a:pt x="29908" y="17287"/>
                          <a:pt x="29908" y="27765"/>
                          <a:pt x="29908" y="39195"/>
                        </a:cubicBezTo>
                        <a:cubicBezTo>
                          <a:pt x="23241" y="72532"/>
                          <a:pt x="19431" y="109680"/>
                          <a:pt x="40386" y="137302"/>
                        </a:cubicBezTo>
                        <a:cubicBezTo>
                          <a:pt x="40386" y="137302"/>
                          <a:pt x="40386" y="138255"/>
                          <a:pt x="40386" y="138255"/>
                        </a:cubicBezTo>
                        <a:cubicBezTo>
                          <a:pt x="19431" y="121110"/>
                          <a:pt x="7048" y="95392"/>
                          <a:pt x="2286" y="69675"/>
                        </a:cubicBezTo>
                        <a:cubicBezTo>
                          <a:pt x="-1524" y="53482"/>
                          <a:pt x="-572" y="42052"/>
                          <a:pt x="5144" y="26812"/>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grpSp>
        <p:grpSp>
          <p:nvGrpSpPr>
            <p:cNvPr id="477" name="Google Shape;477;p5"/>
            <p:cNvGrpSpPr/>
            <p:nvPr/>
          </p:nvGrpSpPr>
          <p:grpSpPr>
            <a:xfrm flipH="1">
              <a:off x="49529" y="-35043"/>
              <a:ext cx="1151583" cy="2226945"/>
              <a:chOff x="4754869" y="1270635"/>
              <a:chExt cx="1151583" cy="2226945"/>
            </a:xfrm>
          </p:grpSpPr>
          <p:grpSp>
            <p:nvGrpSpPr>
              <p:cNvPr id="478" name="Google Shape;478;p5"/>
              <p:cNvGrpSpPr/>
              <p:nvPr/>
            </p:nvGrpSpPr>
            <p:grpSpPr>
              <a:xfrm>
                <a:off x="4754869" y="1270635"/>
                <a:ext cx="1081838" cy="2163664"/>
                <a:chOff x="4754869" y="1270635"/>
                <a:chExt cx="1081838" cy="2163664"/>
              </a:xfrm>
            </p:grpSpPr>
            <p:sp>
              <p:nvSpPr>
                <p:cNvPr id="479" name="Google Shape;479;p5"/>
                <p:cNvSpPr/>
                <p:nvPr/>
              </p:nvSpPr>
              <p:spPr>
                <a:xfrm>
                  <a:off x="4754869" y="1270635"/>
                  <a:ext cx="1081288" cy="2163664"/>
                </a:xfrm>
                <a:custGeom>
                  <a:avLst/>
                  <a:gdLst/>
                  <a:ahLst/>
                  <a:cxnLst/>
                  <a:rect l="l" t="t" r="r" b="b"/>
                  <a:pathLst>
                    <a:path w="1081288" h="2163664" extrusionOk="0">
                      <a:moveTo>
                        <a:pt x="321003" y="2024062"/>
                      </a:moveTo>
                      <a:cubicBezTo>
                        <a:pt x="162888" y="1883093"/>
                        <a:pt x="135265" y="1627823"/>
                        <a:pt x="118120" y="1430655"/>
                      </a:cubicBezTo>
                      <a:cubicBezTo>
                        <a:pt x="96213" y="1184910"/>
                        <a:pt x="81925" y="942023"/>
                        <a:pt x="71448" y="696278"/>
                      </a:cubicBezTo>
                      <a:cubicBezTo>
                        <a:pt x="62875" y="487680"/>
                        <a:pt x="49540" y="276225"/>
                        <a:pt x="38110" y="66675"/>
                      </a:cubicBezTo>
                      <a:cubicBezTo>
                        <a:pt x="37158" y="42863"/>
                        <a:pt x="35253" y="18097"/>
                        <a:pt x="20965" y="0"/>
                      </a:cubicBezTo>
                      <a:cubicBezTo>
                        <a:pt x="-11420" y="79057"/>
                        <a:pt x="2868" y="162877"/>
                        <a:pt x="4773" y="246698"/>
                      </a:cubicBezTo>
                      <a:cubicBezTo>
                        <a:pt x="7630" y="344805"/>
                        <a:pt x="10488" y="443865"/>
                        <a:pt x="14298" y="541973"/>
                      </a:cubicBezTo>
                      <a:cubicBezTo>
                        <a:pt x="17155" y="623888"/>
                        <a:pt x="30490" y="701040"/>
                        <a:pt x="31443" y="782955"/>
                      </a:cubicBezTo>
                      <a:cubicBezTo>
                        <a:pt x="35253" y="1147762"/>
                        <a:pt x="65733" y="1524000"/>
                        <a:pt x="162888" y="1875473"/>
                      </a:cubicBezTo>
                      <a:cubicBezTo>
                        <a:pt x="190510" y="1974533"/>
                        <a:pt x="252423" y="2051685"/>
                        <a:pt x="343863" y="2103120"/>
                      </a:cubicBezTo>
                      <a:cubicBezTo>
                        <a:pt x="439113" y="2156460"/>
                        <a:pt x="553413" y="2175510"/>
                        <a:pt x="661045" y="2156460"/>
                      </a:cubicBezTo>
                      <a:cubicBezTo>
                        <a:pt x="928698" y="2108835"/>
                        <a:pt x="998230" y="1762125"/>
                        <a:pt x="1023948" y="1537335"/>
                      </a:cubicBezTo>
                      <a:cubicBezTo>
                        <a:pt x="1035378" y="1441133"/>
                        <a:pt x="1041093" y="1345883"/>
                        <a:pt x="1044903" y="1250633"/>
                      </a:cubicBezTo>
                      <a:cubicBezTo>
                        <a:pt x="1050618" y="1082040"/>
                        <a:pt x="1048713" y="914400"/>
                        <a:pt x="1053475" y="743903"/>
                      </a:cubicBezTo>
                      <a:cubicBezTo>
                        <a:pt x="1058238" y="562928"/>
                        <a:pt x="1066810" y="382905"/>
                        <a:pt x="1078240" y="201930"/>
                      </a:cubicBezTo>
                      <a:cubicBezTo>
                        <a:pt x="1082050" y="145733"/>
                        <a:pt x="1085860" y="86677"/>
                        <a:pt x="1065858" y="34290"/>
                      </a:cubicBezTo>
                      <a:cubicBezTo>
                        <a:pt x="1042998" y="83820"/>
                        <a:pt x="1040140" y="140017"/>
                        <a:pt x="1037283" y="195263"/>
                      </a:cubicBezTo>
                      <a:cubicBezTo>
                        <a:pt x="1023948" y="487680"/>
                        <a:pt x="1009660" y="780098"/>
                        <a:pt x="1002993" y="1073468"/>
                      </a:cubicBezTo>
                      <a:cubicBezTo>
                        <a:pt x="999183" y="1263015"/>
                        <a:pt x="998230" y="1458278"/>
                        <a:pt x="969655" y="1648778"/>
                      </a:cubicBezTo>
                      <a:cubicBezTo>
                        <a:pt x="943938" y="1817370"/>
                        <a:pt x="901075" y="2000250"/>
                        <a:pt x="736293" y="2087880"/>
                      </a:cubicBezTo>
                      <a:cubicBezTo>
                        <a:pt x="607705" y="2154555"/>
                        <a:pt x="428635" y="2119313"/>
                        <a:pt x="321003" y="2024062"/>
                      </a:cubicBezTo>
                      <a:close/>
                    </a:path>
                  </a:pathLst>
                </a:custGeom>
                <a:solidFill>
                  <a:srgbClr val="5872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80" name="Google Shape;480;p5"/>
                <p:cNvSpPr/>
                <p:nvPr/>
              </p:nvSpPr>
              <p:spPr>
                <a:xfrm>
                  <a:off x="4756059" y="1271587"/>
                  <a:ext cx="1080648" cy="2160806"/>
                </a:xfrm>
                <a:custGeom>
                  <a:avLst/>
                  <a:gdLst/>
                  <a:ahLst/>
                  <a:cxnLst/>
                  <a:rect l="l" t="t" r="r" b="b"/>
                  <a:pathLst>
                    <a:path w="1080648" h="2160806" extrusionOk="0">
                      <a:moveTo>
                        <a:pt x="1073240" y="58102"/>
                      </a:moveTo>
                      <a:cubicBezTo>
                        <a:pt x="1073240" y="64770"/>
                        <a:pt x="1073240" y="71438"/>
                        <a:pt x="1073240" y="78105"/>
                      </a:cubicBezTo>
                      <a:cubicBezTo>
                        <a:pt x="1073240" y="120968"/>
                        <a:pt x="1068478" y="161925"/>
                        <a:pt x="1061810" y="203835"/>
                      </a:cubicBezTo>
                      <a:cubicBezTo>
                        <a:pt x="1052285" y="273367"/>
                        <a:pt x="1039903" y="842963"/>
                        <a:pt x="1037997" y="936308"/>
                      </a:cubicBezTo>
                      <a:cubicBezTo>
                        <a:pt x="1036093" y="1029653"/>
                        <a:pt x="1032283" y="1122998"/>
                        <a:pt x="1025615" y="1216343"/>
                      </a:cubicBezTo>
                      <a:cubicBezTo>
                        <a:pt x="1023710" y="1368743"/>
                        <a:pt x="1015138" y="1519238"/>
                        <a:pt x="984658" y="1669733"/>
                      </a:cubicBezTo>
                      <a:cubicBezTo>
                        <a:pt x="959893" y="1793558"/>
                        <a:pt x="927508" y="1919288"/>
                        <a:pt x="846545" y="2019300"/>
                      </a:cubicBezTo>
                      <a:cubicBezTo>
                        <a:pt x="751295" y="2136458"/>
                        <a:pt x="586513" y="2172653"/>
                        <a:pt x="446495" y="2120265"/>
                      </a:cubicBezTo>
                      <a:cubicBezTo>
                        <a:pt x="290285" y="2062163"/>
                        <a:pt x="178843" y="1931670"/>
                        <a:pt x="144553" y="1769745"/>
                      </a:cubicBezTo>
                      <a:cubicBezTo>
                        <a:pt x="129312" y="1697355"/>
                        <a:pt x="124550" y="1628775"/>
                        <a:pt x="113120" y="1559243"/>
                      </a:cubicBezTo>
                      <a:cubicBezTo>
                        <a:pt x="102643" y="1501140"/>
                        <a:pt x="90260" y="1442085"/>
                        <a:pt x="93118" y="1383030"/>
                      </a:cubicBezTo>
                      <a:cubicBezTo>
                        <a:pt x="68353" y="1119188"/>
                        <a:pt x="12155" y="117157"/>
                        <a:pt x="19775" y="0"/>
                      </a:cubicBezTo>
                      <a:cubicBezTo>
                        <a:pt x="-10705" y="78105"/>
                        <a:pt x="2630" y="160973"/>
                        <a:pt x="4535" y="243840"/>
                      </a:cubicBezTo>
                      <a:cubicBezTo>
                        <a:pt x="7393" y="341948"/>
                        <a:pt x="10250" y="441008"/>
                        <a:pt x="14060" y="539115"/>
                      </a:cubicBezTo>
                      <a:cubicBezTo>
                        <a:pt x="16918" y="621030"/>
                        <a:pt x="30253" y="698183"/>
                        <a:pt x="31205" y="780098"/>
                      </a:cubicBezTo>
                      <a:cubicBezTo>
                        <a:pt x="35015" y="1144905"/>
                        <a:pt x="65495" y="1521143"/>
                        <a:pt x="162650" y="1872615"/>
                      </a:cubicBezTo>
                      <a:cubicBezTo>
                        <a:pt x="190273" y="1971675"/>
                        <a:pt x="252185" y="2048828"/>
                        <a:pt x="343625" y="2100263"/>
                      </a:cubicBezTo>
                      <a:cubicBezTo>
                        <a:pt x="438875" y="2153603"/>
                        <a:pt x="553175" y="2172653"/>
                        <a:pt x="660808" y="2153603"/>
                      </a:cubicBezTo>
                      <a:cubicBezTo>
                        <a:pt x="928460" y="2105978"/>
                        <a:pt x="997993" y="1759268"/>
                        <a:pt x="1023710" y="1534478"/>
                      </a:cubicBezTo>
                      <a:cubicBezTo>
                        <a:pt x="1035140" y="1438275"/>
                        <a:pt x="1040855" y="1343025"/>
                        <a:pt x="1044665" y="1247775"/>
                      </a:cubicBezTo>
                      <a:cubicBezTo>
                        <a:pt x="1050380" y="1079183"/>
                        <a:pt x="1048475" y="911543"/>
                        <a:pt x="1053238" y="741045"/>
                      </a:cubicBezTo>
                      <a:cubicBezTo>
                        <a:pt x="1058000" y="560070"/>
                        <a:pt x="1066573" y="380048"/>
                        <a:pt x="1078003" y="199073"/>
                      </a:cubicBezTo>
                      <a:cubicBezTo>
                        <a:pt x="1080860" y="152400"/>
                        <a:pt x="1083718" y="103823"/>
                        <a:pt x="1073240" y="58102"/>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481" name="Google Shape;481;p5"/>
              <p:cNvGrpSpPr/>
              <p:nvPr/>
            </p:nvGrpSpPr>
            <p:grpSpPr>
              <a:xfrm>
                <a:off x="5374005" y="3328817"/>
                <a:ext cx="140969" cy="61196"/>
                <a:chOff x="5374005" y="3328817"/>
                <a:chExt cx="140969" cy="61196"/>
              </a:xfrm>
            </p:grpSpPr>
            <p:sp>
              <p:nvSpPr>
                <p:cNvPr id="482" name="Google Shape;482;p5"/>
                <p:cNvSpPr/>
                <p:nvPr/>
              </p:nvSpPr>
              <p:spPr>
                <a:xfrm>
                  <a:off x="5395912" y="3328817"/>
                  <a:ext cx="119062" cy="42080"/>
                </a:xfrm>
                <a:custGeom>
                  <a:avLst/>
                  <a:gdLst/>
                  <a:ahLst/>
                  <a:cxnLst/>
                  <a:rect l="l" t="t" r="r" b="b"/>
                  <a:pathLst>
                    <a:path w="119062" h="42080" extrusionOk="0">
                      <a:moveTo>
                        <a:pt x="0" y="14458"/>
                      </a:moveTo>
                      <a:cubicBezTo>
                        <a:pt x="43815" y="8743"/>
                        <a:pt x="101918" y="-25547"/>
                        <a:pt x="119063" y="37318"/>
                      </a:cubicBezTo>
                      <a:lnTo>
                        <a:pt x="118110" y="42080"/>
                      </a:lnTo>
                      <a:cubicBezTo>
                        <a:pt x="88582" y="11600"/>
                        <a:pt x="38100" y="19220"/>
                        <a:pt x="0" y="14458"/>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83" name="Google Shape;483;p5"/>
                <p:cNvSpPr/>
                <p:nvPr/>
              </p:nvSpPr>
              <p:spPr>
                <a:xfrm>
                  <a:off x="5374005" y="3342322"/>
                  <a:ext cx="135403" cy="47691"/>
                </a:xfrm>
                <a:custGeom>
                  <a:avLst/>
                  <a:gdLst/>
                  <a:ahLst/>
                  <a:cxnLst/>
                  <a:rect l="l" t="t" r="r" b="b"/>
                  <a:pathLst>
                    <a:path w="135403" h="47691" extrusionOk="0">
                      <a:moveTo>
                        <a:pt x="79057" y="36195"/>
                      </a:moveTo>
                      <a:cubicBezTo>
                        <a:pt x="54292" y="20003"/>
                        <a:pt x="28575" y="10478"/>
                        <a:pt x="0" y="1905"/>
                      </a:cubicBezTo>
                      <a:cubicBezTo>
                        <a:pt x="21907" y="0"/>
                        <a:pt x="44767" y="0"/>
                        <a:pt x="67627" y="0"/>
                      </a:cubicBezTo>
                      <a:cubicBezTo>
                        <a:pt x="80963" y="0"/>
                        <a:pt x="94297" y="2858"/>
                        <a:pt x="106680" y="5715"/>
                      </a:cubicBezTo>
                      <a:cubicBezTo>
                        <a:pt x="116205" y="8572"/>
                        <a:pt x="129540" y="14288"/>
                        <a:pt x="134302" y="19050"/>
                      </a:cubicBezTo>
                      <a:cubicBezTo>
                        <a:pt x="139065" y="32385"/>
                        <a:pt x="127635" y="42863"/>
                        <a:pt x="114300" y="46672"/>
                      </a:cubicBezTo>
                      <a:cubicBezTo>
                        <a:pt x="102870" y="50483"/>
                        <a:pt x="89535" y="42863"/>
                        <a:pt x="79057" y="36195"/>
                      </a:cubicBezTo>
                      <a:close/>
                    </a:path>
                  </a:pathLst>
                </a:custGeom>
                <a:solidFill>
                  <a:srgbClr val="54660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484" name="Google Shape;484;p5"/>
              <p:cNvGrpSpPr/>
              <p:nvPr/>
            </p:nvGrpSpPr>
            <p:grpSpPr>
              <a:xfrm>
                <a:off x="5145577" y="3382666"/>
                <a:ext cx="77932" cy="114914"/>
                <a:chOff x="5145577" y="3382666"/>
                <a:chExt cx="77932" cy="114914"/>
              </a:xfrm>
            </p:grpSpPr>
            <p:sp>
              <p:nvSpPr>
                <p:cNvPr id="485" name="Google Shape;485;p5"/>
                <p:cNvSpPr/>
                <p:nvPr/>
              </p:nvSpPr>
              <p:spPr>
                <a:xfrm>
                  <a:off x="5168265" y="3382666"/>
                  <a:ext cx="55244" cy="114913"/>
                </a:xfrm>
                <a:custGeom>
                  <a:avLst/>
                  <a:gdLst/>
                  <a:ahLst/>
                  <a:cxnLst/>
                  <a:rect l="l" t="t" r="r" b="b"/>
                  <a:pathLst>
                    <a:path w="55244" h="114913" extrusionOk="0">
                      <a:moveTo>
                        <a:pt x="0" y="614"/>
                      </a:moveTo>
                      <a:cubicBezTo>
                        <a:pt x="20955" y="-4149"/>
                        <a:pt x="45720" y="19664"/>
                        <a:pt x="47625" y="42524"/>
                      </a:cubicBezTo>
                      <a:cubicBezTo>
                        <a:pt x="48578" y="55858"/>
                        <a:pt x="41910" y="83481"/>
                        <a:pt x="55245" y="114914"/>
                      </a:cubicBezTo>
                      <a:cubicBezTo>
                        <a:pt x="39052" y="94911"/>
                        <a:pt x="29527" y="92053"/>
                        <a:pt x="18097" y="70146"/>
                      </a:cubicBezTo>
                      <a:cubicBezTo>
                        <a:pt x="7620" y="52049"/>
                        <a:pt x="8572" y="16806"/>
                        <a:pt x="0" y="614"/>
                      </a:cubicBezTo>
                      <a:close/>
                    </a:path>
                  </a:pathLst>
                </a:custGeom>
                <a:solidFill>
                  <a:srgbClr val="7C95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86" name="Google Shape;486;p5"/>
                <p:cNvSpPr/>
                <p:nvPr/>
              </p:nvSpPr>
              <p:spPr>
                <a:xfrm>
                  <a:off x="5145577" y="3383280"/>
                  <a:ext cx="77932" cy="114300"/>
                </a:xfrm>
                <a:custGeom>
                  <a:avLst/>
                  <a:gdLst/>
                  <a:ahLst/>
                  <a:cxnLst/>
                  <a:rect l="l" t="t" r="r" b="b"/>
                  <a:pathLst>
                    <a:path w="77932" h="114300" extrusionOk="0">
                      <a:moveTo>
                        <a:pt x="3638" y="55245"/>
                      </a:moveTo>
                      <a:cubicBezTo>
                        <a:pt x="-4935" y="37147"/>
                        <a:pt x="1733" y="7620"/>
                        <a:pt x="22688" y="0"/>
                      </a:cubicBezTo>
                      <a:cubicBezTo>
                        <a:pt x="40786" y="11430"/>
                        <a:pt x="44595" y="37147"/>
                        <a:pt x="46501" y="44767"/>
                      </a:cubicBezTo>
                      <a:cubicBezTo>
                        <a:pt x="52215" y="67627"/>
                        <a:pt x="58883" y="90488"/>
                        <a:pt x="77933" y="114300"/>
                      </a:cubicBezTo>
                      <a:cubicBezTo>
                        <a:pt x="71266" y="107632"/>
                        <a:pt x="62693" y="106680"/>
                        <a:pt x="55073" y="102870"/>
                      </a:cubicBezTo>
                      <a:cubicBezTo>
                        <a:pt x="36023" y="92392"/>
                        <a:pt x="13163" y="74295"/>
                        <a:pt x="3638" y="55245"/>
                      </a:cubicBezTo>
                      <a:close/>
                    </a:path>
                  </a:pathLst>
                </a:custGeom>
                <a:solidFill>
                  <a:srgbClr val="54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487" name="Google Shape;487;p5"/>
              <p:cNvSpPr/>
              <p:nvPr/>
            </p:nvSpPr>
            <p:spPr>
              <a:xfrm>
                <a:off x="5652657" y="3208789"/>
                <a:ext cx="48055" cy="129722"/>
              </a:xfrm>
              <a:custGeom>
                <a:avLst/>
                <a:gdLst/>
                <a:ahLst/>
                <a:cxnLst/>
                <a:rect l="l" t="t" r="r" b="b"/>
                <a:pathLst>
                  <a:path w="48055" h="129722" extrusionOk="0">
                    <a:moveTo>
                      <a:pt x="24243" y="2088"/>
                    </a:moveTo>
                    <a:cubicBezTo>
                      <a:pt x="32815" y="6850"/>
                      <a:pt x="38530" y="19232"/>
                      <a:pt x="41388" y="27805"/>
                    </a:cubicBezTo>
                    <a:cubicBezTo>
                      <a:pt x="45198" y="39235"/>
                      <a:pt x="47103" y="50665"/>
                      <a:pt x="47103" y="62095"/>
                    </a:cubicBezTo>
                    <a:cubicBezTo>
                      <a:pt x="47103" y="73525"/>
                      <a:pt x="46150" y="84955"/>
                      <a:pt x="46150" y="96385"/>
                    </a:cubicBezTo>
                    <a:cubicBezTo>
                      <a:pt x="46150" y="102100"/>
                      <a:pt x="46150" y="107815"/>
                      <a:pt x="46150" y="113530"/>
                    </a:cubicBezTo>
                    <a:cubicBezTo>
                      <a:pt x="46150" y="115435"/>
                      <a:pt x="46150" y="128770"/>
                      <a:pt x="48055" y="129723"/>
                    </a:cubicBezTo>
                    <a:cubicBezTo>
                      <a:pt x="27100" y="120198"/>
                      <a:pt x="14718" y="90670"/>
                      <a:pt x="8050" y="70668"/>
                    </a:cubicBezTo>
                    <a:cubicBezTo>
                      <a:pt x="3288" y="56380"/>
                      <a:pt x="-1475" y="40188"/>
                      <a:pt x="430" y="23995"/>
                    </a:cubicBezTo>
                    <a:cubicBezTo>
                      <a:pt x="1383" y="18280"/>
                      <a:pt x="3288" y="11613"/>
                      <a:pt x="7098" y="6850"/>
                    </a:cubicBezTo>
                    <a:cubicBezTo>
                      <a:pt x="10908" y="2088"/>
                      <a:pt x="14718" y="-770"/>
                      <a:pt x="21385" y="182"/>
                    </a:cubicBezTo>
                    <a:cubicBezTo>
                      <a:pt x="22338" y="1135"/>
                      <a:pt x="23290" y="2088"/>
                      <a:pt x="24243" y="2088"/>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88" name="Google Shape;488;p5"/>
              <p:cNvSpPr/>
              <p:nvPr/>
            </p:nvSpPr>
            <p:spPr>
              <a:xfrm>
                <a:off x="5692140" y="2530687"/>
                <a:ext cx="82168" cy="99164"/>
              </a:xfrm>
              <a:custGeom>
                <a:avLst/>
                <a:gdLst/>
                <a:ahLst/>
                <a:cxnLst/>
                <a:rect l="l" t="t" r="r" b="b"/>
                <a:pathLst>
                  <a:path w="82168" h="99164" extrusionOk="0">
                    <a:moveTo>
                      <a:pt x="953" y="62017"/>
                    </a:moveTo>
                    <a:cubicBezTo>
                      <a:pt x="1905" y="53445"/>
                      <a:pt x="4763" y="44872"/>
                      <a:pt x="7620" y="38205"/>
                    </a:cubicBezTo>
                    <a:cubicBezTo>
                      <a:pt x="13335" y="24870"/>
                      <a:pt x="25717" y="17250"/>
                      <a:pt x="39053" y="10582"/>
                    </a:cubicBezTo>
                    <a:cubicBezTo>
                      <a:pt x="50482" y="4867"/>
                      <a:pt x="62865" y="-848"/>
                      <a:pt x="76200" y="105"/>
                    </a:cubicBezTo>
                    <a:cubicBezTo>
                      <a:pt x="78105" y="105"/>
                      <a:pt x="80963" y="1057"/>
                      <a:pt x="81915" y="2962"/>
                    </a:cubicBezTo>
                    <a:cubicBezTo>
                      <a:pt x="82867" y="4867"/>
                      <a:pt x="80963" y="7725"/>
                      <a:pt x="79057" y="8677"/>
                    </a:cubicBezTo>
                    <a:cubicBezTo>
                      <a:pt x="68580" y="18202"/>
                      <a:pt x="62865" y="29632"/>
                      <a:pt x="56197" y="42015"/>
                    </a:cubicBezTo>
                    <a:cubicBezTo>
                      <a:pt x="53340" y="47730"/>
                      <a:pt x="48578" y="52492"/>
                      <a:pt x="43815" y="56302"/>
                    </a:cubicBezTo>
                    <a:cubicBezTo>
                      <a:pt x="31432" y="67732"/>
                      <a:pt x="12382" y="77257"/>
                      <a:pt x="7620" y="93450"/>
                    </a:cubicBezTo>
                    <a:cubicBezTo>
                      <a:pt x="6667" y="95355"/>
                      <a:pt x="6667" y="98212"/>
                      <a:pt x="3810" y="99165"/>
                    </a:cubicBezTo>
                    <a:cubicBezTo>
                      <a:pt x="1905" y="94402"/>
                      <a:pt x="0" y="87735"/>
                      <a:pt x="0" y="82020"/>
                    </a:cubicBezTo>
                    <a:cubicBezTo>
                      <a:pt x="0" y="76305"/>
                      <a:pt x="0" y="69637"/>
                      <a:pt x="953" y="62017"/>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89" name="Google Shape;489;p5"/>
              <p:cNvSpPr/>
              <p:nvPr/>
            </p:nvSpPr>
            <p:spPr>
              <a:xfrm>
                <a:off x="4839652" y="3184126"/>
                <a:ext cx="123019" cy="50710"/>
              </a:xfrm>
              <a:custGeom>
                <a:avLst/>
                <a:gdLst/>
                <a:ahLst/>
                <a:cxnLst/>
                <a:rect l="l" t="t" r="r" b="b"/>
                <a:pathLst>
                  <a:path w="123019" h="50710" extrusionOk="0">
                    <a:moveTo>
                      <a:pt x="33338" y="4843"/>
                    </a:moveTo>
                    <a:cubicBezTo>
                      <a:pt x="41910" y="1986"/>
                      <a:pt x="49530" y="1033"/>
                      <a:pt x="58102" y="81"/>
                    </a:cubicBezTo>
                    <a:cubicBezTo>
                      <a:pt x="72390" y="-872"/>
                      <a:pt x="84772" y="6748"/>
                      <a:pt x="96202" y="15321"/>
                    </a:cubicBezTo>
                    <a:cubicBezTo>
                      <a:pt x="105727" y="22941"/>
                      <a:pt x="117157" y="31513"/>
                      <a:pt x="121920" y="43896"/>
                    </a:cubicBezTo>
                    <a:cubicBezTo>
                      <a:pt x="122872" y="45801"/>
                      <a:pt x="123825" y="48658"/>
                      <a:pt x="121920" y="49611"/>
                    </a:cubicBezTo>
                    <a:cubicBezTo>
                      <a:pt x="120015" y="51516"/>
                      <a:pt x="117157" y="50563"/>
                      <a:pt x="115252" y="49611"/>
                    </a:cubicBezTo>
                    <a:cubicBezTo>
                      <a:pt x="101917" y="43896"/>
                      <a:pt x="89535" y="44848"/>
                      <a:pt x="75247" y="43896"/>
                    </a:cubicBezTo>
                    <a:cubicBezTo>
                      <a:pt x="68580" y="43896"/>
                      <a:pt x="62865" y="41991"/>
                      <a:pt x="56197" y="39133"/>
                    </a:cubicBezTo>
                    <a:cubicBezTo>
                      <a:pt x="40005" y="33418"/>
                      <a:pt x="23813" y="20083"/>
                      <a:pt x="6667" y="22941"/>
                    </a:cubicBezTo>
                    <a:cubicBezTo>
                      <a:pt x="3810" y="22941"/>
                      <a:pt x="1905" y="23893"/>
                      <a:pt x="0" y="22941"/>
                    </a:cubicBezTo>
                    <a:cubicBezTo>
                      <a:pt x="3810" y="19131"/>
                      <a:pt x="8572" y="14368"/>
                      <a:pt x="13335" y="12463"/>
                    </a:cubicBezTo>
                    <a:cubicBezTo>
                      <a:pt x="20002" y="9606"/>
                      <a:pt x="26670" y="6748"/>
                      <a:pt x="33338" y="4843"/>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490" name="Google Shape;490;p5"/>
              <p:cNvGrpSpPr/>
              <p:nvPr/>
            </p:nvGrpSpPr>
            <p:grpSpPr>
              <a:xfrm>
                <a:off x="5783335" y="2166533"/>
                <a:ext cx="123117" cy="119466"/>
                <a:chOff x="5783335" y="2166533"/>
                <a:chExt cx="123117" cy="119466"/>
              </a:xfrm>
            </p:grpSpPr>
            <p:sp>
              <p:nvSpPr>
                <p:cNvPr id="491" name="Google Shape;491;p5"/>
                <p:cNvSpPr/>
                <p:nvPr/>
              </p:nvSpPr>
              <p:spPr>
                <a:xfrm>
                  <a:off x="5783335" y="2166937"/>
                  <a:ext cx="123117" cy="119062"/>
                </a:xfrm>
                <a:custGeom>
                  <a:avLst/>
                  <a:gdLst/>
                  <a:ahLst/>
                  <a:cxnLst/>
                  <a:rect l="l" t="t" r="r" b="b"/>
                  <a:pathLst>
                    <a:path w="123117" h="119062" extrusionOk="0">
                      <a:moveTo>
                        <a:pt x="117402" y="114300"/>
                      </a:moveTo>
                      <a:lnTo>
                        <a:pt x="123117" y="119063"/>
                      </a:lnTo>
                      <a:cubicBezTo>
                        <a:pt x="75492" y="105728"/>
                        <a:pt x="-11185" y="80010"/>
                        <a:pt x="1197" y="0"/>
                      </a:cubicBezTo>
                      <a:cubicBezTo>
                        <a:pt x="20247" y="17145"/>
                        <a:pt x="36440" y="40005"/>
                        <a:pt x="53584" y="59055"/>
                      </a:cubicBezTo>
                      <a:cubicBezTo>
                        <a:pt x="72634" y="80010"/>
                        <a:pt x="98352" y="94297"/>
                        <a:pt x="117402" y="114300"/>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92" name="Google Shape;492;p5"/>
                <p:cNvSpPr/>
                <p:nvPr/>
              </p:nvSpPr>
              <p:spPr>
                <a:xfrm>
                  <a:off x="5784532" y="2166533"/>
                  <a:ext cx="121920" cy="119466"/>
                </a:xfrm>
                <a:custGeom>
                  <a:avLst/>
                  <a:gdLst/>
                  <a:ahLst/>
                  <a:cxnLst/>
                  <a:rect l="l" t="t" r="r" b="b"/>
                  <a:pathLst>
                    <a:path w="121920" h="119466" extrusionOk="0">
                      <a:moveTo>
                        <a:pt x="121920" y="119467"/>
                      </a:moveTo>
                      <a:cubicBezTo>
                        <a:pt x="101918" y="101369"/>
                        <a:pt x="74295" y="85177"/>
                        <a:pt x="54293" y="65174"/>
                      </a:cubicBezTo>
                      <a:cubicBezTo>
                        <a:pt x="37148" y="47077"/>
                        <a:pt x="14288" y="13739"/>
                        <a:pt x="0" y="404"/>
                      </a:cubicBezTo>
                      <a:cubicBezTo>
                        <a:pt x="29528" y="-2453"/>
                        <a:pt x="56198" y="9929"/>
                        <a:pt x="73343" y="34694"/>
                      </a:cubicBezTo>
                      <a:cubicBezTo>
                        <a:pt x="91440" y="57554"/>
                        <a:pt x="108585" y="104227"/>
                        <a:pt x="121920" y="119467"/>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493" name="Google Shape;493;p5"/>
              <p:cNvGrpSpPr/>
              <p:nvPr/>
            </p:nvGrpSpPr>
            <p:grpSpPr>
              <a:xfrm>
                <a:off x="4806724" y="2220277"/>
                <a:ext cx="106270" cy="134302"/>
                <a:chOff x="4806724" y="2220277"/>
                <a:chExt cx="106270" cy="134302"/>
              </a:xfrm>
            </p:grpSpPr>
            <p:sp>
              <p:nvSpPr>
                <p:cNvPr id="494" name="Google Shape;494;p5"/>
                <p:cNvSpPr/>
                <p:nvPr/>
              </p:nvSpPr>
              <p:spPr>
                <a:xfrm>
                  <a:off x="4806724" y="2220277"/>
                  <a:ext cx="105318" cy="133416"/>
                </a:xfrm>
                <a:custGeom>
                  <a:avLst/>
                  <a:gdLst/>
                  <a:ahLst/>
                  <a:cxnLst/>
                  <a:rect l="l" t="t" r="r" b="b"/>
                  <a:pathLst>
                    <a:path w="105318" h="133416" extrusionOk="0">
                      <a:moveTo>
                        <a:pt x="4353" y="0"/>
                      </a:moveTo>
                      <a:cubicBezTo>
                        <a:pt x="5306" y="0"/>
                        <a:pt x="13878" y="2857"/>
                        <a:pt x="16736" y="4763"/>
                      </a:cubicBezTo>
                      <a:cubicBezTo>
                        <a:pt x="27213" y="14288"/>
                        <a:pt x="31976" y="24765"/>
                        <a:pt x="37691" y="36195"/>
                      </a:cubicBezTo>
                      <a:cubicBezTo>
                        <a:pt x="45311" y="48577"/>
                        <a:pt x="54836" y="60007"/>
                        <a:pt x="60551" y="73342"/>
                      </a:cubicBezTo>
                      <a:cubicBezTo>
                        <a:pt x="66266" y="85725"/>
                        <a:pt x="71028" y="97155"/>
                        <a:pt x="78648" y="107632"/>
                      </a:cubicBezTo>
                      <a:cubicBezTo>
                        <a:pt x="85316" y="117157"/>
                        <a:pt x="97698" y="124777"/>
                        <a:pt x="105318" y="133350"/>
                      </a:cubicBezTo>
                      <a:cubicBezTo>
                        <a:pt x="89126" y="134302"/>
                        <a:pt x="72933" y="124777"/>
                        <a:pt x="63408" y="118110"/>
                      </a:cubicBezTo>
                      <a:cubicBezTo>
                        <a:pt x="45311" y="105727"/>
                        <a:pt x="26261" y="89535"/>
                        <a:pt x="13878" y="70485"/>
                      </a:cubicBezTo>
                      <a:cubicBezTo>
                        <a:pt x="-1362" y="48577"/>
                        <a:pt x="-3267" y="24765"/>
                        <a:pt x="4353" y="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95" name="Google Shape;495;p5"/>
                <p:cNvSpPr/>
                <p:nvPr/>
              </p:nvSpPr>
              <p:spPr>
                <a:xfrm>
                  <a:off x="4811077" y="2220277"/>
                  <a:ext cx="101917" cy="134302"/>
                </a:xfrm>
                <a:custGeom>
                  <a:avLst/>
                  <a:gdLst/>
                  <a:ahLst/>
                  <a:cxnLst/>
                  <a:rect l="l" t="t" r="r" b="b"/>
                  <a:pathLst>
                    <a:path w="101917" h="134302" extrusionOk="0">
                      <a:moveTo>
                        <a:pt x="0" y="0"/>
                      </a:moveTo>
                      <a:cubicBezTo>
                        <a:pt x="30480" y="0"/>
                        <a:pt x="61913" y="23813"/>
                        <a:pt x="69532" y="52388"/>
                      </a:cubicBezTo>
                      <a:cubicBezTo>
                        <a:pt x="77152" y="81915"/>
                        <a:pt x="75247" y="111442"/>
                        <a:pt x="101917" y="134302"/>
                      </a:cubicBezTo>
                      <a:cubicBezTo>
                        <a:pt x="80010" y="122872"/>
                        <a:pt x="61913" y="94297"/>
                        <a:pt x="46672" y="69532"/>
                      </a:cubicBezTo>
                      <a:cubicBezTo>
                        <a:pt x="34290" y="47625"/>
                        <a:pt x="21907" y="14288"/>
                        <a:pt x="0" y="0"/>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496" name="Google Shape;496;p5"/>
              <p:cNvGrpSpPr/>
              <p:nvPr/>
            </p:nvGrpSpPr>
            <p:grpSpPr>
              <a:xfrm>
                <a:off x="4876902" y="2799397"/>
                <a:ext cx="74192" cy="117548"/>
                <a:chOff x="4876902" y="2799397"/>
                <a:chExt cx="74192" cy="117548"/>
              </a:xfrm>
            </p:grpSpPr>
            <p:sp>
              <p:nvSpPr>
                <p:cNvPr id="497" name="Google Shape;497;p5"/>
                <p:cNvSpPr/>
                <p:nvPr/>
              </p:nvSpPr>
              <p:spPr>
                <a:xfrm>
                  <a:off x="4901565" y="2799397"/>
                  <a:ext cx="49529" cy="117548"/>
                </a:xfrm>
                <a:custGeom>
                  <a:avLst/>
                  <a:gdLst/>
                  <a:ahLst/>
                  <a:cxnLst/>
                  <a:rect l="l" t="t" r="r" b="b"/>
                  <a:pathLst>
                    <a:path w="49529" h="117548" extrusionOk="0">
                      <a:moveTo>
                        <a:pt x="0" y="117158"/>
                      </a:moveTo>
                      <a:cubicBezTo>
                        <a:pt x="21907" y="120968"/>
                        <a:pt x="44767" y="96203"/>
                        <a:pt x="45720" y="73343"/>
                      </a:cubicBezTo>
                      <a:cubicBezTo>
                        <a:pt x="45720" y="60008"/>
                        <a:pt x="38100" y="33338"/>
                        <a:pt x="49530" y="0"/>
                      </a:cubicBezTo>
                      <a:cubicBezTo>
                        <a:pt x="34290" y="20955"/>
                        <a:pt x="24765" y="24765"/>
                        <a:pt x="14288" y="45720"/>
                      </a:cubicBezTo>
                      <a:cubicBezTo>
                        <a:pt x="4763" y="65723"/>
                        <a:pt x="7620" y="100013"/>
                        <a:pt x="0" y="117158"/>
                      </a:cubicBezTo>
                      <a:close/>
                    </a:path>
                  </a:pathLst>
                </a:custGeom>
                <a:solidFill>
                  <a:srgbClr val="7095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498" name="Google Shape;498;p5"/>
                <p:cNvSpPr/>
                <p:nvPr/>
              </p:nvSpPr>
              <p:spPr>
                <a:xfrm>
                  <a:off x="4876902" y="2799397"/>
                  <a:ext cx="73239" cy="117157"/>
                </a:xfrm>
                <a:custGeom>
                  <a:avLst/>
                  <a:gdLst/>
                  <a:ahLst/>
                  <a:cxnLst/>
                  <a:rect l="l" t="t" r="r" b="b"/>
                  <a:pathLst>
                    <a:path w="73239" h="117157" extrusionOk="0">
                      <a:moveTo>
                        <a:pt x="2755" y="62865"/>
                      </a:moveTo>
                      <a:cubicBezTo>
                        <a:pt x="-4865" y="80963"/>
                        <a:pt x="3707" y="110490"/>
                        <a:pt x="23710" y="117158"/>
                      </a:cubicBezTo>
                      <a:cubicBezTo>
                        <a:pt x="40855" y="104775"/>
                        <a:pt x="43712" y="79058"/>
                        <a:pt x="45617" y="71438"/>
                      </a:cubicBezTo>
                      <a:cubicBezTo>
                        <a:pt x="50380" y="47625"/>
                        <a:pt x="56095" y="24765"/>
                        <a:pt x="73240" y="0"/>
                      </a:cubicBezTo>
                      <a:cubicBezTo>
                        <a:pt x="67525" y="6668"/>
                        <a:pt x="58000" y="8573"/>
                        <a:pt x="50380" y="13335"/>
                      </a:cubicBezTo>
                      <a:cubicBezTo>
                        <a:pt x="33235" y="23813"/>
                        <a:pt x="12280" y="42863"/>
                        <a:pt x="2755" y="62865"/>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499" name="Google Shape;499;p5"/>
              <p:cNvGrpSpPr/>
              <p:nvPr/>
            </p:nvGrpSpPr>
            <p:grpSpPr>
              <a:xfrm>
                <a:off x="5757738" y="2764643"/>
                <a:ext cx="100136" cy="112858"/>
                <a:chOff x="5757738" y="2764643"/>
                <a:chExt cx="100136" cy="112858"/>
              </a:xfrm>
            </p:grpSpPr>
            <p:sp>
              <p:nvSpPr>
                <p:cNvPr id="500" name="Google Shape;500;p5"/>
                <p:cNvSpPr/>
                <p:nvPr/>
              </p:nvSpPr>
              <p:spPr>
                <a:xfrm>
                  <a:off x="5757738" y="2764643"/>
                  <a:ext cx="100136" cy="112858"/>
                </a:xfrm>
                <a:custGeom>
                  <a:avLst/>
                  <a:gdLst/>
                  <a:ahLst/>
                  <a:cxnLst/>
                  <a:rect l="l" t="t" r="r" b="b"/>
                  <a:pathLst>
                    <a:path w="100136" h="112858" extrusionOk="0">
                      <a:moveTo>
                        <a:pt x="2981" y="35706"/>
                      </a:moveTo>
                      <a:cubicBezTo>
                        <a:pt x="1076" y="29039"/>
                        <a:pt x="-5591" y="-4299"/>
                        <a:pt x="10601" y="464"/>
                      </a:cubicBezTo>
                      <a:lnTo>
                        <a:pt x="12506" y="464"/>
                      </a:lnTo>
                      <a:cubicBezTo>
                        <a:pt x="37271" y="8084"/>
                        <a:pt x="51559" y="30944"/>
                        <a:pt x="61084" y="53804"/>
                      </a:cubicBezTo>
                      <a:cubicBezTo>
                        <a:pt x="65846" y="66186"/>
                        <a:pt x="69656" y="77616"/>
                        <a:pt x="76324" y="88094"/>
                      </a:cubicBezTo>
                      <a:cubicBezTo>
                        <a:pt x="82991" y="98571"/>
                        <a:pt x="92516" y="104286"/>
                        <a:pt x="100136" y="112859"/>
                      </a:cubicBezTo>
                      <a:cubicBezTo>
                        <a:pt x="71561" y="110001"/>
                        <a:pt x="45844" y="94761"/>
                        <a:pt x="26794" y="74759"/>
                      </a:cubicBezTo>
                      <a:cubicBezTo>
                        <a:pt x="13459" y="63329"/>
                        <a:pt x="6791" y="51899"/>
                        <a:pt x="2981" y="35706"/>
                      </a:cubicBezTo>
                      <a:close/>
                    </a:path>
                  </a:pathLst>
                </a:custGeom>
                <a:solidFill>
                  <a:srgbClr val="7D8A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01" name="Google Shape;501;p5"/>
                <p:cNvSpPr/>
                <p:nvPr/>
              </p:nvSpPr>
              <p:spPr>
                <a:xfrm>
                  <a:off x="5757738" y="2764643"/>
                  <a:ext cx="100136" cy="111906"/>
                </a:xfrm>
                <a:custGeom>
                  <a:avLst/>
                  <a:gdLst/>
                  <a:ahLst/>
                  <a:cxnLst/>
                  <a:rect l="l" t="t" r="r" b="b"/>
                  <a:pathLst>
                    <a:path w="100136" h="111906" extrusionOk="0">
                      <a:moveTo>
                        <a:pt x="2981" y="35706"/>
                      </a:moveTo>
                      <a:cubicBezTo>
                        <a:pt x="1076" y="29039"/>
                        <a:pt x="-5591" y="-4299"/>
                        <a:pt x="10601" y="464"/>
                      </a:cubicBezTo>
                      <a:lnTo>
                        <a:pt x="12506" y="464"/>
                      </a:lnTo>
                      <a:cubicBezTo>
                        <a:pt x="12506" y="464"/>
                        <a:pt x="13459" y="464"/>
                        <a:pt x="13459" y="464"/>
                      </a:cubicBezTo>
                      <a:cubicBezTo>
                        <a:pt x="13459" y="464"/>
                        <a:pt x="13459" y="1416"/>
                        <a:pt x="13459" y="1416"/>
                      </a:cubicBezTo>
                      <a:cubicBezTo>
                        <a:pt x="19174" y="11894"/>
                        <a:pt x="25841" y="21419"/>
                        <a:pt x="32509" y="30944"/>
                      </a:cubicBezTo>
                      <a:cubicBezTo>
                        <a:pt x="46796" y="64281"/>
                        <a:pt x="63941" y="99524"/>
                        <a:pt x="99184" y="110954"/>
                      </a:cubicBezTo>
                      <a:cubicBezTo>
                        <a:pt x="99184" y="110954"/>
                        <a:pt x="99184" y="110954"/>
                        <a:pt x="100136" y="111906"/>
                      </a:cubicBezTo>
                      <a:cubicBezTo>
                        <a:pt x="71561" y="109049"/>
                        <a:pt x="45844" y="93809"/>
                        <a:pt x="26794" y="73806"/>
                      </a:cubicBezTo>
                      <a:cubicBezTo>
                        <a:pt x="13459" y="63329"/>
                        <a:pt x="6791" y="51899"/>
                        <a:pt x="2981" y="35706"/>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grpSp>
          <p:nvGrpSpPr>
            <p:cNvPr id="502" name="Google Shape;502;p5"/>
            <p:cNvGrpSpPr/>
            <p:nvPr/>
          </p:nvGrpSpPr>
          <p:grpSpPr>
            <a:xfrm flipH="1">
              <a:off x="2740581" y="-52189"/>
              <a:ext cx="255031" cy="2229112"/>
              <a:chOff x="2960369" y="1253489"/>
              <a:chExt cx="255031" cy="2229112"/>
            </a:xfrm>
          </p:grpSpPr>
          <p:grpSp>
            <p:nvGrpSpPr>
              <p:cNvPr id="503" name="Google Shape;503;p5"/>
              <p:cNvGrpSpPr/>
              <p:nvPr/>
            </p:nvGrpSpPr>
            <p:grpSpPr>
              <a:xfrm>
                <a:off x="3010486" y="1253489"/>
                <a:ext cx="186103" cy="2229112"/>
                <a:chOff x="3010486" y="1253489"/>
                <a:chExt cx="186103" cy="2229112"/>
              </a:xfrm>
            </p:grpSpPr>
            <p:sp>
              <p:nvSpPr>
                <p:cNvPr id="504" name="Google Shape;504;p5"/>
                <p:cNvSpPr/>
                <p:nvPr/>
              </p:nvSpPr>
              <p:spPr>
                <a:xfrm>
                  <a:off x="3010486" y="1253489"/>
                  <a:ext cx="186103" cy="2229112"/>
                </a:xfrm>
                <a:custGeom>
                  <a:avLst/>
                  <a:gdLst/>
                  <a:ahLst/>
                  <a:cxnLst/>
                  <a:rect l="l" t="t" r="r" b="b"/>
                  <a:pathLst>
                    <a:path w="186103" h="2229112" extrusionOk="0">
                      <a:moveTo>
                        <a:pt x="186103" y="30480"/>
                      </a:moveTo>
                      <a:cubicBezTo>
                        <a:pt x="167053" y="20003"/>
                        <a:pt x="148956" y="10478"/>
                        <a:pt x="129906" y="0"/>
                      </a:cubicBezTo>
                      <a:cubicBezTo>
                        <a:pt x="59421" y="83820"/>
                        <a:pt x="13701" y="188595"/>
                        <a:pt x="4176" y="299085"/>
                      </a:cubicBezTo>
                      <a:cubicBezTo>
                        <a:pt x="-10112" y="461010"/>
                        <a:pt x="13701" y="620078"/>
                        <a:pt x="53706" y="776288"/>
                      </a:cubicBezTo>
                      <a:cubicBezTo>
                        <a:pt x="80376" y="882015"/>
                        <a:pt x="116571" y="983932"/>
                        <a:pt x="128001" y="1093470"/>
                      </a:cubicBezTo>
                      <a:cubicBezTo>
                        <a:pt x="139431" y="1207770"/>
                        <a:pt x="129906" y="1324928"/>
                        <a:pt x="97521" y="1435418"/>
                      </a:cubicBezTo>
                      <a:cubicBezTo>
                        <a:pt x="80376" y="1495425"/>
                        <a:pt x="56563" y="1553528"/>
                        <a:pt x="44181" y="1614488"/>
                      </a:cubicBezTo>
                      <a:cubicBezTo>
                        <a:pt x="27988" y="1694498"/>
                        <a:pt x="30846" y="1778318"/>
                        <a:pt x="52753" y="1856423"/>
                      </a:cubicBezTo>
                      <a:cubicBezTo>
                        <a:pt x="80376" y="1954530"/>
                        <a:pt x="162291" y="2064068"/>
                        <a:pt x="117523" y="2167890"/>
                      </a:cubicBezTo>
                      <a:cubicBezTo>
                        <a:pt x="112761" y="2179320"/>
                        <a:pt x="106093" y="2190750"/>
                        <a:pt x="95616" y="2197418"/>
                      </a:cubicBezTo>
                      <a:cubicBezTo>
                        <a:pt x="80376" y="2205990"/>
                        <a:pt x="59421" y="2200275"/>
                        <a:pt x="48943" y="2186940"/>
                      </a:cubicBezTo>
                      <a:cubicBezTo>
                        <a:pt x="38466" y="2172653"/>
                        <a:pt x="37513" y="2152650"/>
                        <a:pt x="46086" y="2137410"/>
                      </a:cubicBezTo>
                      <a:cubicBezTo>
                        <a:pt x="27988" y="2147888"/>
                        <a:pt x="20368" y="2172653"/>
                        <a:pt x="27036" y="2192655"/>
                      </a:cubicBezTo>
                      <a:cubicBezTo>
                        <a:pt x="33703" y="2212658"/>
                        <a:pt x="53706" y="2226945"/>
                        <a:pt x="74661" y="2228850"/>
                      </a:cubicBezTo>
                      <a:cubicBezTo>
                        <a:pt x="95616" y="2230755"/>
                        <a:pt x="116571" y="2222183"/>
                        <a:pt x="131811" y="2206943"/>
                      </a:cubicBezTo>
                      <a:cubicBezTo>
                        <a:pt x="139431" y="2198370"/>
                        <a:pt x="146098" y="2188845"/>
                        <a:pt x="151813" y="2179320"/>
                      </a:cubicBezTo>
                      <a:cubicBezTo>
                        <a:pt x="168006" y="2152650"/>
                        <a:pt x="168958" y="2138363"/>
                        <a:pt x="168958" y="2108835"/>
                      </a:cubicBezTo>
                      <a:cubicBezTo>
                        <a:pt x="168958" y="2077403"/>
                        <a:pt x="164196" y="2046923"/>
                        <a:pt x="152766" y="2017395"/>
                      </a:cubicBezTo>
                      <a:cubicBezTo>
                        <a:pt x="140383" y="1983105"/>
                        <a:pt x="121333" y="1951673"/>
                        <a:pt x="107046" y="1918335"/>
                      </a:cubicBezTo>
                      <a:cubicBezTo>
                        <a:pt x="49896" y="1788795"/>
                        <a:pt x="68946" y="1641158"/>
                        <a:pt x="107046" y="1508760"/>
                      </a:cubicBezTo>
                      <a:cubicBezTo>
                        <a:pt x="134668" y="1412558"/>
                        <a:pt x="172768" y="1317308"/>
                        <a:pt x="179436" y="1216343"/>
                      </a:cubicBezTo>
                      <a:cubicBezTo>
                        <a:pt x="190866" y="1043940"/>
                        <a:pt x="151813" y="872490"/>
                        <a:pt x="92758" y="712470"/>
                      </a:cubicBezTo>
                      <a:cubicBezTo>
                        <a:pt x="12748" y="498158"/>
                        <a:pt x="40371" y="211455"/>
                        <a:pt x="186103" y="30480"/>
                      </a:cubicBezTo>
                      <a:close/>
                    </a:path>
                  </a:pathLst>
                </a:custGeom>
                <a:solidFill>
                  <a:srgbClr val="5872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05" name="Google Shape;505;p5"/>
                <p:cNvSpPr/>
                <p:nvPr/>
              </p:nvSpPr>
              <p:spPr>
                <a:xfrm>
                  <a:off x="3026239" y="1265872"/>
                  <a:ext cx="170350" cy="2214825"/>
                </a:xfrm>
                <a:custGeom>
                  <a:avLst/>
                  <a:gdLst/>
                  <a:ahLst/>
                  <a:cxnLst/>
                  <a:rect l="l" t="t" r="r" b="b"/>
                  <a:pathLst>
                    <a:path w="170350" h="2214825" extrusionOk="0">
                      <a:moveTo>
                        <a:pt x="170351" y="18097"/>
                      </a:moveTo>
                      <a:cubicBezTo>
                        <a:pt x="158921" y="12382"/>
                        <a:pt x="148443" y="6667"/>
                        <a:pt x="137013" y="0"/>
                      </a:cubicBezTo>
                      <a:cubicBezTo>
                        <a:pt x="105581" y="41910"/>
                        <a:pt x="73196" y="80010"/>
                        <a:pt x="53193" y="130492"/>
                      </a:cubicBezTo>
                      <a:cubicBezTo>
                        <a:pt x="44621" y="151447"/>
                        <a:pt x="36048" y="173355"/>
                        <a:pt x="27476" y="194310"/>
                      </a:cubicBezTo>
                      <a:cubicBezTo>
                        <a:pt x="4616" y="250507"/>
                        <a:pt x="8426" y="320992"/>
                        <a:pt x="2711" y="381000"/>
                      </a:cubicBezTo>
                      <a:cubicBezTo>
                        <a:pt x="-13482" y="537210"/>
                        <a:pt x="46526" y="696278"/>
                        <a:pt x="85578" y="844868"/>
                      </a:cubicBezTo>
                      <a:cubicBezTo>
                        <a:pt x="105581" y="920115"/>
                        <a:pt x="126536" y="996315"/>
                        <a:pt x="136061" y="1073468"/>
                      </a:cubicBezTo>
                      <a:cubicBezTo>
                        <a:pt x="139871" y="1109662"/>
                        <a:pt x="149396" y="1186815"/>
                        <a:pt x="114153" y="1215390"/>
                      </a:cubicBezTo>
                      <a:cubicBezTo>
                        <a:pt x="112248" y="1252537"/>
                        <a:pt x="108438" y="1289685"/>
                        <a:pt x="101771" y="1326833"/>
                      </a:cubicBezTo>
                      <a:cubicBezTo>
                        <a:pt x="123678" y="1366837"/>
                        <a:pt x="68433" y="1505903"/>
                        <a:pt x="61766" y="1528762"/>
                      </a:cubicBezTo>
                      <a:cubicBezTo>
                        <a:pt x="33191" y="1626870"/>
                        <a:pt x="20808" y="1735455"/>
                        <a:pt x="49383" y="1835468"/>
                      </a:cubicBezTo>
                      <a:cubicBezTo>
                        <a:pt x="62718" y="1884998"/>
                        <a:pt x="88436" y="1929765"/>
                        <a:pt x="107486" y="1977390"/>
                      </a:cubicBezTo>
                      <a:cubicBezTo>
                        <a:pt x="142728" y="2027873"/>
                        <a:pt x="144633" y="2114550"/>
                        <a:pt x="120821" y="2161222"/>
                      </a:cubicBezTo>
                      <a:cubicBezTo>
                        <a:pt x="89388" y="2225040"/>
                        <a:pt x="6521" y="2205038"/>
                        <a:pt x="10331" y="2144078"/>
                      </a:cubicBezTo>
                      <a:cubicBezTo>
                        <a:pt x="5568" y="2154555"/>
                        <a:pt x="4616" y="2167890"/>
                        <a:pt x="8426" y="2178368"/>
                      </a:cubicBezTo>
                      <a:cubicBezTo>
                        <a:pt x="15093" y="2198370"/>
                        <a:pt x="35096" y="2212658"/>
                        <a:pt x="56051" y="2214563"/>
                      </a:cubicBezTo>
                      <a:cubicBezTo>
                        <a:pt x="77006" y="2216468"/>
                        <a:pt x="97961" y="2207895"/>
                        <a:pt x="113201" y="2192655"/>
                      </a:cubicBezTo>
                      <a:cubicBezTo>
                        <a:pt x="120821" y="2184083"/>
                        <a:pt x="127488" y="2174558"/>
                        <a:pt x="133203" y="2165033"/>
                      </a:cubicBezTo>
                      <a:cubicBezTo>
                        <a:pt x="149396" y="2138363"/>
                        <a:pt x="150348" y="2124075"/>
                        <a:pt x="150348" y="2094547"/>
                      </a:cubicBezTo>
                      <a:cubicBezTo>
                        <a:pt x="150348" y="2063115"/>
                        <a:pt x="145586" y="2032635"/>
                        <a:pt x="134156" y="2003108"/>
                      </a:cubicBezTo>
                      <a:cubicBezTo>
                        <a:pt x="121773" y="1968818"/>
                        <a:pt x="102723" y="1937385"/>
                        <a:pt x="88436" y="1904048"/>
                      </a:cubicBezTo>
                      <a:cubicBezTo>
                        <a:pt x="31286" y="1774508"/>
                        <a:pt x="50336" y="1626870"/>
                        <a:pt x="88436" y="1494473"/>
                      </a:cubicBezTo>
                      <a:cubicBezTo>
                        <a:pt x="116058" y="1398270"/>
                        <a:pt x="154158" y="1303020"/>
                        <a:pt x="160826" y="1202055"/>
                      </a:cubicBezTo>
                      <a:cubicBezTo>
                        <a:pt x="172256" y="1029653"/>
                        <a:pt x="133203" y="858203"/>
                        <a:pt x="74148" y="698182"/>
                      </a:cubicBezTo>
                      <a:cubicBezTo>
                        <a:pt x="-3004" y="485775"/>
                        <a:pt x="24618" y="199072"/>
                        <a:pt x="170351" y="18097"/>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506" name="Google Shape;506;p5"/>
              <p:cNvGrpSpPr/>
              <p:nvPr/>
            </p:nvGrpSpPr>
            <p:grpSpPr>
              <a:xfrm>
                <a:off x="2960369" y="1423035"/>
                <a:ext cx="255031" cy="1787842"/>
                <a:chOff x="2960369" y="1423035"/>
                <a:chExt cx="255031" cy="1787842"/>
              </a:xfrm>
            </p:grpSpPr>
            <p:sp>
              <p:nvSpPr>
                <p:cNvPr id="507" name="Google Shape;507;p5"/>
                <p:cNvSpPr/>
                <p:nvPr/>
              </p:nvSpPr>
              <p:spPr>
                <a:xfrm>
                  <a:off x="3146244" y="2201941"/>
                  <a:ext cx="69156" cy="125015"/>
                </a:xfrm>
                <a:custGeom>
                  <a:avLst/>
                  <a:gdLst/>
                  <a:ahLst/>
                  <a:cxnLst/>
                  <a:rect l="l" t="t" r="r" b="b"/>
                  <a:pathLst>
                    <a:path w="69156" h="125015" extrusionOk="0">
                      <a:moveTo>
                        <a:pt x="68443" y="86916"/>
                      </a:moveTo>
                      <a:cubicBezTo>
                        <a:pt x="69395" y="77391"/>
                        <a:pt x="69395" y="67866"/>
                        <a:pt x="68443" y="59293"/>
                      </a:cubicBezTo>
                      <a:cubicBezTo>
                        <a:pt x="66538" y="43101"/>
                        <a:pt x="55108" y="31671"/>
                        <a:pt x="43678" y="22146"/>
                      </a:cubicBezTo>
                      <a:cubicBezTo>
                        <a:pt x="33200" y="13573"/>
                        <a:pt x="21770" y="3096"/>
                        <a:pt x="7483" y="238"/>
                      </a:cubicBezTo>
                      <a:cubicBezTo>
                        <a:pt x="5578" y="238"/>
                        <a:pt x="2720" y="-714"/>
                        <a:pt x="815" y="1191"/>
                      </a:cubicBezTo>
                      <a:cubicBezTo>
                        <a:pt x="-1090" y="3096"/>
                        <a:pt x="815" y="5953"/>
                        <a:pt x="1768" y="7858"/>
                      </a:cubicBezTo>
                      <a:cubicBezTo>
                        <a:pt x="10340" y="21193"/>
                        <a:pt x="13198" y="34528"/>
                        <a:pt x="17008" y="48816"/>
                      </a:cubicBezTo>
                      <a:cubicBezTo>
                        <a:pt x="18913" y="55483"/>
                        <a:pt x="21770" y="62151"/>
                        <a:pt x="25580" y="67866"/>
                      </a:cubicBezTo>
                      <a:cubicBezTo>
                        <a:pt x="35105" y="83106"/>
                        <a:pt x="52250" y="98346"/>
                        <a:pt x="53203" y="117396"/>
                      </a:cubicBezTo>
                      <a:cubicBezTo>
                        <a:pt x="53203" y="120253"/>
                        <a:pt x="53203" y="123111"/>
                        <a:pt x="55108" y="125016"/>
                      </a:cubicBezTo>
                      <a:cubicBezTo>
                        <a:pt x="58918" y="120253"/>
                        <a:pt x="61775" y="113586"/>
                        <a:pt x="63680" y="107871"/>
                      </a:cubicBezTo>
                      <a:cubicBezTo>
                        <a:pt x="65585" y="102156"/>
                        <a:pt x="67490" y="94536"/>
                        <a:pt x="68443" y="86916"/>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08" name="Google Shape;508;p5"/>
                <p:cNvSpPr/>
                <p:nvPr/>
              </p:nvSpPr>
              <p:spPr>
                <a:xfrm>
                  <a:off x="2974262" y="1423035"/>
                  <a:ext cx="82562" cy="115252"/>
                </a:xfrm>
                <a:custGeom>
                  <a:avLst/>
                  <a:gdLst/>
                  <a:ahLst/>
                  <a:cxnLst/>
                  <a:rect l="l" t="t" r="r" b="b"/>
                  <a:pathLst>
                    <a:path w="82562" h="115252" extrusionOk="0">
                      <a:moveTo>
                        <a:pt x="395" y="74295"/>
                      </a:moveTo>
                      <a:cubicBezTo>
                        <a:pt x="1347" y="64770"/>
                        <a:pt x="2300" y="56197"/>
                        <a:pt x="5157" y="47625"/>
                      </a:cubicBezTo>
                      <a:cubicBezTo>
                        <a:pt x="9920" y="32385"/>
                        <a:pt x="23255" y="22860"/>
                        <a:pt x="36590" y="15240"/>
                      </a:cubicBezTo>
                      <a:cubicBezTo>
                        <a:pt x="48020" y="8572"/>
                        <a:pt x="61355" y="0"/>
                        <a:pt x="75642" y="0"/>
                      </a:cubicBezTo>
                      <a:cubicBezTo>
                        <a:pt x="77547" y="0"/>
                        <a:pt x="80405" y="0"/>
                        <a:pt x="82310" y="1905"/>
                      </a:cubicBezTo>
                      <a:cubicBezTo>
                        <a:pt x="83262" y="3810"/>
                        <a:pt x="81357" y="6667"/>
                        <a:pt x="79452" y="8572"/>
                      </a:cubicBezTo>
                      <a:cubicBezTo>
                        <a:pt x="68975" y="20002"/>
                        <a:pt x="64212" y="32385"/>
                        <a:pt x="57545" y="46672"/>
                      </a:cubicBezTo>
                      <a:cubicBezTo>
                        <a:pt x="54687" y="53340"/>
                        <a:pt x="49925" y="58102"/>
                        <a:pt x="46115" y="63817"/>
                      </a:cubicBezTo>
                      <a:cubicBezTo>
                        <a:pt x="33732" y="77152"/>
                        <a:pt x="13730" y="89535"/>
                        <a:pt x="9920" y="108585"/>
                      </a:cubicBezTo>
                      <a:cubicBezTo>
                        <a:pt x="8967" y="111442"/>
                        <a:pt x="8967" y="114300"/>
                        <a:pt x="7062" y="115252"/>
                      </a:cubicBezTo>
                      <a:cubicBezTo>
                        <a:pt x="4205" y="109538"/>
                        <a:pt x="2300" y="102870"/>
                        <a:pt x="1347" y="97155"/>
                      </a:cubicBezTo>
                      <a:cubicBezTo>
                        <a:pt x="395" y="90488"/>
                        <a:pt x="-558" y="81915"/>
                        <a:pt x="395" y="74295"/>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509" name="Google Shape;509;p5"/>
                <p:cNvGrpSpPr/>
                <p:nvPr/>
              </p:nvGrpSpPr>
              <p:grpSpPr>
                <a:xfrm>
                  <a:off x="2960369" y="2706722"/>
                  <a:ext cx="147637" cy="109820"/>
                  <a:chOff x="2960369" y="2706722"/>
                  <a:chExt cx="147637" cy="109820"/>
                </a:xfrm>
              </p:grpSpPr>
              <p:sp>
                <p:nvSpPr>
                  <p:cNvPr id="510" name="Google Shape;510;p5"/>
                  <p:cNvSpPr/>
                  <p:nvPr/>
                </p:nvSpPr>
                <p:spPr>
                  <a:xfrm>
                    <a:off x="2960369" y="2706722"/>
                    <a:ext cx="146685" cy="109819"/>
                  </a:xfrm>
                  <a:custGeom>
                    <a:avLst/>
                    <a:gdLst/>
                    <a:ahLst/>
                    <a:cxnLst/>
                    <a:rect l="l" t="t" r="r" b="b"/>
                    <a:pathLst>
                      <a:path w="146685" h="109819" extrusionOk="0">
                        <a:moveTo>
                          <a:pt x="5715" y="105057"/>
                        </a:moveTo>
                        <a:lnTo>
                          <a:pt x="0" y="109820"/>
                        </a:lnTo>
                        <a:cubicBezTo>
                          <a:pt x="25718" y="63147"/>
                          <a:pt x="73343" y="-23530"/>
                          <a:pt x="146685" y="5997"/>
                        </a:cubicBezTo>
                        <a:cubicBezTo>
                          <a:pt x="124778" y="23142"/>
                          <a:pt x="99060" y="34572"/>
                          <a:pt x="76200" y="48860"/>
                        </a:cubicBezTo>
                        <a:cubicBezTo>
                          <a:pt x="50483" y="65052"/>
                          <a:pt x="30480" y="87912"/>
                          <a:pt x="5715" y="105057"/>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11" name="Google Shape;511;p5"/>
                  <p:cNvSpPr/>
                  <p:nvPr/>
                </p:nvSpPr>
                <p:spPr>
                  <a:xfrm>
                    <a:off x="2960369" y="2712720"/>
                    <a:ext cx="147637" cy="103822"/>
                  </a:xfrm>
                  <a:custGeom>
                    <a:avLst/>
                    <a:gdLst/>
                    <a:ahLst/>
                    <a:cxnLst/>
                    <a:rect l="l" t="t" r="r" b="b"/>
                    <a:pathLst>
                      <a:path w="147637" h="103822" extrusionOk="0">
                        <a:moveTo>
                          <a:pt x="0" y="103822"/>
                        </a:moveTo>
                        <a:cubicBezTo>
                          <a:pt x="22860" y="85725"/>
                          <a:pt x="45720" y="60960"/>
                          <a:pt x="70485" y="43815"/>
                        </a:cubicBezTo>
                        <a:cubicBezTo>
                          <a:pt x="92393" y="29527"/>
                          <a:pt x="130493" y="12383"/>
                          <a:pt x="147638" y="0"/>
                        </a:cubicBezTo>
                        <a:cubicBezTo>
                          <a:pt x="142875" y="31433"/>
                          <a:pt x="122873" y="57150"/>
                          <a:pt x="95250" y="70485"/>
                        </a:cubicBezTo>
                        <a:cubicBezTo>
                          <a:pt x="67628" y="82867"/>
                          <a:pt x="19050" y="92392"/>
                          <a:pt x="0" y="103822"/>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512" name="Google Shape;512;p5"/>
                <p:cNvGrpSpPr/>
                <p:nvPr/>
              </p:nvGrpSpPr>
              <p:grpSpPr>
                <a:xfrm>
                  <a:off x="2979528" y="1912620"/>
                  <a:ext cx="78744" cy="177164"/>
                  <a:chOff x="2979528" y="1912620"/>
                  <a:chExt cx="78744" cy="177164"/>
                </a:xfrm>
              </p:grpSpPr>
              <p:sp>
                <p:nvSpPr>
                  <p:cNvPr id="513" name="Google Shape;513;p5"/>
                  <p:cNvSpPr/>
                  <p:nvPr/>
                </p:nvSpPr>
                <p:spPr>
                  <a:xfrm>
                    <a:off x="2979528" y="1912620"/>
                    <a:ext cx="66566" cy="176212"/>
                  </a:xfrm>
                  <a:custGeom>
                    <a:avLst/>
                    <a:gdLst/>
                    <a:ahLst/>
                    <a:cxnLst/>
                    <a:rect l="l" t="t" r="r" b="b"/>
                    <a:pathLst>
                      <a:path w="66566" h="176212" extrusionOk="0">
                        <a:moveTo>
                          <a:pt x="62757" y="0"/>
                        </a:moveTo>
                        <a:cubicBezTo>
                          <a:pt x="63709" y="952"/>
                          <a:pt x="66567" y="9525"/>
                          <a:pt x="66567" y="13335"/>
                        </a:cubicBezTo>
                        <a:cubicBezTo>
                          <a:pt x="65614" y="28575"/>
                          <a:pt x="59899" y="39052"/>
                          <a:pt x="54184" y="52388"/>
                        </a:cubicBezTo>
                        <a:cubicBezTo>
                          <a:pt x="48469" y="67627"/>
                          <a:pt x="45612" y="82867"/>
                          <a:pt x="37992" y="97155"/>
                        </a:cubicBezTo>
                        <a:cubicBezTo>
                          <a:pt x="31324" y="110490"/>
                          <a:pt x="24657" y="121920"/>
                          <a:pt x="21799" y="136207"/>
                        </a:cubicBezTo>
                        <a:cubicBezTo>
                          <a:pt x="18942" y="148590"/>
                          <a:pt x="19894" y="163830"/>
                          <a:pt x="17037" y="176213"/>
                        </a:cubicBezTo>
                        <a:cubicBezTo>
                          <a:pt x="5607" y="163830"/>
                          <a:pt x="1797" y="142875"/>
                          <a:pt x="844" y="130492"/>
                        </a:cubicBezTo>
                        <a:cubicBezTo>
                          <a:pt x="-1061" y="106680"/>
                          <a:pt x="-108" y="79057"/>
                          <a:pt x="7512" y="56197"/>
                        </a:cubicBezTo>
                        <a:cubicBezTo>
                          <a:pt x="17037" y="28575"/>
                          <a:pt x="37039" y="10477"/>
                          <a:pt x="62757" y="0"/>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14" name="Google Shape;514;p5"/>
                  <p:cNvSpPr/>
                  <p:nvPr/>
                </p:nvSpPr>
                <p:spPr>
                  <a:xfrm>
                    <a:off x="2995514" y="1912620"/>
                    <a:ext cx="62758" cy="177164"/>
                  </a:xfrm>
                  <a:custGeom>
                    <a:avLst/>
                    <a:gdLst/>
                    <a:ahLst/>
                    <a:cxnLst/>
                    <a:rect l="l" t="t" r="r" b="b"/>
                    <a:pathLst>
                      <a:path w="62758" h="177164" extrusionOk="0">
                        <a:moveTo>
                          <a:pt x="46770" y="0"/>
                        </a:moveTo>
                        <a:cubicBezTo>
                          <a:pt x="66773" y="25717"/>
                          <a:pt x="68678" y="69532"/>
                          <a:pt x="48675" y="95250"/>
                        </a:cubicBezTo>
                        <a:cubicBezTo>
                          <a:pt x="28673" y="121920"/>
                          <a:pt x="2003" y="140017"/>
                          <a:pt x="1050" y="177165"/>
                        </a:cubicBezTo>
                        <a:cubicBezTo>
                          <a:pt x="-3712" y="150495"/>
                          <a:pt x="8670" y="116205"/>
                          <a:pt x="19148" y="86677"/>
                        </a:cubicBezTo>
                        <a:cubicBezTo>
                          <a:pt x="28673" y="61913"/>
                          <a:pt x="48675" y="28575"/>
                          <a:pt x="46770" y="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515" name="Google Shape;515;p5"/>
                <p:cNvGrpSpPr/>
                <p:nvPr/>
              </p:nvGrpSpPr>
              <p:grpSpPr>
                <a:xfrm>
                  <a:off x="3022559" y="3051672"/>
                  <a:ext cx="51871" cy="159205"/>
                  <a:chOff x="3022559" y="3051672"/>
                  <a:chExt cx="51871" cy="159205"/>
                </a:xfrm>
              </p:grpSpPr>
              <p:sp>
                <p:nvSpPr>
                  <p:cNvPr id="516" name="Google Shape;516;p5"/>
                  <p:cNvSpPr/>
                  <p:nvPr/>
                </p:nvSpPr>
                <p:spPr>
                  <a:xfrm>
                    <a:off x="3022559" y="3051672"/>
                    <a:ext cx="51871" cy="159205"/>
                  </a:xfrm>
                  <a:custGeom>
                    <a:avLst/>
                    <a:gdLst/>
                    <a:ahLst/>
                    <a:cxnLst/>
                    <a:rect l="l" t="t" r="r" b="b"/>
                    <a:pathLst>
                      <a:path w="51871" h="159205" extrusionOk="0">
                        <a:moveTo>
                          <a:pt x="9248" y="28712"/>
                        </a:moveTo>
                        <a:cubicBezTo>
                          <a:pt x="13058" y="22045"/>
                          <a:pt x="29250" y="-11293"/>
                          <a:pt x="39728" y="3948"/>
                        </a:cubicBezTo>
                        <a:lnTo>
                          <a:pt x="40680" y="4900"/>
                        </a:lnTo>
                        <a:cubicBezTo>
                          <a:pt x="56873" y="28712"/>
                          <a:pt x="53063" y="58240"/>
                          <a:pt x="44490" y="83005"/>
                        </a:cubicBezTo>
                        <a:cubicBezTo>
                          <a:pt x="40680" y="96340"/>
                          <a:pt x="35918" y="108723"/>
                          <a:pt x="34013" y="122057"/>
                        </a:cubicBezTo>
                        <a:cubicBezTo>
                          <a:pt x="32108" y="135393"/>
                          <a:pt x="35918" y="146823"/>
                          <a:pt x="36870" y="159205"/>
                        </a:cubicBezTo>
                        <a:cubicBezTo>
                          <a:pt x="14963" y="137298"/>
                          <a:pt x="3533" y="106818"/>
                          <a:pt x="675" y="77290"/>
                        </a:cubicBezTo>
                        <a:cubicBezTo>
                          <a:pt x="-1230" y="59193"/>
                          <a:pt x="675" y="44905"/>
                          <a:pt x="9248" y="28712"/>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17" name="Google Shape;517;p5"/>
                  <p:cNvSpPr/>
                  <p:nvPr/>
                </p:nvSpPr>
                <p:spPr>
                  <a:xfrm>
                    <a:off x="3022559" y="3051672"/>
                    <a:ext cx="41632" cy="159205"/>
                  </a:xfrm>
                  <a:custGeom>
                    <a:avLst/>
                    <a:gdLst/>
                    <a:ahLst/>
                    <a:cxnLst/>
                    <a:rect l="l" t="t" r="r" b="b"/>
                    <a:pathLst>
                      <a:path w="41632" h="159205" extrusionOk="0">
                        <a:moveTo>
                          <a:pt x="9248" y="28712"/>
                        </a:moveTo>
                        <a:cubicBezTo>
                          <a:pt x="13058" y="22045"/>
                          <a:pt x="29250" y="-11293"/>
                          <a:pt x="39728" y="3948"/>
                        </a:cubicBezTo>
                        <a:lnTo>
                          <a:pt x="40680" y="4900"/>
                        </a:lnTo>
                        <a:cubicBezTo>
                          <a:pt x="40680" y="4900"/>
                          <a:pt x="40680" y="5852"/>
                          <a:pt x="41633" y="5852"/>
                        </a:cubicBezTo>
                        <a:cubicBezTo>
                          <a:pt x="41633" y="5852"/>
                          <a:pt x="40680" y="6805"/>
                          <a:pt x="40680" y="6805"/>
                        </a:cubicBezTo>
                        <a:cubicBezTo>
                          <a:pt x="38775" y="19187"/>
                          <a:pt x="36870" y="32523"/>
                          <a:pt x="35918" y="44905"/>
                        </a:cubicBezTo>
                        <a:cubicBezTo>
                          <a:pt x="24488" y="83005"/>
                          <a:pt x="15915" y="123962"/>
                          <a:pt x="36870" y="158252"/>
                        </a:cubicBezTo>
                        <a:cubicBezTo>
                          <a:pt x="36870" y="158252"/>
                          <a:pt x="36870" y="159205"/>
                          <a:pt x="36870" y="159205"/>
                        </a:cubicBezTo>
                        <a:cubicBezTo>
                          <a:pt x="14963" y="137298"/>
                          <a:pt x="3533" y="106818"/>
                          <a:pt x="675" y="77290"/>
                        </a:cubicBezTo>
                        <a:cubicBezTo>
                          <a:pt x="-1230" y="59193"/>
                          <a:pt x="675" y="44905"/>
                          <a:pt x="9248" y="28712"/>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grpSp>
        <p:grpSp>
          <p:nvGrpSpPr>
            <p:cNvPr id="518" name="Google Shape;518;p5"/>
            <p:cNvGrpSpPr/>
            <p:nvPr/>
          </p:nvGrpSpPr>
          <p:grpSpPr>
            <a:xfrm rot="8658896" flipH="1">
              <a:off x="844010" y="64310"/>
              <a:ext cx="725994" cy="1575601"/>
              <a:chOff x="5685287" y="2863915"/>
              <a:chExt cx="907616" cy="1969770"/>
            </a:xfrm>
          </p:grpSpPr>
          <p:sp>
            <p:nvSpPr>
              <p:cNvPr id="519" name="Google Shape;519;p5"/>
              <p:cNvSpPr/>
              <p:nvPr/>
            </p:nvSpPr>
            <p:spPr>
              <a:xfrm>
                <a:off x="5685287" y="2863915"/>
                <a:ext cx="707590" cy="1853707"/>
              </a:xfrm>
              <a:custGeom>
                <a:avLst/>
                <a:gdLst/>
                <a:ahLst/>
                <a:cxnLst/>
                <a:rect l="l" t="t" r="r" b="b"/>
                <a:pathLst>
                  <a:path w="707590" h="1853707" extrusionOk="0">
                    <a:moveTo>
                      <a:pt x="136091" y="0"/>
                    </a:moveTo>
                    <a:cubicBezTo>
                      <a:pt x="81799" y="124777"/>
                      <a:pt x="43699" y="251460"/>
                      <a:pt x="21791" y="379095"/>
                    </a:cubicBezTo>
                    <a:cubicBezTo>
                      <a:pt x="76084" y="394335"/>
                      <a:pt x="131328" y="406717"/>
                      <a:pt x="167524" y="407670"/>
                    </a:cubicBezTo>
                    <a:cubicBezTo>
                      <a:pt x="167524" y="407670"/>
                      <a:pt x="89419" y="435292"/>
                      <a:pt x="11314" y="450533"/>
                    </a:cubicBezTo>
                    <a:cubicBezTo>
                      <a:pt x="-3926" y="575310"/>
                      <a:pt x="-3926" y="700088"/>
                      <a:pt x="12266" y="822960"/>
                    </a:cubicBezTo>
                    <a:cubicBezTo>
                      <a:pt x="97991" y="830580"/>
                      <a:pt x="189431" y="836295"/>
                      <a:pt x="239914" y="833438"/>
                    </a:cubicBezTo>
                    <a:cubicBezTo>
                      <a:pt x="310399" y="829627"/>
                      <a:pt x="161809" y="883920"/>
                      <a:pt x="28459" y="920115"/>
                    </a:cubicBezTo>
                    <a:cubicBezTo>
                      <a:pt x="37031" y="962025"/>
                      <a:pt x="47509" y="1002983"/>
                      <a:pt x="59891" y="1043940"/>
                    </a:cubicBezTo>
                    <a:cubicBezTo>
                      <a:pt x="84656" y="1125855"/>
                      <a:pt x="117041" y="1204913"/>
                      <a:pt x="156094" y="1282065"/>
                    </a:cubicBezTo>
                    <a:cubicBezTo>
                      <a:pt x="255153" y="1266825"/>
                      <a:pt x="354214" y="1250633"/>
                      <a:pt x="375169" y="1241108"/>
                    </a:cubicBezTo>
                    <a:cubicBezTo>
                      <a:pt x="401839" y="1228725"/>
                      <a:pt x="300874" y="1303020"/>
                      <a:pt x="199909" y="1361123"/>
                    </a:cubicBezTo>
                    <a:cubicBezTo>
                      <a:pt x="221816" y="1399223"/>
                      <a:pt x="246581" y="1436370"/>
                      <a:pt x="272299" y="1472565"/>
                    </a:cubicBezTo>
                    <a:cubicBezTo>
                      <a:pt x="314209" y="1531620"/>
                      <a:pt x="359928" y="1589723"/>
                      <a:pt x="411364" y="1644968"/>
                    </a:cubicBezTo>
                    <a:cubicBezTo>
                      <a:pt x="440891" y="1629727"/>
                      <a:pt x="468514" y="1615440"/>
                      <a:pt x="478039" y="1607820"/>
                    </a:cubicBezTo>
                    <a:cubicBezTo>
                      <a:pt x="493278" y="1595438"/>
                      <a:pt x="484706" y="1652588"/>
                      <a:pt x="460894" y="1695450"/>
                    </a:cubicBezTo>
                    <a:cubicBezTo>
                      <a:pt x="497089" y="1730693"/>
                      <a:pt x="535189" y="1764983"/>
                      <a:pt x="575194" y="1796415"/>
                    </a:cubicBezTo>
                    <a:cubicBezTo>
                      <a:pt x="628534" y="1838325"/>
                      <a:pt x="671396" y="1855470"/>
                      <a:pt x="707591" y="1853565"/>
                    </a:cubicBezTo>
                    <a:cubicBezTo>
                      <a:pt x="493278" y="1256348"/>
                      <a:pt x="288491" y="611505"/>
                      <a:pt x="136091" y="0"/>
                    </a:cubicBezTo>
                    <a:cubicBezTo>
                      <a:pt x="137044" y="953"/>
                      <a:pt x="137044" y="953"/>
                      <a:pt x="136091" y="0"/>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20" name="Google Shape;520;p5"/>
              <p:cNvSpPr/>
              <p:nvPr/>
            </p:nvSpPr>
            <p:spPr>
              <a:xfrm>
                <a:off x="5823284" y="2865820"/>
                <a:ext cx="769619" cy="1854517"/>
              </a:xfrm>
              <a:custGeom>
                <a:avLst/>
                <a:gdLst/>
                <a:ahLst/>
                <a:cxnLst/>
                <a:rect l="l" t="t" r="r" b="b"/>
                <a:pathLst>
                  <a:path w="769619" h="1854517" extrusionOk="0">
                    <a:moveTo>
                      <a:pt x="564832" y="1217295"/>
                    </a:moveTo>
                    <a:cubicBezTo>
                      <a:pt x="608647" y="1220153"/>
                      <a:pt x="691515" y="1210628"/>
                      <a:pt x="769620" y="1199198"/>
                    </a:cubicBezTo>
                    <a:cubicBezTo>
                      <a:pt x="764857" y="1080135"/>
                      <a:pt x="743903" y="963930"/>
                      <a:pt x="707707" y="850583"/>
                    </a:cubicBezTo>
                    <a:cubicBezTo>
                      <a:pt x="701993" y="833438"/>
                      <a:pt x="696278" y="816293"/>
                      <a:pt x="689610" y="799147"/>
                    </a:cubicBezTo>
                    <a:cubicBezTo>
                      <a:pt x="604838" y="837247"/>
                      <a:pt x="496253" y="877253"/>
                      <a:pt x="532447" y="850583"/>
                    </a:cubicBezTo>
                    <a:cubicBezTo>
                      <a:pt x="558165" y="831533"/>
                      <a:pt x="616268" y="782003"/>
                      <a:pt x="665797" y="739140"/>
                    </a:cubicBezTo>
                    <a:cubicBezTo>
                      <a:pt x="609600" y="606743"/>
                      <a:pt x="531495" y="481013"/>
                      <a:pt x="435293" y="366713"/>
                    </a:cubicBezTo>
                    <a:cubicBezTo>
                      <a:pt x="358140" y="411480"/>
                      <a:pt x="255270" y="455295"/>
                      <a:pt x="290513" y="433388"/>
                    </a:cubicBezTo>
                    <a:cubicBezTo>
                      <a:pt x="317182" y="416243"/>
                      <a:pt x="352425" y="357188"/>
                      <a:pt x="380047" y="304800"/>
                    </a:cubicBezTo>
                    <a:cubicBezTo>
                      <a:pt x="272415" y="189547"/>
                      <a:pt x="144780" y="86678"/>
                      <a:pt x="0" y="0"/>
                    </a:cubicBezTo>
                    <a:cubicBezTo>
                      <a:pt x="151447" y="610553"/>
                      <a:pt x="355282" y="1255395"/>
                      <a:pt x="569595" y="1854518"/>
                    </a:cubicBezTo>
                    <a:cubicBezTo>
                      <a:pt x="635318" y="1851660"/>
                      <a:pt x="675322" y="1785938"/>
                      <a:pt x="704850" y="1691640"/>
                    </a:cubicBezTo>
                    <a:cubicBezTo>
                      <a:pt x="712470" y="1667828"/>
                      <a:pt x="719138" y="1644015"/>
                      <a:pt x="724853" y="1620203"/>
                    </a:cubicBezTo>
                    <a:cubicBezTo>
                      <a:pt x="665797" y="1597343"/>
                      <a:pt x="585788" y="1527810"/>
                      <a:pt x="616268" y="1533525"/>
                    </a:cubicBezTo>
                    <a:cubicBezTo>
                      <a:pt x="634365" y="1536383"/>
                      <a:pt x="689610" y="1542098"/>
                      <a:pt x="741045" y="1545908"/>
                    </a:cubicBezTo>
                    <a:cubicBezTo>
                      <a:pt x="759143" y="1458278"/>
                      <a:pt x="768668" y="1370648"/>
                      <a:pt x="769620" y="1283970"/>
                    </a:cubicBezTo>
                    <a:cubicBezTo>
                      <a:pt x="643890" y="1263968"/>
                      <a:pt x="500063" y="1213485"/>
                      <a:pt x="564832" y="1217295"/>
                    </a:cubicBezTo>
                    <a:close/>
                  </a:path>
                </a:pathLst>
              </a:custGeom>
              <a:gradFill>
                <a:gsLst>
                  <a:gs pos="0">
                    <a:srgbClr val="3D760D"/>
                  </a:gs>
                  <a:gs pos="8000">
                    <a:srgbClr val="3D760D"/>
                  </a:gs>
                  <a:gs pos="100000">
                    <a:srgbClr val="35650E"/>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21" name="Google Shape;521;p5"/>
              <p:cNvSpPr/>
              <p:nvPr/>
            </p:nvSpPr>
            <p:spPr>
              <a:xfrm>
                <a:off x="5839476" y="2930591"/>
                <a:ext cx="600075" cy="1903094"/>
              </a:xfrm>
              <a:custGeom>
                <a:avLst/>
                <a:gdLst/>
                <a:ahLst/>
                <a:cxnLst/>
                <a:rect l="l" t="t" r="r" b="b"/>
                <a:pathLst>
                  <a:path w="600075" h="1903094" extrusionOk="0">
                    <a:moveTo>
                      <a:pt x="6667" y="0"/>
                    </a:moveTo>
                    <a:cubicBezTo>
                      <a:pt x="84772" y="321945"/>
                      <a:pt x="175260" y="641032"/>
                      <a:pt x="275272" y="957263"/>
                    </a:cubicBezTo>
                    <a:cubicBezTo>
                      <a:pt x="375285" y="1273492"/>
                      <a:pt x="485775" y="1586865"/>
                      <a:pt x="600075" y="1899285"/>
                    </a:cubicBezTo>
                    <a:lnTo>
                      <a:pt x="587692" y="1903095"/>
                    </a:lnTo>
                    <a:cubicBezTo>
                      <a:pt x="474345" y="1590675"/>
                      <a:pt x="364807" y="1276350"/>
                      <a:pt x="265747" y="960120"/>
                    </a:cubicBezTo>
                    <a:cubicBezTo>
                      <a:pt x="166688" y="643890"/>
                      <a:pt x="77152" y="323850"/>
                      <a:pt x="0" y="1905"/>
                    </a:cubicBezTo>
                    <a:lnTo>
                      <a:pt x="6667" y="0"/>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522" name="Google Shape;522;p5"/>
            <p:cNvGrpSpPr/>
            <p:nvPr/>
          </p:nvGrpSpPr>
          <p:grpSpPr>
            <a:xfrm rot="-10175364">
              <a:off x="844171" y="-39858"/>
              <a:ext cx="605031" cy="1387040"/>
              <a:chOff x="6209083" y="1899986"/>
              <a:chExt cx="1085697" cy="2488974"/>
            </a:xfrm>
          </p:grpSpPr>
          <p:sp>
            <p:nvSpPr>
              <p:cNvPr id="523" name="Google Shape;523;p5"/>
              <p:cNvSpPr/>
              <p:nvPr/>
            </p:nvSpPr>
            <p:spPr>
              <a:xfrm>
                <a:off x="6209083" y="1899986"/>
                <a:ext cx="1085697" cy="2325514"/>
              </a:xfrm>
              <a:custGeom>
                <a:avLst/>
                <a:gdLst/>
                <a:ahLst/>
                <a:cxnLst/>
                <a:rect l="l" t="t" r="r" b="b"/>
                <a:pathLst>
                  <a:path w="1085697" h="2325514" extrusionOk="0">
                    <a:moveTo>
                      <a:pt x="140933" y="1965007"/>
                    </a:moveTo>
                    <a:lnTo>
                      <a:pt x="140933" y="1965007"/>
                    </a:lnTo>
                    <a:cubicBezTo>
                      <a:pt x="116169" y="1839278"/>
                      <a:pt x="185701" y="1717357"/>
                      <a:pt x="230469" y="1597343"/>
                    </a:cubicBezTo>
                    <a:cubicBezTo>
                      <a:pt x="275236" y="1477328"/>
                      <a:pt x="286666" y="1318260"/>
                      <a:pt x="182844" y="1243965"/>
                    </a:cubicBezTo>
                    <a:cubicBezTo>
                      <a:pt x="130456" y="1205865"/>
                      <a:pt x="51398" y="1191578"/>
                      <a:pt x="32348" y="1130618"/>
                    </a:cubicBezTo>
                    <a:cubicBezTo>
                      <a:pt x="3773" y="1041082"/>
                      <a:pt x="135219" y="968693"/>
                      <a:pt x="130456" y="875347"/>
                    </a:cubicBezTo>
                    <a:cubicBezTo>
                      <a:pt x="127598" y="809625"/>
                      <a:pt x="60923" y="768668"/>
                      <a:pt x="27586" y="712470"/>
                    </a:cubicBezTo>
                    <a:cubicBezTo>
                      <a:pt x="-16229" y="640080"/>
                      <a:pt x="-1942" y="545783"/>
                      <a:pt x="29491" y="467678"/>
                    </a:cubicBezTo>
                    <a:cubicBezTo>
                      <a:pt x="60923" y="389572"/>
                      <a:pt x="108548" y="317183"/>
                      <a:pt x="131408" y="235267"/>
                    </a:cubicBezTo>
                    <a:cubicBezTo>
                      <a:pt x="154269" y="153353"/>
                      <a:pt x="146648" y="55245"/>
                      <a:pt x="82831" y="0"/>
                    </a:cubicBezTo>
                    <a:cubicBezTo>
                      <a:pt x="219991" y="76200"/>
                      <a:pt x="359056" y="154305"/>
                      <a:pt x="470498" y="263842"/>
                    </a:cubicBezTo>
                    <a:cubicBezTo>
                      <a:pt x="582894" y="373380"/>
                      <a:pt x="666713" y="521017"/>
                      <a:pt x="666713" y="678180"/>
                    </a:cubicBezTo>
                    <a:cubicBezTo>
                      <a:pt x="666713" y="784860"/>
                      <a:pt x="631471" y="904875"/>
                      <a:pt x="696241" y="988695"/>
                    </a:cubicBezTo>
                    <a:cubicBezTo>
                      <a:pt x="736246" y="1041082"/>
                      <a:pt x="803873" y="1062038"/>
                      <a:pt x="864833" y="1087755"/>
                    </a:cubicBezTo>
                    <a:cubicBezTo>
                      <a:pt x="925794" y="1113473"/>
                      <a:pt x="990563" y="1153478"/>
                      <a:pt x="1002946" y="1218248"/>
                    </a:cubicBezTo>
                    <a:cubicBezTo>
                      <a:pt x="1017233" y="1288732"/>
                      <a:pt x="965798" y="1355407"/>
                      <a:pt x="959131" y="1427798"/>
                    </a:cubicBezTo>
                    <a:cubicBezTo>
                      <a:pt x="951511" y="1522095"/>
                      <a:pt x="1021044" y="1602105"/>
                      <a:pt x="1057239" y="1689735"/>
                    </a:cubicBezTo>
                    <a:cubicBezTo>
                      <a:pt x="1117246" y="1834515"/>
                      <a:pt x="1078194" y="2009775"/>
                      <a:pt x="979133" y="2131695"/>
                    </a:cubicBezTo>
                    <a:cubicBezTo>
                      <a:pt x="882931" y="2250758"/>
                      <a:pt x="705766" y="2368868"/>
                      <a:pt x="550508" y="2309813"/>
                    </a:cubicBezTo>
                    <a:cubicBezTo>
                      <a:pt x="394298" y="2248853"/>
                      <a:pt x="176176" y="2145983"/>
                      <a:pt x="140933" y="1965007"/>
                    </a:cubicBezTo>
                    <a:close/>
                  </a:path>
                </a:pathLst>
              </a:custGeom>
              <a:gradFill>
                <a:gsLst>
                  <a:gs pos="0">
                    <a:srgbClr val="2A5B52"/>
                  </a:gs>
                  <a:gs pos="8000">
                    <a:srgbClr val="2A5B52"/>
                  </a:gs>
                  <a:gs pos="100000">
                    <a:srgbClr val="1C3B36"/>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24" name="Google Shape;524;p5"/>
              <p:cNvSpPr/>
              <p:nvPr/>
            </p:nvSpPr>
            <p:spPr>
              <a:xfrm>
                <a:off x="6442316" y="2213685"/>
                <a:ext cx="561812" cy="2175275"/>
              </a:xfrm>
              <a:custGeom>
                <a:avLst/>
                <a:gdLst/>
                <a:ahLst/>
                <a:cxnLst/>
                <a:rect l="l" t="t" r="r" b="b"/>
                <a:pathLst>
                  <a:path w="561812" h="2175275" extrusionOk="0">
                    <a:moveTo>
                      <a:pt x="329658" y="1406516"/>
                    </a:moveTo>
                    <a:cubicBezTo>
                      <a:pt x="365853" y="1257926"/>
                      <a:pt x="422050" y="1114098"/>
                      <a:pt x="495393" y="979796"/>
                    </a:cubicBezTo>
                    <a:cubicBezTo>
                      <a:pt x="498250" y="975033"/>
                      <a:pt x="490630" y="971223"/>
                      <a:pt x="488725" y="975986"/>
                    </a:cubicBezTo>
                    <a:cubicBezTo>
                      <a:pt x="417287" y="1105526"/>
                      <a:pt x="362995" y="1244591"/>
                      <a:pt x="325848" y="1387466"/>
                    </a:cubicBezTo>
                    <a:cubicBezTo>
                      <a:pt x="322990" y="1361748"/>
                      <a:pt x="320133" y="1336031"/>
                      <a:pt x="318228" y="1311266"/>
                    </a:cubicBezTo>
                    <a:cubicBezTo>
                      <a:pt x="290605" y="1018848"/>
                      <a:pt x="282033" y="722621"/>
                      <a:pt x="205833" y="437823"/>
                    </a:cubicBezTo>
                    <a:cubicBezTo>
                      <a:pt x="204880" y="433061"/>
                      <a:pt x="202975" y="428298"/>
                      <a:pt x="202023" y="423536"/>
                    </a:cubicBezTo>
                    <a:cubicBezTo>
                      <a:pt x="202023" y="423536"/>
                      <a:pt x="202023" y="423536"/>
                      <a:pt x="202023" y="422583"/>
                    </a:cubicBezTo>
                    <a:cubicBezTo>
                      <a:pt x="212500" y="353051"/>
                      <a:pt x="222978" y="283518"/>
                      <a:pt x="232503" y="213986"/>
                    </a:cubicBezTo>
                    <a:cubicBezTo>
                      <a:pt x="233455" y="209223"/>
                      <a:pt x="224883" y="209223"/>
                      <a:pt x="224883" y="213986"/>
                    </a:cubicBezTo>
                    <a:cubicBezTo>
                      <a:pt x="215358" y="277803"/>
                      <a:pt x="205833" y="340668"/>
                      <a:pt x="196308" y="404486"/>
                    </a:cubicBezTo>
                    <a:cubicBezTo>
                      <a:pt x="196308" y="404486"/>
                      <a:pt x="196308" y="404486"/>
                      <a:pt x="196308" y="404486"/>
                    </a:cubicBezTo>
                    <a:cubicBezTo>
                      <a:pt x="196308" y="403533"/>
                      <a:pt x="196308" y="401628"/>
                      <a:pt x="195355" y="400676"/>
                    </a:cubicBezTo>
                    <a:cubicBezTo>
                      <a:pt x="153445" y="258753"/>
                      <a:pt x="94390" y="122546"/>
                      <a:pt x="7712" y="1578"/>
                    </a:cubicBezTo>
                    <a:cubicBezTo>
                      <a:pt x="4855" y="-2232"/>
                      <a:pt x="-2765" y="1578"/>
                      <a:pt x="1045" y="5388"/>
                    </a:cubicBezTo>
                    <a:cubicBezTo>
                      <a:pt x="84865" y="123498"/>
                      <a:pt x="142968" y="254943"/>
                      <a:pt x="183925" y="391151"/>
                    </a:cubicBezTo>
                    <a:cubicBezTo>
                      <a:pt x="135348" y="354003"/>
                      <a:pt x="86770" y="317808"/>
                      <a:pt x="38193" y="280661"/>
                    </a:cubicBezTo>
                    <a:cubicBezTo>
                      <a:pt x="34383" y="277803"/>
                      <a:pt x="29620" y="284471"/>
                      <a:pt x="34383" y="287328"/>
                    </a:cubicBezTo>
                    <a:cubicBezTo>
                      <a:pt x="85818" y="326381"/>
                      <a:pt x="136300" y="365433"/>
                      <a:pt x="187735" y="403533"/>
                    </a:cubicBezTo>
                    <a:cubicBezTo>
                      <a:pt x="228693" y="543551"/>
                      <a:pt x="252505" y="689283"/>
                      <a:pt x="268698" y="834063"/>
                    </a:cubicBezTo>
                    <a:cubicBezTo>
                      <a:pt x="282985" y="958841"/>
                      <a:pt x="291558" y="1084571"/>
                      <a:pt x="302035" y="1210301"/>
                    </a:cubicBezTo>
                    <a:cubicBezTo>
                      <a:pt x="233455" y="1045518"/>
                      <a:pt x="139158" y="891213"/>
                      <a:pt x="24858" y="754053"/>
                    </a:cubicBezTo>
                    <a:cubicBezTo>
                      <a:pt x="21048" y="750243"/>
                      <a:pt x="15333" y="755958"/>
                      <a:pt x="19143" y="759768"/>
                    </a:cubicBezTo>
                    <a:cubicBezTo>
                      <a:pt x="137253" y="900738"/>
                      <a:pt x="232503" y="1058853"/>
                      <a:pt x="301083" y="1229351"/>
                    </a:cubicBezTo>
                    <a:cubicBezTo>
                      <a:pt x="302035" y="1230303"/>
                      <a:pt x="302987" y="1231256"/>
                      <a:pt x="303940" y="1231256"/>
                    </a:cubicBezTo>
                    <a:cubicBezTo>
                      <a:pt x="318228" y="1395086"/>
                      <a:pt x="335373" y="1557963"/>
                      <a:pt x="372520" y="1717983"/>
                    </a:cubicBezTo>
                    <a:cubicBezTo>
                      <a:pt x="409668" y="1878003"/>
                      <a:pt x="465865" y="2034213"/>
                      <a:pt x="554448" y="2173278"/>
                    </a:cubicBezTo>
                    <a:cubicBezTo>
                      <a:pt x="557305" y="2178041"/>
                      <a:pt x="563973" y="2173278"/>
                      <a:pt x="561115" y="2169468"/>
                    </a:cubicBezTo>
                    <a:cubicBezTo>
                      <a:pt x="416335" y="1940868"/>
                      <a:pt x="359185" y="1673216"/>
                      <a:pt x="328705" y="1406516"/>
                    </a:cubicBezTo>
                    <a:cubicBezTo>
                      <a:pt x="328705" y="1408421"/>
                      <a:pt x="329658" y="1407468"/>
                      <a:pt x="329658" y="1406516"/>
                    </a:cubicBezTo>
                    <a:close/>
                  </a:path>
                </a:pathLst>
              </a:custGeom>
              <a:solidFill>
                <a:srgbClr val="4493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525" name="Google Shape;525;p5"/>
            <p:cNvSpPr/>
            <p:nvPr/>
          </p:nvSpPr>
          <p:spPr>
            <a:xfrm rot="-8617848">
              <a:off x="526181" y="-22132"/>
              <a:ext cx="888873" cy="1271724"/>
            </a:xfrm>
            <a:custGeom>
              <a:avLst/>
              <a:gdLst/>
              <a:ahLst/>
              <a:cxnLst/>
              <a:rect l="l" t="t" r="r" b="b"/>
              <a:pathLst>
                <a:path w="1109662" h="1587610" extrusionOk="0">
                  <a:moveTo>
                    <a:pt x="828675" y="1237922"/>
                  </a:moveTo>
                  <a:cubicBezTo>
                    <a:pt x="626745" y="1089332"/>
                    <a:pt x="549592" y="938837"/>
                    <a:pt x="404813" y="799772"/>
                  </a:cubicBezTo>
                  <a:cubicBezTo>
                    <a:pt x="650557" y="878829"/>
                    <a:pt x="809625" y="1168389"/>
                    <a:pt x="828675" y="1230302"/>
                  </a:cubicBezTo>
                  <a:cubicBezTo>
                    <a:pt x="828675" y="1131242"/>
                    <a:pt x="818197" y="1031229"/>
                    <a:pt x="796290" y="934074"/>
                  </a:cubicBezTo>
                  <a:cubicBezTo>
                    <a:pt x="678180" y="833109"/>
                    <a:pt x="554355" y="775959"/>
                    <a:pt x="458153" y="632132"/>
                  </a:cubicBezTo>
                  <a:cubicBezTo>
                    <a:pt x="611505" y="670232"/>
                    <a:pt x="753428" y="850254"/>
                    <a:pt x="792480" y="919787"/>
                  </a:cubicBezTo>
                  <a:cubicBezTo>
                    <a:pt x="771525" y="834062"/>
                    <a:pt x="742950" y="749289"/>
                    <a:pt x="704850" y="669279"/>
                  </a:cubicBezTo>
                  <a:cubicBezTo>
                    <a:pt x="588645" y="611177"/>
                    <a:pt x="485775" y="535929"/>
                    <a:pt x="399097" y="446394"/>
                  </a:cubicBezTo>
                  <a:cubicBezTo>
                    <a:pt x="509588" y="476874"/>
                    <a:pt x="610553" y="541644"/>
                    <a:pt x="684847" y="628322"/>
                  </a:cubicBezTo>
                  <a:cubicBezTo>
                    <a:pt x="652463" y="566409"/>
                    <a:pt x="615315" y="506402"/>
                    <a:pt x="573405" y="449252"/>
                  </a:cubicBezTo>
                  <a:cubicBezTo>
                    <a:pt x="568642" y="450204"/>
                    <a:pt x="564832" y="452109"/>
                    <a:pt x="560070" y="453062"/>
                  </a:cubicBezTo>
                  <a:cubicBezTo>
                    <a:pt x="461010" y="429249"/>
                    <a:pt x="371475" y="376862"/>
                    <a:pt x="305753" y="304472"/>
                  </a:cubicBezTo>
                  <a:cubicBezTo>
                    <a:pt x="390525" y="318759"/>
                    <a:pt x="471488" y="354002"/>
                    <a:pt x="539115" y="405437"/>
                  </a:cubicBezTo>
                  <a:cubicBezTo>
                    <a:pt x="512445" y="373052"/>
                    <a:pt x="483870" y="341619"/>
                    <a:pt x="454342" y="311139"/>
                  </a:cubicBezTo>
                  <a:cubicBezTo>
                    <a:pt x="439103" y="310187"/>
                    <a:pt x="387667" y="300662"/>
                    <a:pt x="387667" y="300662"/>
                  </a:cubicBezTo>
                  <a:cubicBezTo>
                    <a:pt x="303847" y="278754"/>
                    <a:pt x="229553" y="241607"/>
                    <a:pt x="156210" y="198744"/>
                  </a:cubicBezTo>
                  <a:cubicBezTo>
                    <a:pt x="224790" y="199697"/>
                    <a:pt x="398145" y="273039"/>
                    <a:pt x="445770" y="301614"/>
                  </a:cubicBezTo>
                  <a:cubicBezTo>
                    <a:pt x="404813" y="260657"/>
                    <a:pt x="360997" y="222557"/>
                    <a:pt x="315278" y="188267"/>
                  </a:cubicBezTo>
                  <a:cubicBezTo>
                    <a:pt x="313372" y="188267"/>
                    <a:pt x="311467" y="188267"/>
                    <a:pt x="310515" y="189219"/>
                  </a:cubicBezTo>
                  <a:cubicBezTo>
                    <a:pt x="247650" y="183504"/>
                    <a:pt x="188595" y="155882"/>
                    <a:pt x="138113" y="120639"/>
                  </a:cubicBezTo>
                  <a:cubicBezTo>
                    <a:pt x="87630" y="85397"/>
                    <a:pt x="44767" y="42534"/>
                    <a:pt x="0" y="1577"/>
                  </a:cubicBezTo>
                  <a:cubicBezTo>
                    <a:pt x="151447" y="-15568"/>
                    <a:pt x="236220" y="111114"/>
                    <a:pt x="326707" y="187314"/>
                  </a:cubicBezTo>
                  <a:cubicBezTo>
                    <a:pt x="326707" y="187314"/>
                    <a:pt x="325755" y="187314"/>
                    <a:pt x="325755" y="187314"/>
                  </a:cubicBezTo>
                  <a:cubicBezTo>
                    <a:pt x="367665" y="218747"/>
                    <a:pt x="407670" y="252084"/>
                    <a:pt x="444817" y="288279"/>
                  </a:cubicBezTo>
                  <a:cubicBezTo>
                    <a:pt x="416242" y="201602"/>
                    <a:pt x="375285" y="117782"/>
                    <a:pt x="331470" y="34914"/>
                  </a:cubicBezTo>
                  <a:cubicBezTo>
                    <a:pt x="404813" y="97779"/>
                    <a:pt x="452438" y="185409"/>
                    <a:pt x="461963" y="275897"/>
                  </a:cubicBezTo>
                  <a:cubicBezTo>
                    <a:pt x="461963" y="275897"/>
                    <a:pt x="459105" y="292089"/>
                    <a:pt x="454342" y="297804"/>
                  </a:cubicBezTo>
                  <a:cubicBezTo>
                    <a:pt x="501967" y="344477"/>
                    <a:pt x="546735" y="394007"/>
                    <a:pt x="585788" y="446394"/>
                  </a:cubicBezTo>
                  <a:lnTo>
                    <a:pt x="585788" y="446394"/>
                  </a:lnTo>
                  <a:lnTo>
                    <a:pt x="585788" y="446394"/>
                  </a:lnTo>
                  <a:cubicBezTo>
                    <a:pt x="591503" y="454014"/>
                    <a:pt x="598170" y="462587"/>
                    <a:pt x="603885" y="471159"/>
                  </a:cubicBezTo>
                  <a:cubicBezTo>
                    <a:pt x="594360" y="431154"/>
                    <a:pt x="528638" y="234939"/>
                    <a:pt x="581025" y="83492"/>
                  </a:cubicBezTo>
                  <a:cubicBezTo>
                    <a:pt x="629603" y="205412"/>
                    <a:pt x="635317" y="354954"/>
                    <a:pt x="606742" y="474969"/>
                  </a:cubicBezTo>
                  <a:cubicBezTo>
                    <a:pt x="651510" y="537834"/>
                    <a:pt x="691515" y="604509"/>
                    <a:pt x="723900" y="674042"/>
                  </a:cubicBezTo>
                  <a:cubicBezTo>
                    <a:pt x="724853" y="606414"/>
                    <a:pt x="702945" y="365432"/>
                    <a:pt x="762000" y="214937"/>
                  </a:cubicBezTo>
                  <a:cubicBezTo>
                    <a:pt x="764857" y="292089"/>
                    <a:pt x="797242" y="386387"/>
                    <a:pt x="799147" y="463539"/>
                  </a:cubicBezTo>
                  <a:cubicBezTo>
                    <a:pt x="801053" y="537834"/>
                    <a:pt x="768667" y="622607"/>
                    <a:pt x="729615" y="685472"/>
                  </a:cubicBezTo>
                  <a:cubicBezTo>
                    <a:pt x="765810" y="763577"/>
                    <a:pt x="794385" y="845492"/>
                    <a:pt x="814388" y="929312"/>
                  </a:cubicBezTo>
                  <a:cubicBezTo>
                    <a:pt x="842010" y="747384"/>
                    <a:pt x="871538" y="546407"/>
                    <a:pt x="981075" y="363527"/>
                  </a:cubicBezTo>
                  <a:cubicBezTo>
                    <a:pt x="1020128" y="553074"/>
                    <a:pt x="855345" y="886449"/>
                    <a:pt x="816292" y="941694"/>
                  </a:cubicBezTo>
                  <a:cubicBezTo>
                    <a:pt x="838200" y="1036944"/>
                    <a:pt x="849630" y="1135052"/>
                    <a:pt x="849630" y="1234112"/>
                  </a:cubicBezTo>
                  <a:cubicBezTo>
                    <a:pt x="864870" y="1177914"/>
                    <a:pt x="899160" y="1000749"/>
                    <a:pt x="937260" y="915977"/>
                  </a:cubicBezTo>
                  <a:cubicBezTo>
                    <a:pt x="984885" y="815964"/>
                    <a:pt x="1023938" y="725477"/>
                    <a:pt x="1109663" y="642609"/>
                  </a:cubicBezTo>
                  <a:cubicBezTo>
                    <a:pt x="1106805" y="909309"/>
                    <a:pt x="998220" y="1096952"/>
                    <a:pt x="849630" y="1247447"/>
                  </a:cubicBezTo>
                  <a:cubicBezTo>
                    <a:pt x="848678" y="1357937"/>
                    <a:pt x="834390" y="1469379"/>
                    <a:pt x="807720" y="1577012"/>
                  </a:cubicBezTo>
                  <a:cubicBezTo>
                    <a:pt x="807720" y="1577012"/>
                    <a:pt x="807720" y="1577012"/>
                    <a:pt x="807720" y="1577012"/>
                  </a:cubicBezTo>
                  <a:cubicBezTo>
                    <a:pt x="805815" y="1583679"/>
                    <a:pt x="799147" y="1588442"/>
                    <a:pt x="792480" y="1587489"/>
                  </a:cubicBezTo>
                  <a:cubicBezTo>
                    <a:pt x="785813" y="1586537"/>
                    <a:pt x="782003" y="1579869"/>
                    <a:pt x="783907" y="1573202"/>
                  </a:cubicBezTo>
                  <a:cubicBezTo>
                    <a:pt x="812482" y="1463664"/>
                    <a:pt x="827722" y="1351269"/>
                    <a:pt x="828675" y="1237922"/>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526" name="Google Shape;526;p5"/>
            <p:cNvGrpSpPr/>
            <p:nvPr/>
          </p:nvGrpSpPr>
          <p:grpSpPr>
            <a:xfrm rot="-7974174">
              <a:off x="267359" y="-193641"/>
              <a:ext cx="821066" cy="1425244"/>
              <a:chOff x="7981884" y="2154029"/>
              <a:chExt cx="1026344" cy="1781575"/>
            </a:xfrm>
          </p:grpSpPr>
          <p:sp>
            <p:nvSpPr>
              <p:cNvPr id="527" name="Google Shape;527;p5"/>
              <p:cNvSpPr/>
              <p:nvPr/>
            </p:nvSpPr>
            <p:spPr>
              <a:xfrm>
                <a:off x="7981884" y="2154029"/>
                <a:ext cx="1026344" cy="1688503"/>
              </a:xfrm>
              <a:custGeom>
                <a:avLst/>
                <a:gdLst/>
                <a:ahLst/>
                <a:cxnLst/>
                <a:rect l="l" t="t" r="r" b="b"/>
                <a:pathLst>
                  <a:path w="1026344" h="1688503" extrusionOk="0">
                    <a:moveTo>
                      <a:pt x="224555" y="1223284"/>
                    </a:moveTo>
                    <a:cubicBezTo>
                      <a:pt x="165500" y="1170897"/>
                      <a:pt x="100730" y="1123272"/>
                      <a:pt x="54057" y="1059454"/>
                    </a:cubicBezTo>
                    <a:cubicBezTo>
                      <a:pt x="7385" y="995637"/>
                      <a:pt x="-17380" y="908959"/>
                      <a:pt x="14052" y="836569"/>
                    </a:cubicBezTo>
                    <a:cubicBezTo>
                      <a:pt x="45485" y="764179"/>
                      <a:pt x="149307" y="725127"/>
                      <a:pt x="209315" y="776562"/>
                    </a:cubicBezTo>
                    <a:cubicBezTo>
                      <a:pt x="234080" y="797517"/>
                      <a:pt x="258845" y="831807"/>
                      <a:pt x="288373" y="819424"/>
                    </a:cubicBezTo>
                    <a:cubicBezTo>
                      <a:pt x="315995" y="807994"/>
                      <a:pt x="312185" y="766084"/>
                      <a:pt x="296945" y="740367"/>
                    </a:cubicBezTo>
                    <a:cubicBezTo>
                      <a:pt x="271227" y="698457"/>
                      <a:pt x="230270" y="667977"/>
                      <a:pt x="193123" y="635592"/>
                    </a:cubicBezTo>
                    <a:cubicBezTo>
                      <a:pt x="155975" y="603207"/>
                      <a:pt x="119780" y="565107"/>
                      <a:pt x="110255" y="516529"/>
                    </a:cubicBezTo>
                    <a:cubicBezTo>
                      <a:pt x="100730" y="467952"/>
                      <a:pt x="129305" y="409849"/>
                      <a:pt x="177882" y="403182"/>
                    </a:cubicBezTo>
                    <a:cubicBezTo>
                      <a:pt x="195980" y="401277"/>
                      <a:pt x="215030" y="406039"/>
                      <a:pt x="232175" y="399372"/>
                    </a:cubicBezTo>
                    <a:cubicBezTo>
                      <a:pt x="260750" y="388894"/>
                      <a:pt x="270275" y="350794"/>
                      <a:pt x="263607" y="320314"/>
                    </a:cubicBezTo>
                    <a:cubicBezTo>
                      <a:pt x="256940" y="289834"/>
                      <a:pt x="237890" y="264117"/>
                      <a:pt x="227412" y="235542"/>
                    </a:cubicBezTo>
                    <a:cubicBezTo>
                      <a:pt x="189312" y="133624"/>
                      <a:pt x="271227" y="6942"/>
                      <a:pt x="379812" y="274"/>
                    </a:cubicBezTo>
                    <a:cubicBezTo>
                      <a:pt x="488398" y="-6393"/>
                      <a:pt x="585552" y="109812"/>
                      <a:pt x="560787" y="215539"/>
                    </a:cubicBezTo>
                    <a:cubicBezTo>
                      <a:pt x="553167" y="247924"/>
                      <a:pt x="536023" y="279357"/>
                      <a:pt x="533165" y="312694"/>
                    </a:cubicBezTo>
                    <a:cubicBezTo>
                      <a:pt x="531260" y="346032"/>
                      <a:pt x="552215" y="386037"/>
                      <a:pt x="585552" y="385084"/>
                    </a:cubicBezTo>
                    <a:cubicBezTo>
                      <a:pt x="619842" y="384132"/>
                      <a:pt x="638892" y="346032"/>
                      <a:pt x="667467" y="327934"/>
                    </a:cubicBezTo>
                    <a:cubicBezTo>
                      <a:pt x="715092" y="297454"/>
                      <a:pt x="783673" y="331744"/>
                      <a:pt x="805580" y="384132"/>
                    </a:cubicBezTo>
                    <a:cubicBezTo>
                      <a:pt x="827487" y="436519"/>
                      <a:pt x="813200" y="497479"/>
                      <a:pt x="790340" y="548914"/>
                    </a:cubicBezTo>
                    <a:cubicBezTo>
                      <a:pt x="767480" y="600349"/>
                      <a:pt x="735095" y="648927"/>
                      <a:pt x="718902" y="703219"/>
                    </a:cubicBezTo>
                    <a:cubicBezTo>
                      <a:pt x="713187" y="722269"/>
                      <a:pt x="710330" y="746082"/>
                      <a:pt x="726523" y="758464"/>
                    </a:cubicBezTo>
                    <a:cubicBezTo>
                      <a:pt x="751287" y="778467"/>
                      <a:pt x="783673" y="747987"/>
                      <a:pt x="809390" y="729889"/>
                    </a:cubicBezTo>
                    <a:cubicBezTo>
                      <a:pt x="872255" y="687027"/>
                      <a:pt x="965600" y="726079"/>
                      <a:pt x="1001795" y="792754"/>
                    </a:cubicBezTo>
                    <a:cubicBezTo>
                      <a:pt x="1037990" y="860382"/>
                      <a:pt x="1029417" y="942297"/>
                      <a:pt x="1006557" y="1015639"/>
                    </a:cubicBezTo>
                    <a:lnTo>
                      <a:pt x="1006557" y="1015639"/>
                    </a:lnTo>
                    <a:cubicBezTo>
                      <a:pt x="970362" y="1133749"/>
                      <a:pt x="903687" y="1237572"/>
                      <a:pt x="835107" y="1338537"/>
                    </a:cubicBezTo>
                    <a:cubicBezTo>
                      <a:pt x="768432" y="1436644"/>
                      <a:pt x="715092" y="1549992"/>
                      <a:pt x="645560" y="1643337"/>
                    </a:cubicBezTo>
                    <a:cubicBezTo>
                      <a:pt x="547452" y="1775734"/>
                      <a:pt x="504590" y="1582377"/>
                      <a:pt x="457917" y="1506177"/>
                    </a:cubicBezTo>
                    <a:cubicBezTo>
                      <a:pt x="396005" y="1401402"/>
                      <a:pt x="316948" y="1305199"/>
                      <a:pt x="224555" y="1223284"/>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28" name="Google Shape;528;p5"/>
              <p:cNvSpPr/>
              <p:nvPr/>
            </p:nvSpPr>
            <p:spPr>
              <a:xfrm>
                <a:off x="8212802" y="2446819"/>
                <a:ext cx="551152" cy="1488785"/>
              </a:xfrm>
              <a:custGeom>
                <a:avLst/>
                <a:gdLst/>
                <a:ahLst/>
                <a:cxnLst/>
                <a:rect l="l" t="t" r="r" b="b"/>
                <a:pathLst>
                  <a:path w="551152" h="1488785" extrusionOk="0">
                    <a:moveTo>
                      <a:pt x="550849" y="615216"/>
                    </a:moveTo>
                    <a:cubicBezTo>
                      <a:pt x="552754" y="610454"/>
                      <a:pt x="545134" y="608549"/>
                      <a:pt x="543229" y="613311"/>
                    </a:cubicBezTo>
                    <a:cubicBezTo>
                      <a:pt x="447026" y="844769"/>
                      <a:pt x="381304" y="1084799"/>
                      <a:pt x="356539" y="1333401"/>
                    </a:cubicBezTo>
                    <a:cubicBezTo>
                      <a:pt x="339394" y="1060034"/>
                      <a:pt x="306057" y="786666"/>
                      <a:pt x="257479" y="517109"/>
                    </a:cubicBezTo>
                    <a:cubicBezTo>
                      <a:pt x="257479" y="517109"/>
                      <a:pt x="257479" y="517109"/>
                      <a:pt x="257479" y="517109"/>
                    </a:cubicBezTo>
                    <a:cubicBezTo>
                      <a:pt x="286054" y="420906"/>
                      <a:pt x="324154" y="328514"/>
                      <a:pt x="372732" y="239931"/>
                    </a:cubicBezTo>
                    <a:cubicBezTo>
                      <a:pt x="375589" y="235169"/>
                      <a:pt x="368921" y="231359"/>
                      <a:pt x="366064" y="236121"/>
                    </a:cubicBezTo>
                    <a:cubicBezTo>
                      <a:pt x="319392" y="319941"/>
                      <a:pt x="282244" y="408524"/>
                      <a:pt x="253669" y="500916"/>
                    </a:cubicBezTo>
                    <a:cubicBezTo>
                      <a:pt x="243192" y="441861"/>
                      <a:pt x="231762" y="383759"/>
                      <a:pt x="219379" y="325656"/>
                    </a:cubicBezTo>
                    <a:cubicBezTo>
                      <a:pt x="197471" y="217071"/>
                      <a:pt x="171754" y="109439"/>
                      <a:pt x="145084" y="2759"/>
                    </a:cubicBezTo>
                    <a:cubicBezTo>
                      <a:pt x="144132" y="-2004"/>
                      <a:pt x="136512" y="-99"/>
                      <a:pt x="137464" y="4664"/>
                    </a:cubicBezTo>
                    <a:cubicBezTo>
                      <a:pt x="166039" y="116106"/>
                      <a:pt x="191757" y="228501"/>
                      <a:pt x="214617" y="341849"/>
                    </a:cubicBezTo>
                    <a:cubicBezTo>
                      <a:pt x="172707" y="301844"/>
                      <a:pt x="130796" y="262791"/>
                      <a:pt x="89839" y="222786"/>
                    </a:cubicBezTo>
                    <a:cubicBezTo>
                      <a:pt x="86029" y="218976"/>
                      <a:pt x="80314" y="224691"/>
                      <a:pt x="84124" y="228501"/>
                    </a:cubicBezTo>
                    <a:cubicBezTo>
                      <a:pt x="127939" y="270411"/>
                      <a:pt x="172707" y="312321"/>
                      <a:pt x="216521" y="354231"/>
                    </a:cubicBezTo>
                    <a:cubicBezTo>
                      <a:pt x="216521" y="354231"/>
                      <a:pt x="217474" y="355184"/>
                      <a:pt x="217474" y="355184"/>
                    </a:cubicBezTo>
                    <a:cubicBezTo>
                      <a:pt x="258432" y="555209"/>
                      <a:pt x="289864" y="757139"/>
                      <a:pt x="313676" y="959069"/>
                    </a:cubicBezTo>
                    <a:cubicBezTo>
                      <a:pt x="222237" y="839054"/>
                      <a:pt x="119367" y="727611"/>
                      <a:pt x="6971" y="626646"/>
                    </a:cubicBezTo>
                    <a:cubicBezTo>
                      <a:pt x="3162" y="622836"/>
                      <a:pt x="-2554" y="628551"/>
                      <a:pt x="1257" y="632361"/>
                    </a:cubicBezTo>
                    <a:cubicBezTo>
                      <a:pt x="116509" y="736184"/>
                      <a:pt x="222237" y="850484"/>
                      <a:pt x="314629" y="974309"/>
                    </a:cubicBezTo>
                    <a:cubicBezTo>
                      <a:pt x="321296" y="1035269"/>
                      <a:pt x="327964" y="1096229"/>
                      <a:pt x="333679" y="1157189"/>
                    </a:cubicBezTo>
                    <a:cubicBezTo>
                      <a:pt x="343204" y="1265774"/>
                      <a:pt x="350824" y="1375311"/>
                      <a:pt x="355587" y="1484849"/>
                    </a:cubicBezTo>
                    <a:cubicBezTo>
                      <a:pt x="355587" y="1489611"/>
                      <a:pt x="363207" y="1490564"/>
                      <a:pt x="363207" y="1484849"/>
                    </a:cubicBezTo>
                    <a:cubicBezTo>
                      <a:pt x="361301" y="1450559"/>
                      <a:pt x="360349" y="1417221"/>
                      <a:pt x="357492" y="1382931"/>
                    </a:cubicBezTo>
                    <a:cubicBezTo>
                      <a:pt x="357492" y="1381979"/>
                      <a:pt x="358444" y="1381979"/>
                      <a:pt x="358444" y="1381026"/>
                    </a:cubicBezTo>
                    <a:cubicBezTo>
                      <a:pt x="382257" y="1115279"/>
                      <a:pt x="449884" y="860009"/>
                      <a:pt x="550849" y="615216"/>
                    </a:cubicBezTo>
                    <a:close/>
                  </a:path>
                </a:pathLst>
              </a:custGeom>
              <a:solidFill>
                <a:srgbClr val="192B3E"/>
              </a:solidFill>
              <a:ln w="9525" cap="flat" cmpd="sng">
                <a:solidFill>
                  <a:srgbClr val="317A6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529" name="Google Shape;529;p5"/>
            <p:cNvGrpSpPr/>
            <p:nvPr/>
          </p:nvGrpSpPr>
          <p:grpSpPr>
            <a:xfrm rot="10357414">
              <a:off x="1231785" y="-29890"/>
              <a:ext cx="431258" cy="947377"/>
              <a:chOff x="7793199" y="3142045"/>
              <a:chExt cx="539126" cy="1184339"/>
            </a:xfrm>
          </p:grpSpPr>
          <p:sp>
            <p:nvSpPr>
              <p:cNvPr id="530" name="Google Shape;530;p5"/>
              <p:cNvSpPr/>
              <p:nvPr/>
            </p:nvSpPr>
            <p:spPr>
              <a:xfrm>
                <a:off x="7793199" y="3142045"/>
                <a:ext cx="539126" cy="1184339"/>
              </a:xfrm>
              <a:custGeom>
                <a:avLst/>
                <a:gdLst/>
                <a:ahLst/>
                <a:cxnLst/>
                <a:rect l="l" t="t" r="r" b="b"/>
                <a:pathLst>
                  <a:path w="539126" h="1184339" extrusionOk="0">
                    <a:moveTo>
                      <a:pt x="89390" y="737235"/>
                    </a:moveTo>
                    <a:cubicBezTo>
                      <a:pt x="89390" y="671513"/>
                      <a:pt x="101772" y="604838"/>
                      <a:pt x="81770" y="541972"/>
                    </a:cubicBezTo>
                    <a:cubicBezTo>
                      <a:pt x="63672" y="485775"/>
                      <a:pt x="19857" y="439103"/>
                      <a:pt x="5570" y="381953"/>
                    </a:cubicBezTo>
                    <a:cubicBezTo>
                      <a:pt x="-10623" y="318135"/>
                      <a:pt x="12237" y="252413"/>
                      <a:pt x="26524" y="188595"/>
                    </a:cubicBezTo>
                    <a:cubicBezTo>
                      <a:pt x="41765" y="124778"/>
                      <a:pt x="46527" y="50483"/>
                      <a:pt x="4617" y="0"/>
                    </a:cubicBezTo>
                    <a:cubicBezTo>
                      <a:pt x="170352" y="81915"/>
                      <a:pt x="307512" y="217170"/>
                      <a:pt x="398952" y="379095"/>
                    </a:cubicBezTo>
                    <a:cubicBezTo>
                      <a:pt x="490392" y="540068"/>
                      <a:pt x="536112" y="724853"/>
                      <a:pt x="538970" y="910590"/>
                    </a:cubicBezTo>
                    <a:cubicBezTo>
                      <a:pt x="539922" y="966788"/>
                      <a:pt x="537065" y="1024890"/>
                      <a:pt x="515157" y="1077278"/>
                    </a:cubicBezTo>
                    <a:cubicBezTo>
                      <a:pt x="493249" y="1128713"/>
                      <a:pt x="447529" y="1174433"/>
                      <a:pt x="392285" y="1183005"/>
                    </a:cubicBezTo>
                    <a:lnTo>
                      <a:pt x="392285" y="1183005"/>
                    </a:lnTo>
                    <a:cubicBezTo>
                      <a:pt x="304654" y="1197293"/>
                      <a:pt x="238932" y="1093470"/>
                      <a:pt x="192260" y="1032510"/>
                    </a:cubicBezTo>
                    <a:cubicBezTo>
                      <a:pt x="126537" y="947738"/>
                      <a:pt x="89390" y="842963"/>
                      <a:pt x="89390" y="737235"/>
                    </a:cubicBez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31" name="Google Shape;531;p5"/>
              <p:cNvSpPr/>
              <p:nvPr/>
            </p:nvSpPr>
            <p:spPr>
              <a:xfrm>
                <a:off x="7878077" y="3272865"/>
                <a:ext cx="346292" cy="1036599"/>
              </a:xfrm>
              <a:custGeom>
                <a:avLst/>
                <a:gdLst/>
                <a:ahLst/>
                <a:cxnLst/>
                <a:rect l="l" t="t" r="r" b="b"/>
                <a:pathLst>
                  <a:path w="346292" h="1036599" extrusionOk="0">
                    <a:moveTo>
                      <a:pt x="345507" y="1031231"/>
                    </a:moveTo>
                    <a:cubicBezTo>
                      <a:pt x="262639" y="915978"/>
                      <a:pt x="217872" y="778818"/>
                      <a:pt x="186439" y="641658"/>
                    </a:cubicBezTo>
                    <a:cubicBezTo>
                      <a:pt x="154055" y="501641"/>
                      <a:pt x="133099" y="358766"/>
                      <a:pt x="93094" y="220653"/>
                    </a:cubicBezTo>
                    <a:cubicBezTo>
                      <a:pt x="71187" y="144453"/>
                      <a:pt x="43564" y="71111"/>
                      <a:pt x="6417" y="1578"/>
                    </a:cubicBezTo>
                    <a:cubicBezTo>
                      <a:pt x="4512" y="-2232"/>
                      <a:pt x="-2156" y="1578"/>
                      <a:pt x="702" y="5388"/>
                    </a:cubicBezTo>
                    <a:cubicBezTo>
                      <a:pt x="69282" y="132071"/>
                      <a:pt x="102619" y="273041"/>
                      <a:pt x="132147" y="413058"/>
                    </a:cubicBezTo>
                    <a:cubicBezTo>
                      <a:pt x="160722" y="553076"/>
                      <a:pt x="184534" y="694998"/>
                      <a:pt x="234064" y="829301"/>
                    </a:cubicBezTo>
                    <a:cubicBezTo>
                      <a:pt x="260734" y="902643"/>
                      <a:pt x="295024" y="972176"/>
                      <a:pt x="340744" y="1035993"/>
                    </a:cubicBezTo>
                    <a:cubicBezTo>
                      <a:pt x="342649" y="1037898"/>
                      <a:pt x="348364" y="1035041"/>
                      <a:pt x="345507" y="1031231"/>
                    </a:cubicBezTo>
                    <a:lnTo>
                      <a:pt x="345507" y="103123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grpSp>
        <p:nvGrpSpPr>
          <p:cNvPr id="532" name="Google Shape;532;p5"/>
          <p:cNvGrpSpPr/>
          <p:nvPr/>
        </p:nvGrpSpPr>
        <p:grpSpPr>
          <a:xfrm flipH="1">
            <a:off x="5659349" y="9523604"/>
            <a:ext cx="889524" cy="788267"/>
            <a:chOff x="-57404" y="6066190"/>
            <a:chExt cx="959352" cy="850146"/>
          </a:xfrm>
        </p:grpSpPr>
        <p:sp>
          <p:nvSpPr>
            <p:cNvPr id="533" name="Google Shape;533;p5"/>
            <p:cNvSpPr/>
            <p:nvPr/>
          </p:nvSpPr>
          <p:spPr>
            <a:xfrm>
              <a:off x="-50142" y="6252659"/>
              <a:ext cx="667285" cy="657432"/>
            </a:xfrm>
            <a:custGeom>
              <a:avLst/>
              <a:gdLst/>
              <a:ahLst/>
              <a:cxnLst/>
              <a:rect l="l" t="t" r="r" b="b"/>
              <a:pathLst>
                <a:path w="667285" h="657432" extrusionOk="0">
                  <a:moveTo>
                    <a:pt x="541556" y="505985"/>
                  </a:moveTo>
                  <a:cubicBezTo>
                    <a:pt x="511076" y="485030"/>
                    <a:pt x="502503" y="460265"/>
                    <a:pt x="499646" y="425022"/>
                  </a:cubicBezTo>
                  <a:cubicBezTo>
                    <a:pt x="496788" y="389780"/>
                    <a:pt x="467261" y="330725"/>
                    <a:pt x="464403" y="295482"/>
                  </a:cubicBezTo>
                  <a:cubicBezTo>
                    <a:pt x="457736" y="223092"/>
                    <a:pt x="464403" y="157370"/>
                    <a:pt x="481548" y="105935"/>
                  </a:cubicBezTo>
                  <a:cubicBezTo>
                    <a:pt x="460593" y="96410"/>
                    <a:pt x="448211" y="85932"/>
                    <a:pt x="426303" y="105935"/>
                  </a:cubicBezTo>
                  <a:cubicBezTo>
                    <a:pt x="399633" y="129747"/>
                    <a:pt x="421541" y="182135"/>
                    <a:pt x="399633" y="237380"/>
                  </a:cubicBezTo>
                  <a:cubicBezTo>
                    <a:pt x="381536" y="283100"/>
                    <a:pt x="353913" y="328820"/>
                    <a:pt x="370106" y="391685"/>
                  </a:cubicBezTo>
                  <a:cubicBezTo>
                    <a:pt x="379631" y="428832"/>
                    <a:pt x="369153" y="468837"/>
                    <a:pt x="386298" y="517415"/>
                  </a:cubicBezTo>
                  <a:cubicBezTo>
                    <a:pt x="325338" y="500270"/>
                    <a:pt x="317718" y="467885"/>
                    <a:pt x="292001" y="411687"/>
                  </a:cubicBezTo>
                  <a:cubicBezTo>
                    <a:pt x="276761" y="379302"/>
                    <a:pt x="265331" y="345965"/>
                    <a:pt x="250091" y="313580"/>
                  </a:cubicBezTo>
                  <a:cubicBezTo>
                    <a:pt x="234851" y="281195"/>
                    <a:pt x="214848" y="254525"/>
                    <a:pt x="194846" y="225950"/>
                  </a:cubicBezTo>
                  <a:cubicBezTo>
                    <a:pt x="171986" y="191660"/>
                    <a:pt x="173891" y="159275"/>
                    <a:pt x="174843" y="119270"/>
                  </a:cubicBezTo>
                  <a:cubicBezTo>
                    <a:pt x="174843" y="93552"/>
                    <a:pt x="136743" y="37355"/>
                    <a:pt x="118646" y="17352"/>
                  </a:cubicBezTo>
                  <a:cubicBezTo>
                    <a:pt x="99596" y="-3603"/>
                    <a:pt x="81498" y="-2650"/>
                    <a:pt x="63401" y="4970"/>
                  </a:cubicBezTo>
                  <a:cubicBezTo>
                    <a:pt x="60543" y="11637"/>
                    <a:pt x="56733" y="17352"/>
                    <a:pt x="54828" y="24020"/>
                  </a:cubicBezTo>
                  <a:cubicBezTo>
                    <a:pt x="42446" y="58310"/>
                    <a:pt x="38636" y="95457"/>
                    <a:pt x="36731" y="132605"/>
                  </a:cubicBezTo>
                  <a:cubicBezTo>
                    <a:pt x="30063" y="154512"/>
                    <a:pt x="9108" y="223092"/>
                    <a:pt x="5298" y="243095"/>
                  </a:cubicBezTo>
                  <a:cubicBezTo>
                    <a:pt x="-6132" y="302150"/>
                    <a:pt x="4346" y="464075"/>
                    <a:pt x="5298" y="597425"/>
                  </a:cubicBezTo>
                  <a:cubicBezTo>
                    <a:pt x="90071" y="615522"/>
                    <a:pt x="198656" y="644097"/>
                    <a:pt x="285333" y="653622"/>
                  </a:cubicBezTo>
                  <a:cubicBezTo>
                    <a:pt x="336768" y="659337"/>
                    <a:pt x="468213" y="626000"/>
                    <a:pt x="476786" y="622190"/>
                  </a:cubicBezTo>
                  <a:cubicBezTo>
                    <a:pt x="532031" y="625047"/>
                    <a:pt x="566321" y="645050"/>
                    <a:pt x="598706" y="653622"/>
                  </a:cubicBezTo>
                  <a:cubicBezTo>
                    <a:pt x="613946" y="657432"/>
                    <a:pt x="638711" y="658385"/>
                    <a:pt x="667286" y="656480"/>
                  </a:cubicBezTo>
                  <a:cubicBezTo>
                    <a:pt x="663476" y="635525"/>
                    <a:pt x="658713" y="615522"/>
                    <a:pt x="649188" y="596472"/>
                  </a:cubicBezTo>
                  <a:cubicBezTo>
                    <a:pt x="624423" y="548847"/>
                    <a:pt x="582513" y="533607"/>
                    <a:pt x="541556" y="505985"/>
                  </a:cubicBezTo>
                  <a:close/>
                </a:path>
              </a:pathLst>
            </a:custGeom>
            <a:solidFill>
              <a:srgbClr val="878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534" name="Google Shape;534;p5"/>
            <p:cNvGrpSpPr/>
            <p:nvPr/>
          </p:nvGrpSpPr>
          <p:grpSpPr>
            <a:xfrm>
              <a:off x="23831" y="6082457"/>
              <a:ext cx="878117" cy="822880"/>
              <a:chOff x="23831" y="6082457"/>
              <a:chExt cx="878117" cy="822880"/>
            </a:xfrm>
          </p:grpSpPr>
          <p:grpSp>
            <p:nvGrpSpPr>
              <p:cNvPr id="535" name="Google Shape;535;p5"/>
              <p:cNvGrpSpPr/>
              <p:nvPr/>
            </p:nvGrpSpPr>
            <p:grpSpPr>
              <a:xfrm>
                <a:off x="510471" y="6536712"/>
                <a:ext cx="391477" cy="368625"/>
                <a:chOff x="510471" y="6536712"/>
                <a:chExt cx="391477" cy="368625"/>
              </a:xfrm>
            </p:grpSpPr>
            <p:sp>
              <p:nvSpPr>
                <p:cNvPr id="536" name="Google Shape;536;p5"/>
                <p:cNvSpPr/>
                <p:nvPr/>
              </p:nvSpPr>
              <p:spPr>
                <a:xfrm>
                  <a:off x="510471" y="6665076"/>
                  <a:ext cx="391477" cy="240261"/>
                </a:xfrm>
                <a:custGeom>
                  <a:avLst/>
                  <a:gdLst/>
                  <a:ahLst/>
                  <a:cxnLst/>
                  <a:rect l="l" t="t" r="r" b="b"/>
                  <a:pathLst>
                    <a:path w="391477" h="240261" extrusionOk="0">
                      <a:moveTo>
                        <a:pt x="340042" y="6899"/>
                      </a:moveTo>
                      <a:cubicBezTo>
                        <a:pt x="315278" y="12614"/>
                        <a:pt x="294323" y="-4531"/>
                        <a:pt x="277178" y="1184"/>
                      </a:cubicBezTo>
                      <a:cubicBezTo>
                        <a:pt x="261938" y="5946"/>
                        <a:pt x="248602" y="24996"/>
                        <a:pt x="236220" y="33569"/>
                      </a:cubicBezTo>
                      <a:cubicBezTo>
                        <a:pt x="208598" y="51666"/>
                        <a:pt x="204788" y="39284"/>
                        <a:pt x="175260" y="44999"/>
                      </a:cubicBezTo>
                      <a:cubicBezTo>
                        <a:pt x="141923" y="51666"/>
                        <a:pt x="91440" y="60239"/>
                        <a:pt x="62865" y="52619"/>
                      </a:cubicBezTo>
                      <a:cubicBezTo>
                        <a:pt x="59055" y="55476"/>
                        <a:pt x="55245" y="57381"/>
                        <a:pt x="52388" y="59286"/>
                      </a:cubicBezTo>
                      <a:cubicBezTo>
                        <a:pt x="41910" y="65001"/>
                        <a:pt x="24765" y="90719"/>
                        <a:pt x="13335" y="96434"/>
                      </a:cubicBezTo>
                      <a:cubicBezTo>
                        <a:pt x="8573" y="99291"/>
                        <a:pt x="3810" y="101196"/>
                        <a:pt x="0" y="103101"/>
                      </a:cubicBezTo>
                      <a:cubicBezTo>
                        <a:pt x="33338" y="123104"/>
                        <a:pt x="65723" y="141201"/>
                        <a:pt x="84773" y="180254"/>
                      </a:cubicBezTo>
                      <a:cubicBezTo>
                        <a:pt x="94298" y="199304"/>
                        <a:pt x="99060" y="220259"/>
                        <a:pt x="102870" y="240261"/>
                      </a:cubicBezTo>
                      <a:cubicBezTo>
                        <a:pt x="198120" y="234546"/>
                        <a:pt x="366713" y="191684"/>
                        <a:pt x="391478" y="151679"/>
                      </a:cubicBezTo>
                      <a:cubicBezTo>
                        <a:pt x="390525" y="99291"/>
                        <a:pt x="382905" y="52619"/>
                        <a:pt x="370523" y="231"/>
                      </a:cubicBezTo>
                      <a:cubicBezTo>
                        <a:pt x="367665" y="231"/>
                        <a:pt x="340995" y="5946"/>
                        <a:pt x="340042" y="6899"/>
                      </a:cubicBezTo>
                      <a:close/>
                    </a:path>
                  </a:pathLst>
                </a:custGeom>
                <a:solidFill>
                  <a:srgbClr val="99969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37" name="Google Shape;537;p5"/>
                <p:cNvSpPr/>
                <p:nvPr/>
              </p:nvSpPr>
              <p:spPr>
                <a:xfrm>
                  <a:off x="575233" y="6536712"/>
                  <a:ext cx="306704" cy="187013"/>
                </a:xfrm>
                <a:custGeom>
                  <a:avLst/>
                  <a:gdLst/>
                  <a:ahLst/>
                  <a:cxnLst/>
                  <a:rect l="l" t="t" r="r" b="b"/>
                  <a:pathLst>
                    <a:path w="306704" h="187013" extrusionOk="0">
                      <a:moveTo>
                        <a:pt x="113348" y="177165"/>
                      </a:moveTo>
                      <a:cubicBezTo>
                        <a:pt x="142875" y="171450"/>
                        <a:pt x="146685" y="183832"/>
                        <a:pt x="174307" y="165735"/>
                      </a:cubicBezTo>
                      <a:cubicBezTo>
                        <a:pt x="186690" y="157163"/>
                        <a:pt x="200025" y="139065"/>
                        <a:pt x="215265" y="133350"/>
                      </a:cubicBezTo>
                      <a:cubicBezTo>
                        <a:pt x="233363" y="127635"/>
                        <a:pt x="253365" y="144780"/>
                        <a:pt x="278130" y="139065"/>
                      </a:cubicBezTo>
                      <a:cubicBezTo>
                        <a:pt x="279082" y="139065"/>
                        <a:pt x="305753" y="133350"/>
                        <a:pt x="306705" y="132397"/>
                      </a:cubicBezTo>
                      <a:cubicBezTo>
                        <a:pt x="295275" y="87630"/>
                        <a:pt x="289560" y="45720"/>
                        <a:pt x="278130" y="0"/>
                      </a:cubicBezTo>
                      <a:cubicBezTo>
                        <a:pt x="257175" y="11430"/>
                        <a:pt x="192405" y="27622"/>
                        <a:pt x="176213" y="44767"/>
                      </a:cubicBezTo>
                      <a:cubicBezTo>
                        <a:pt x="132398" y="93345"/>
                        <a:pt x="149542" y="117157"/>
                        <a:pt x="60007" y="138113"/>
                      </a:cubicBezTo>
                      <a:cubicBezTo>
                        <a:pt x="49530" y="140970"/>
                        <a:pt x="22860" y="167640"/>
                        <a:pt x="0" y="183832"/>
                      </a:cubicBezTo>
                      <a:cubicBezTo>
                        <a:pt x="29527" y="191452"/>
                        <a:pt x="80010" y="183832"/>
                        <a:pt x="113348" y="177165"/>
                      </a:cubicBezTo>
                      <a:close/>
                    </a:path>
                  </a:pathLst>
                </a:custGeom>
                <a:solidFill>
                  <a:srgbClr val="878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538" name="Google Shape;538;p5"/>
              <p:cNvSpPr/>
              <p:nvPr/>
            </p:nvSpPr>
            <p:spPr>
              <a:xfrm>
                <a:off x="410761" y="6262239"/>
                <a:ext cx="401644" cy="509740"/>
              </a:xfrm>
              <a:custGeom>
                <a:avLst/>
                <a:gdLst/>
                <a:ahLst/>
                <a:cxnLst/>
                <a:rect l="l" t="t" r="r" b="b"/>
                <a:pathLst>
                  <a:path w="401644" h="509740" extrusionOk="0">
                    <a:moveTo>
                      <a:pt x="154947" y="465925"/>
                    </a:moveTo>
                    <a:cubicBezTo>
                      <a:pt x="180664" y="450685"/>
                      <a:pt x="213049" y="415443"/>
                      <a:pt x="225432" y="412585"/>
                    </a:cubicBezTo>
                    <a:cubicBezTo>
                      <a:pt x="315919" y="391630"/>
                      <a:pt x="297822" y="367818"/>
                      <a:pt x="341637" y="319240"/>
                    </a:cubicBezTo>
                    <a:cubicBezTo>
                      <a:pt x="356877" y="302095"/>
                      <a:pt x="380689" y="290665"/>
                      <a:pt x="401644" y="279235"/>
                    </a:cubicBezTo>
                    <a:cubicBezTo>
                      <a:pt x="366402" y="197320"/>
                      <a:pt x="318777" y="121120"/>
                      <a:pt x="262579" y="56350"/>
                    </a:cubicBezTo>
                    <a:cubicBezTo>
                      <a:pt x="240672" y="31585"/>
                      <a:pt x="216859" y="2058"/>
                      <a:pt x="181617" y="153"/>
                    </a:cubicBezTo>
                    <a:cubicBezTo>
                      <a:pt x="150184" y="-1752"/>
                      <a:pt x="115894" y="14440"/>
                      <a:pt x="87319" y="32538"/>
                    </a:cubicBezTo>
                    <a:cubicBezTo>
                      <a:pt x="58744" y="54445"/>
                      <a:pt x="33027" y="78258"/>
                      <a:pt x="19692" y="96355"/>
                    </a:cubicBezTo>
                    <a:cubicBezTo>
                      <a:pt x="2547" y="147790"/>
                      <a:pt x="-4121" y="213513"/>
                      <a:pt x="2547" y="285903"/>
                    </a:cubicBezTo>
                    <a:cubicBezTo>
                      <a:pt x="6357" y="321145"/>
                      <a:pt x="34932" y="380200"/>
                      <a:pt x="37789" y="415443"/>
                    </a:cubicBezTo>
                    <a:cubicBezTo>
                      <a:pt x="40647" y="450685"/>
                      <a:pt x="49219" y="475450"/>
                      <a:pt x="79699" y="496405"/>
                    </a:cubicBezTo>
                    <a:cubicBezTo>
                      <a:pt x="86367" y="501168"/>
                      <a:pt x="93987" y="504978"/>
                      <a:pt x="100654" y="509740"/>
                    </a:cubicBezTo>
                    <a:cubicBezTo>
                      <a:pt x="105417" y="507835"/>
                      <a:pt x="110179" y="505930"/>
                      <a:pt x="113989" y="503073"/>
                    </a:cubicBezTo>
                    <a:cubicBezTo>
                      <a:pt x="127324" y="497358"/>
                      <a:pt x="144469" y="472593"/>
                      <a:pt x="154947" y="465925"/>
                    </a:cubicBezTo>
                    <a:close/>
                  </a:path>
                </a:pathLst>
              </a:custGeom>
              <a:solidFill>
                <a:srgbClr val="A5A0A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539" name="Google Shape;539;p5"/>
              <p:cNvGrpSpPr/>
              <p:nvPr/>
            </p:nvGrpSpPr>
            <p:grpSpPr>
              <a:xfrm>
                <a:off x="23831" y="6082457"/>
                <a:ext cx="474249" cy="688569"/>
                <a:chOff x="23831" y="6082457"/>
                <a:chExt cx="474249" cy="688569"/>
              </a:xfrm>
            </p:grpSpPr>
            <p:sp>
              <p:nvSpPr>
                <p:cNvPr id="540" name="Google Shape;540;p5"/>
                <p:cNvSpPr/>
                <p:nvPr/>
              </p:nvSpPr>
              <p:spPr>
                <a:xfrm>
                  <a:off x="154228" y="6174761"/>
                  <a:ext cx="343852" cy="596265"/>
                </a:xfrm>
                <a:custGeom>
                  <a:avLst/>
                  <a:gdLst/>
                  <a:ahLst/>
                  <a:cxnLst/>
                  <a:rect l="l" t="t" r="r" b="b"/>
                  <a:pathLst>
                    <a:path w="343852" h="596265" extrusionOk="0">
                      <a:moveTo>
                        <a:pt x="340995" y="122873"/>
                      </a:moveTo>
                      <a:cubicBezTo>
                        <a:pt x="330518" y="95250"/>
                        <a:pt x="306705" y="69533"/>
                        <a:pt x="289560" y="48578"/>
                      </a:cubicBezTo>
                      <a:cubicBezTo>
                        <a:pt x="275272" y="31433"/>
                        <a:pt x="260033" y="15240"/>
                        <a:pt x="244793" y="0"/>
                      </a:cubicBezTo>
                      <a:cubicBezTo>
                        <a:pt x="227647" y="123825"/>
                        <a:pt x="104775" y="270510"/>
                        <a:pt x="0" y="319088"/>
                      </a:cubicBezTo>
                      <a:cubicBezTo>
                        <a:pt x="16192" y="342900"/>
                        <a:pt x="32385" y="365760"/>
                        <a:pt x="44767" y="392430"/>
                      </a:cubicBezTo>
                      <a:cubicBezTo>
                        <a:pt x="60007" y="424815"/>
                        <a:pt x="71438" y="458153"/>
                        <a:pt x="86677" y="490538"/>
                      </a:cubicBezTo>
                      <a:cubicBezTo>
                        <a:pt x="112395" y="545783"/>
                        <a:pt x="120015" y="579120"/>
                        <a:pt x="180975" y="596265"/>
                      </a:cubicBezTo>
                      <a:cubicBezTo>
                        <a:pt x="163830" y="547688"/>
                        <a:pt x="174308" y="508635"/>
                        <a:pt x="164783" y="470535"/>
                      </a:cubicBezTo>
                      <a:cubicBezTo>
                        <a:pt x="148590" y="407670"/>
                        <a:pt x="176213" y="361950"/>
                        <a:pt x="194310" y="316230"/>
                      </a:cubicBezTo>
                      <a:cubicBezTo>
                        <a:pt x="216218" y="260033"/>
                        <a:pt x="194310" y="208598"/>
                        <a:pt x="220980" y="184785"/>
                      </a:cubicBezTo>
                      <a:cubicBezTo>
                        <a:pt x="242888" y="164783"/>
                        <a:pt x="255270" y="175260"/>
                        <a:pt x="276225" y="184785"/>
                      </a:cubicBezTo>
                      <a:cubicBezTo>
                        <a:pt x="289560" y="166688"/>
                        <a:pt x="315278" y="142875"/>
                        <a:pt x="343853" y="120968"/>
                      </a:cubicBezTo>
                      <a:cubicBezTo>
                        <a:pt x="343853" y="120968"/>
                        <a:pt x="341947" y="121920"/>
                        <a:pt x="340995" y="122873"/>
                      </a:cubicBezTo>
                      <a:close/>
                    </a:path>
                  </a:pathLst>
                </a:custGeom>
                <a:solidFill>
                  <a:srgbClr val="99969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41" name="Google Shape;541;p5"/>
                <p:cNvSpPr/>
                <p:nvPr/>
              </p:nvSpPr>
              <p:spPr>
                <a:xfrm>
                  <a:off x="23831" y="6082457"/>
                  <a:ext cx="384810" cy="423748"/>
                </a:xfrm>
                <a:custGeom>
                  <a:avLst/>
                  <a:gdLst/>
                  <a:ahLst/>
                  <a:cxnLst/>
                  <a:rect l="l" t="t" r="r" b="b"/>
                  <a:pathLst>
                    <a:path w="384810" h="423748" extrusionOk="0">
                      <a:moveTo>
                        <a:pt x="384810" y="103708"/>
                      </a:moveTo>
                      <a:cubicBezTo>
                        <a:pt x="364808" y="84658"/>
                        <a:pt x="344805" y="66561"/>
                        <a:pt x="322898" y="50368"/>
                      </a:cubicBezTo>
                      <a:cubicBezTo>
                        <a:pt x="294323" y="28461"/>
                        <a:pt x="251460" y="-12497"/>
                        <a:pt x="213360" y="3696"/>
                      </a:cubicBezTo>
                      <a:cubicBezTo>
                        <a:pt x="189548" y="13221"/>
                        <a:pt x="167640" y="35128"/>
                        <a:pt x="147638" y="49416"/>
                      </a:cubicBezTo>
                      <a:cubicBezTo>
                        <a:pt x="123825" y="66561"/>
                        <a:pt x="99060" y="83706"/>
                        <a:pt x="75248" y="102756"/>
                      </a:cubicBezTo>
                      <a:cubicBezTo>
                        <a:pt x="44768" y="126568"/>
                        <a:pt x="17145" y="153238"/>
                        <a:pt x="0" y="187528"/>
                      </a:cubicBezTo>
                      <a:cubicBezTo>
                        <a:pt x="18097" y="179908"/>
                        <a:pt x="35243" y="178956"/>
                        <a:pt x="55245" y="199911"/>
                      </a:cubicBezTo>
                      <a:cubicBezTo>
                        <a:pt x="73343" y="219913"/>
                        <a:pt x="111443" y="276111"/>
                        <a:pt x="111443" y="301828"/>
                      </a:cubicBezTo>
                      <a:cubicBezTo>
                        <a:pt x="111443" y="340881"/>
                        <a:pt x="108585" y="374218"/>
                        <a:pt x="131445" y="408508"/>
                      </a:cubicBezTo>
                      <a:cubicBezTo>
                        <a:pt x="135255" y="413271"/>
                        <a:pt x="138113" y="418033"/>
                        <a:pt x="141923" y="423748"/>
                      </a:cubicBezTo>
                      <a:cubicBezTo>
                        <a:pt x="243840" y="374218"/>
                        <a:pt x="366713" y="226581"/>
                        <a:pt x="384810" y="103708"/>
                      </a:cubicBezTo>
                      <a:close/>
                    </a:path>
                  </a:pathLst>
                </a:custGeom>
                <a:solidFill>
                  <a:srgbClr val="A5A0A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sp>
          <p:nvSpPr>
            <p:cNvPr id="542" name="Google Shape;542;p5"/>
            <p:cNvSpPr/>
            <p:nvPr/>
          </p:nvSpPr>
          <p:spPr>
            <a:xfrm>
              <a:off x="451408" y="6303349"/>
              <a:ext cx="220979" cy="43815"/>
            </a:xfrm>
            <a:custGeom>
              <a:avLst/>
              <a:gdLst/>
              <a:ahLst/>
              <a:cxnLst/>
              <a:rect l="l" t="t" r="r" b="b"/>
              <a:pathLst>
                <a:path w="220979" h="43815" extrusionOk="0">
                  <a:moveTo>
                    <a:pt x="10477" y="41910"/>
                  </a:moveTo>
                  <a:cubicBezTo>
                    <a:pt x="6667" y="41910"/>
                    <a:pt x="3810" y="42863"/>
                    <a:pt x="0" y="43815"/>
                  </a:cubicBezTo>
                  <a:cubicBezTo>
                    <a:pt x="20002" y="27622"/>
                    <a:pt x="41910" y="12383"/>
                    <a:pt x="63817" y="953"/>
                  </a:cubicBezTo>
                  <a:cubicBezTo>
                    <a:pt x="63817" y="953"/>
                    <a:pt x="64770" y="953"/>
                    <a:pt x="64770" y="0"/>
                  </a:cubicBezTo>
                  <a:cubicBezTo>
                    <a:pt x="67627" y="0"/>
                    <a:pt x="70485" y="0"/>
                    <a:pt x="73342" y="0"/>
                  </a:cubicBezTo>
                  <a:cubicBezTo>
                    <a:pt x="49530" y="9525"/>
                    <a:pt x="28575" y="23813"/>
                    <a:pt x="10477" y="41910"/>
                  </a:cubicBezTo>
                  <a:close/>
                  <a:moveTo>
                    <a:pt x="188595" y="10478"/>
                  </a:moveTo>
                  <a:cubicBezTo>
                    <a:pt x="199073" y="15240"/>
                    <a:pt x="208598" y="20955"/>
                    <a:pt x="217170" y="29528"/>
                  </a:cubicBezTo>
                  <a:cubicBezTo>
                    <a:pt x="218123" y="30480"/>
                    <a:pt x="220027" y="32385"/>
                    <a:pt x="220980" y="33338"/>
                  </a:cubicBezTo>
                  <a:cubicBezTo>
                    <a:pt x="210502" y="24765"/>
                    <a:pt x="200025" y="17145"/>
                    <a:pt x="188595" y="10478"/>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43" name="Google Shape;543;p5"/>
            <p:cNvSpPr/>
            <p:nvPr/>
          </p:nvSpPr>
          <p:spPr>
            <a:xfrm>
              <a:off x="-57404" y="6557666"/>
              <a:ext cx="886954" cy="358670"/>
            </a:xfrm>
            <a:custGeom>
              <a:avLst/>
              <a:gdLst/>
              <a:ahLst/>
              <a:cxnLst/>
              <a:rect l="l" t="t" r="r" b="b"/>
              <a:pathLst>
                <a:path w="886954" h="358670" extrusionOk="0">
                  <a:moveTo>
                    <a:pt x="731697" y="319088"/>
                  </a:moveTo>
                  <a:cubicBezTo>
                    <a:pt x="706932" y="315278"/>
                    <a:pt x="655497" y="287655"/>
                    <a:pt x="651687" y="280988"/>
                  </a:cubicBezTo>
                  <a:cubicBezTo>
                    <a:pt x="640257" y="261938"/>
                    <a:pt x="618350" y="228600"/>
                    <a:pt x="569772" y="214313"/>
                  </a:cubicBezTo>
                  <a:cubicBezTo>
                    <a:pt x="569772" y="244793"/>
                    <a:pt x="612635" y="262890"/>
                    <a:pt x="620255" y="269558"/>
                  </a:cubicBezTo>
                  <a:cubicBezTo>
                    <a:pt x="624065" y="273368"/>
                    <a:pt x="623112" y="295275"/>
                    <a:pt x="611682" y="299085"/>
                  </a:cubicBezTo>
                  <a:cubicBezTo>
                    <a:pt x="599300" y="302895"/>
                    <a:pt x="575487" y="288608"/>
                    <a:pt x="565962" y="281940"/>
                  </a:cubicBezTo>
                  <a:cubicBezTo>
                    <a:pt x="534530" y="259080"/>
                    <a:pt x="509765" y="267653"/>
                    <a:pt x="480237" y="244793"/>
                  </a:cubicBezTo>
                  <a:cubicBezTo>
                    <a:pt x="468807" y="236220"/>
                    <a:pt x="475475" y="200977"/>
                    <a:pt x="438327" y="170498"/>
                  </a:cubicBezTo>
                  <a:cubicBezTo>
                    <a:pt x="406895" y="143827"/>
                    <a:pt x="388797" y="80963"/>
                    <a:pt x="379272" y="0"/>
                  </a:cubicBezTo>
                  <a:cubicBezTo>
                    <a:pt x="357365" y="60008"/>
                    <a:pt x="369747" y="146685"/>
                    <a:pt x="383082" y="246698"/>
                  </a:cubicBezTo>
                  <a:cubicBezTo>
                    <a:pt x="361175" y="266700"/>
                    <a:pt x="357365" y="309563"/>
                    <a:pt x="343077" y="336233"/>
                  </a:cubicBezTo>
                  <a:cubicBezTo>
                    <a:pt x="335457" y="315278"/>
                    <a:pt x="321170" y="296228"/>
                    <a:pt x="307835" y="282893"/>
                  </a:cubicBezTo>
                  <a:cubicBezTo>
                    <a:pt x="281165" y="256223"/>
                    <a:pt x="254495" y="252413"/>
                    <a:pt x="221157" y="240030"/>
                  </a:cubicBezTo>
                  <a:cubicBezTo>
                    <a:pt x="168770" y="220980"/>
                    <a:pt x="154482" y="159068"/>
                    <a:pt x="129717" y="112395"/>
                  </a:cubicBezTo>
                  <a:cubicBezTo>
                    <a:pt x="116382" y="87630"/>
                    <a:pt x="61137" y="3810"/>
                    <a:pt x="5892" y="10478"/>
                  </a:cubicBezTo>
                  <a:cubicBezTo>
                    <a:pt x="-7443" y="72390"/>
                    <a:pt x="5892" y="272415"/>
                    <a:pt x="6845" y="295275"/>
                  </a:cubicBezTo>
                  <a:cubicBezTo>
                    <a:pt x="59232" y="302895"/>
                    <a:pt x="228777" y="351473"/>
                    <a:pt x="294500" y="352425"/>
                  </a:cubicBezTo>
                  <a:cubicBezTo>
                    <a:pt x="313550" y="356235"/>
                    <a:pt x="478332" y="338138"/>
                    <a:pt x="487857" y="322898"/>
                  </a:cubicBezTo>
                  <a:cubicBezTo>
                    <a:pt x="544055" y="334328"/>
                    <a:pt x="591680" y="362903"/>
                    <a:pt x="663117" y="358140"/>
                  </a:cubicBezTo>
                  <a:cubicBezTo>
                    <a:pt x="752652" y="352425"/>
                    <a:pt x="865047" y="320993"/>
                    <a:pt x="886955" y="306705"/>
                  </a:cubicBezTo>
                  <a:cubicBezTo>
                    <a:pt x="831710" y="280035"/>
                    <a:pt x="777417" y="313373"/>
                    <a:pt x="731697" y="319088"/>
                  </a:cubicBezTo>
                  <a:close/>
                </a:path>
              </a:pathLst>
            </a:custGeom>
            <a:solidFill>
              <a:srgbClr val="6D69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44" name="Google Shape;544;p5"/>
            <p:cNvSpPr/>
            <p:nvPr/>
          </p:nvSpPr>
          <p:spPr>
            <a:xfrm>
              <a:off x="7543" y="6066190"/>
              <a:ext cx="444817" cy="456233"/>
            </a:xfrm>
            <a:custGeom>
              <a:avLst/>
              <a:gdLst/>
              <a:ahLst/>
              <a:cxnLst/>
              <a:rect l="l" t="t" r="r" b="b"/>
              <a:pathLst>
                <a:path w="444817" h="456233" extrusionOk="0">
                  <a:moveTo>
                    <a:pt x="395288" y="97141"/>
                  </a:moveTo>
                  <a:cubicBezTo>
                    <a:pt x="377190" y="79996"/>
                    <a:pt x="350520" y="68566"/>
                    <a:pt x="329565" y="52374"/>
                  </a:cubicBezTo>
                  <a:cubicBezTo>
                    <a:pt x="287655" y="19989"/>
                    <a:pt x="245745" y="-12396"/>
                    <a:pt x="215265" y="4749"/>
                  </a:cubicBezTo>
                  <a:cubicBezTo>
                    <a:pt x="169545" y="31419"/>
                    <a:pt x="44768" y="127621"/>
                    <a:pt x="27622" y="148576"/>
                  </a:cubicBezTo>
                  <a:cubicBezTo>
                    <a:pt x="20002" y="158101"/>
                    <a:pt x="4763" y="185724"/>
                    <a:pt x="0" y="201916"/>
                  </a:cubicBezTo>
                  <a:cubicBezTo>
                    <a:pt x="6667" y="200011"/>
                    <a:pt x="20955" y="198106"/>
                    <a:pt x="26670" y="200011"/>
                  </a:cubicBezTo>
                  <a:cubicBezTo>
                    <a:pt x="54293" y="208584"/>
                    <a:pt x="69533" y="229539"/>
                    <a:pt x="85725" y="255256"/>
                  </a:cubicBezTo>
                  <a:cubicBezTo>
                    <a:pt x="103823" y="283831"/>
                    <a:pt x="102870" y="311454"/>
                    <a:pt x="105727" y="342886"/>
                  </a:cubicBezTo>
                  <a:cubicBezTo>
                    <a:pt x="106680" y="352411"/>
                    <a:pt x="110490" y="360031"/>
                    <a:pt x="112395" y="369556"/>
                  </a:cubicBezTo>
                  <a:cubicBezTo>
                    <a:pt x="121920" y="408609"/>
                    <a:pt x="146685" y="420991"/>
                    <a:pt x="166687" y="456234"/>
                  </a:cubicBezTo>
                  <a:cubicBezTo>
                    <a:pt x="165735" y="439089"/>
                    <a:pt x="160020" y="410514"/>
                    <a:pt x="141923" y="391464"/>
                  </a:cubicBezTo>
                  <a:cubicBezTo>
                    <a:pt x="132398" y="381939"/>
                    <a:pt x="136208" y="345744"/>
                    <a:pt x="140970" y="330504"/>
                  </a:cubicBezTo>
                  <a:cubicBezTo>
                    <a:pt x="145733" y="315264"/>
                    <a:pt x="152400" y="300976"/>
                    <a:pt x="145733" y="284784"/>
                  </a:cubicBezTo>
                  <a:cubicBezTo>
                    <a:pt x="137160" y="261924"/>
                    <a:pt x="109537" y="247636"/>
                    <a:pt x="97155" y="226681"/>
                  </a:cubicBezTo>
                  <a:cubicBezTo>
                    <a:pt x="80963" y="200011"/>
                    <a:pt x="75248" y="168579"/>
                    <a:pt x="91440" y="139051"/>
                  </a:cubicBezTo>
                  <a:cubicBezTo>
                    <a:pt x="96202" y="130479"/>
                    <a:pt x="102870" y="123811"/>
                    <a:pt x="109537" y="117144"/>
                  </a:cubicBezTo>
                  <a:cubicBezTo>
                    <a:pt x="127635" y="102856"/>
                    <a:pt x="145733" y="88569"/>
                    <a:pt x="163830" y="74281"/>
                  </a:cubicBezTo>
                  <a:cubicBezTo>
                    <a:pt x="185737" y="56184"/>
                    <a:pt x="206693" y="36181"/>
                    <a:pt x="235268" y="31419"/>
                  </a:cubicBezTo>
                  <a:cubicBezTo>
                    <a:pt x="247650" y="29514"/>
                    <a:pt x="259080" y="31419"/>
                    <a:pt x="270510" y="34276"/>
                  </a:cubicBezTo>
                  <a:cubicBezTo>
                    <a:pt x="297180" y="45706"/>
                    <a:pt x="322898" y="65709"/>
                    <a:pt x="342900" y="78091"/>
                  </a:cubicBezTo>
                  <a:cubicBezTo>
                    <a:pt x="360998" y="89521"/>
                    <a:pt x="377190" y="98094"/>
                    <a:pt x="391478" y="113334"/>
                  </a:cubicBezTo>
                  <a:cubicBezTo>
                    <a:pt x="406718" y="129526"/>
                    <a:pt x="423863" y="152386"/>
                    <a:pt x="444818" y="166674"/>
                  </a:cubicBezTo>
                  <a:cubicBezTo>
                    <a:pt x="426720" y="140956"/>
                    <a:pt x="414338" y="115239"/>
                    <a:pt x="395288" y="97141"/>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45" name="Google Shape;545;p5"/>
            <p:cNvSpPr/>
            <p:nvPr/>
          </p:nvSpPr>
          <p:spPr>
            <a:xfrm>
              <a:off x="359825" y="6248965"/>
              <a:ext cx="389714" cy="350611"/>
            </a:xfrm>
            <a:custGeom>
              <a:avLst/>
              <a:gdLst/>
              <a:ahLst/>
              <a:cxnLst/>
              <a:rect l="l" t="t" r="r" b="b"/>
              <a:pathLst>
                <a:path w="389714" h="350611" extrusionOk="0">
                  <a:moveTo>
                    <a:pt x="323040" y="77244"/>
                  </a:moveTo>
                  <a:cubicBezTo>
                    <a:pt x="300180" y="45812"/>
                    <a:pt x="256365" y="2949"/>
                    <a:pt x="219218" y="92"/>
                  </a:cubicBezTo>
                  <a:cubicBezTo>
                    <a:pt x="203977" y="-861"/>
                    <a:pt x="189690" y="5807"/>
                    <a:pt x="174450" y="10569"/>
                  </a:cubicBezTo>
                  <a:cubicBezTo>
                    <a:pt x="133492" y="23904"/>
                    <a:pt x="72533" y="58194"/>
                    <a:pt x="41100" y="81054"/>
                  </a:cubicBezTo>
                  <a:cubicBezTo>
                    <a:pt x="12525" y="102962"/>
                    <a:pt x="-4620" y="124869"/>
                    <a:pt x="1095" y="163922"/>
                  </a:cubicBezTo>
                  <a:cubicBezTo>
                    <a:pt x="11572" y="146777"/>
                    <a:pt x="42053" y="151539"/>
                    <a:pt x="39195" y="174399"/>
                  </a:cubicBezTo>
                  <a:cubicBezTo>
                    <a:pt x="32528" y="226787"/>
                    <a:pt x="40147" y="305844"/>
                    <a:pt x="67770" y="350612"/>
                  </a:cubicBezTo>
                  <a:cubicBezTo>
                    <a:pt x="79200" y="299177"/>
                    <a:pt x="53483" y="266792"/>
                    <a:pt x="58245" y="223929"/>
                  </a:cubicBezTo>
                  <a:cubicBezTo>
                    <a:pt x="61103" y="196307"/>
                    <a:pt x="66817" y="160112"/>
                    <a:pt x="78248" y="134394"/>
                  </a:cubicBezTo>
                  <a:cubicBezTo>
                    <a:pt x="90630" y="103914"/>
                    <a:pt x="113490" y="95342"/>
                    <a:pt x="138255" y="80102"/>
                  </a:cubicBezTo>
                  <a:cubicBezTo>
                    <a:pt x="154448" y="70577"/>
                    <a:pt x="170640" y="58194"/>
                    <a:pt x="187785" y="51527"/>
                  </a:cubicBezTo>
                  <a:cubicBezTo>
                    <a:pt x="232552" y="33429"/>
                    <a:pt x="267795" y="48669"/>
                    <a:pt x="302085" y="77244"/>
                  </a:cubicBezTo>
                  <a:cubicBezTo>
                    <a:pt x="335423" y="105819"/>
                    <a:pt x="360187" y="140109"/>
                    <a:pt x="389715" y="172494"/>
                  </a:cubicBezTo>
                  <a:cubicBezTo>
                    <a:pt x="384000" y="136299"/>
                    <a:pt x="345900" y="108677"/>
                    <a:pt x="323040" y="77244"/>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46" name="Google Shape;546;p5"/>
            <p:cNvSpPr/>
            <p:nvPr/>
          </p:nvSpPr>
          <p:spPr>
            <a:xfrm>
              <a:off x="546658" y="6472894"/>
              <a:ext cx="307559" cy="274319"/>
            </a:xfrm>
            <a:custGeom>
              <a:avLst/>
              <a:gdLst/>
              <a:ahLst/>
              <a:cxnLst/>
              <a:rect l="l" t="t" r="r" b="b"/>
              <a:pathLst>
                <a:path w="307559" h="274319" extrusionOk="0">
                  <a:moveTo>
                    <a:pt x="299085" y="54293"/>
                  </a:moveTo>
                  <a:cubicBezTo>
                    <a:pt x="268605" y="42863"/>
                    <a:pt x="245745" y="38100"/>
                    <a:pt x="232410" y="0"/>
                  </a:cubicBezTo>
                  <a:cubicBezTo>
                    <a:pt x="234315" y="48577"/>
                    <a:pt x="223838" y="56197"/>
                    <a:pt x="213360" y="61913"/>
                  </a:cubicBezTo>
                  <a:cubicBezTo>
                    <a:pt x="187642" y="69532"/>
                    <a:pt x="134302" y="77152"/>
                    <a:pt x="115252" y="87630"/>
                  </a:cubicBezTo>
                  <a:cubicBezTo>
                    <a:pt x="93345" y="100013"/>
                    <a:pt x="100013" y="109538"/>
                    <a:pt x="94298" y="128588"/>
                  </a:cubicBezTo>
                  <a:cubicBezTo>
                    <a:pt x="86677" y="154305"/>
                    <a:pt x="65723" y="185738"/>
                    <a:pt x="41910" y="196215"/>
                  </a:cubicBezTo>
                  <a:cubicBezTo>
                    <a:pt x="15240" y="207645"/>
                    <a:pt x="0" y="234315"/>
                    <a:pt x="0" y="274320"/>
                  </a:cubicBezTo>
                  <a:cubicBezTo>
                    <a:pt x="11430" y="260033"/>
                    <a:pt x="35242" y="237172"/>
                    <a:pt x="65723" y="227647"/>
                  </a:cubicBezTo>
                  <a:cubicBezTo>
                    <a:pt x="97155" y="219075"/>
                    <a:pt x="128588" y="210503"/>
                    <a:pt x="149542" y="196215"/>
                  </a:cubicBezTo>
                  <a:cubicBezTo>
                    <a:pt x="170498" y="181927"/>
                    <a:pt x="195263" y="169545"/>
                    <a:pt x="202882" y="163830"/>
                  </a:cubicBezTo>
                  <a:cubicBezTo>
                    <a:pt x="232410" y="142875"/>
                    <a:pt x="217170" y="119063"/>
                    <a:pt x="220980" y="117157"/>
                  </a:cubicBezTo>
                  <a:cubicBezTo>
                    <a:pt x="247650" y="103822"/>
                    <a:pt x="270510" y="121920"/>
                    <a:pt x="282892" y="100013"/>
                  </a:cubicBezTo>
                  <a:cubicBezTo>
                    <a:pt x="288607" y="90488"/>
                    <a:pt x="301942" y="78105"/>
                    <a:pt x="306705" y="67627"/>
                  </a:cubicBezTo>
                  <a:cubicBezTo>
                    <a:pt x="309563" y="61913"/>
                    <a:pt x="304800" y="55245"/>
                    <a:pt x="299085" y="54293"/>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47" name="Google Shape;547;p5"/>
            <p:cNvSpPr/>
            <p:nvPr/>
          </p:nvSpPr>
          <p:spPr>
            <a:xfrm>
              <a:off x="281862" y="6765312"/>
              <a:ext cx="168613" cy="142967"/>
            </a:xfrm>
            <a:custGeom>
              <a:avLst/>
              <a:gdLst/>
              <a:ahLst/>
              <a:cxnLst/>
              <a:rect l="l" t="t" r="r" b="b"/>
              <a:pathLst>
                <a:path w="168613" h="142967" extrusionOk="0">
                  <a:moveTo>
                    <a:pt x="122873" y="89535"/>
                  </a:moveTo>
                  <a:cubicBezTo>
                    <a:pt x="102870" y="86677"/>
                    <a:pt x="95250" y="85725"/>
                    <a:pt x="82868" y="69532"/>
                  </a:cubicBezTo>
                  <a:cubicBezTo>
                    <a:pt x="64770" y="47625"/>
                    <a:pt x="54293" y="24765"/>
                    <a:pt x="40005" y="0"/>
                  </a:cubicBezTo>
                  <a:cubicBezTo>
                    <a:pt x="45720" y="54292"/>
                    <a:pt x="58103" y="73342"/>
                    <a:pt x="61913" y="93345"/>
                  </a:cubicBezTo>
                  <a:cubicBezTo>
                    <a:pt x="53340" y="114300"/>
                    <a:pt x="16193" y="129540"/>
                    <a:pt x="0" y="142875"/>
                  </a:cubicBezTo>
                  <a:cubicBezTo>
                    <a:pt x="28575" y="143827"/>
                    <a:pt x="106680" y="137160"/>
                    <a:pt x="112395" y="134302"/>
                  </a:cubicBezTo>
                  <a:cubicBezTo>
                    <a:pt x="139065" y="121920"/>
                    <a:pt x="140018" y="122873"/>
                    <a:pt x="168593" y="120015"/>
                  </a:cubicBezTo>
                  <a:cubicBezTo>
                    <a:pt x="169545" y="92392"/>
                    <a:pt x="137160" y="91440"/>
                    <a:pt x="122873" y="89535"/>
                  </a:cubicBezTo>
                  <a:close/>
                </a:path>
              </a:pathLst>
            </a:custGeom>
            <a:solidFill>
              <a:srgbClr val="5B57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48" name="Google Shape;548;p5"/>
            <p:cNvSpPr/>
            <p:nvPr/>
          </p:nvSpPr>
          <p:spPr>
            <a:xfrm>
              <a:off x="-57227" y="6681491"/>
              <a:ext cx="154305" cy="204787"/>
            </a:xfrm>
            <a:custGeom>
              <a:avLst/>
              <a:gdLst/>
              <a:ahLst/>
              <a:cxnLst/>
              <a:rect l="l" t="t" r="r" b="b"/>
              <a:pathLst>
                <a:path w="154305" h="204787" extrusionOk="0">
                  <a:moveTo>
                    <a:pt x="154305" y="204788"/>
                  </a:moveTo>
                  <a:cubicBezTo>
                    <a:pt x="145733" y="183833"/>
                    <a:pt x="92393" y="160973"/>
                    <a:pt x="75248" y="148590"/>
                  </a:cubicBezTo>
                  <a:cubicBezTo>
                    <a:pt x="65723" y="141923"/>
                    <a:pt x="64770" y="116205"/>
                    <a:pt x="34290" y="111443"/>
                  </a:cubicBezTo>
                  <a:cubicBezTo>
                    <a:pt x="26670" y="77152"/>
                    <a:pt x="23813" y="16193"/>
                    <a:pt x="0" y="0"/>
                  </a:cubicBezTo>
                  <a:cubicBezTo>
                    <a:pt x="953" y="35243"/>
                    <a:pt x="2858" y="139065"/>
                    <a:pt x="6668" y="174308"/>
                  </a:cubicBezTo>
                  <a:cubicBezTo>
                    <a:pt x="29528" y="181927"/>
                    <a:pt x="106680" y="194310"/>
                    <a:pt x="154305" y="204788"/>
                  </a:cubicBezTo>
                  <a:close/>
                </a:path>
              </a:pathLst>
            </a:custGeom>
            <a:solidFill>
              <a:srgbClr val="5B57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549" name="Google Shape;549;p5"/>
          <p:cNvSpPr/>
          <p:nvPr/>
        </p:nvSpPr>
        <p:spPr>
          <a:xfrm flipH="1">
            <a:off x="60350" y="7655744"/>
            <a:ext cx="906023" cy="1932002"/>
          </a:xfrm>
          <a:custGeom>
            <a:avLst/>
            <a:gdLst/>
            <a:ahLst/>
            <a:cxnLst/>
            <a:rect l="l" t="t" r="r" b="b"/>
            <a:pathLst>
              <a:path w="755218" h="1610426" extrusionOk="0">
                <a:moveTo>
                  <a:pt x="124839" y="867728"/>
                </a:moveTo>
                <a:cubicBezTo>
                  <a:pt x="176273" y="796290"/>
                  <a:pt x="243901" y="733425"/>
                  <a:pt x="271523" y="649605"/>
                </a:cubicBezTo>
                <a:cubicBezTo>
                  <a:pt x="296289" y="573405"/>
                  <a:pt x="285811" y="488633"/>
                  <a:pt x="316291" y="415290"/>
                </a:cubicBezTo>
                <a:cubicBezTo>
                  <a:pt x="349628" y="333375"/>
                  <a:pt x="426781" y="279083"/>
                  <a:pt x="493456" y="221933"/>
                </a:cubicBezTo>
                <a:cubicBezTo>
                  <a:pt x="561084" y="164783"/>
                  <a:pt x="625853" y="88583"/>
                  <a:pt x="620139" y="0"/>
                </a:cubicBezTo>
                <a:cubicBezTo>
                  <a:pt x="735391" y="220980"/>
                  <a:pt x="775396" y="477203"/>
                  <a:pt x="745868" y="724853"/>
                </a:cubicBezTo>
                <a:cubicBezTo>
                  <a:pt x="716341" y="972503"/>
                  <a:pt x="618234" y="1209675"/>
                  <a:pt x="475359" y="1412557"/>
                </a:cubicBezTo>
                <a:cubicBezTo>
                  <a:pt x="431543" y="1474470"/>
                  <a:pt x="382014" y="1535430"/>
                  <a:pt x="316291" y="1573530"/>
                </a:cubicBezTo>
                <a:cubicBezTo>
                  <a:pt x="250568" y="1611630"/>
                  <a:pt x="165796" y="1624965"/>
                  <a:pt x="98168" y="1590675"/>
                </a:cubicBezTo>
                <a:lnTo>
                  <a:pt x="98168" y="1590675"/>
                </a:lnTo>
                <a:cubicBezTo>
                  <a:pt x="-7559" y="1536382"/>
                  <a:pt x="2918" y="1370648"/>
                  <a:pt x="61" y="1267778"/>
                </a:cubicBezTo>
                <a:cubicBezTo>
                  <a:pt x="-1844" y="1126807"/>
                  <a:pt x="41018" y="982980"/>
                  <a:pt x="124839" y="867728"/>
                </a:cubicBezTo>
                <a:close/>
              </a:path>
            </a:pathLst>
          </a:custGeom>
          <a:gradFill>
            <a:gsLst>
              <a:gs pos="0">
                <a:srgbClr val="2A5B52"/>
              </a:gs>
              <a:gs pos="8000">
                <a:srgbClr val="2A5B52"/>
              </a:gs>
              <a:gs pos="100000">
                <a:srgbClr val="1C3B36"/>
              </a:gs>
            </a:gsLst>
            <a:lin ang="2700006" scaled="0"/>
          </a:gra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550" name="Google Shape;550;p5"/>
          <p:cNvGrpSpPr/>
          <p:nvPr/>
        </p:nvGrpSpPr>
        <p:grpSpPr>
          <a:xfrm flipH="1">
            <a:off x="1455638" y="7564302"/>
            <a:ext cx="1302765" cy="2986605"/>
            <a:chOff x="6209083" y="1899986"/>
            <a:chExt cx="1085697" cy="2488974"/>
          </a:xfrm>
        </p:grpSpPr>
        <p:sp>
          <p:nvSpPr>
            <p:cNvPr id="551" name="Google Shape;551;p5"/>
            <p:cNvSpPr/>
            <p:nvPr/>
          </p:nvSpPr>
          <p:spPr>
            <a:xfrm>
              <a:off x="6209083" y="1899986"/>
              <a:ext cx="1085697" cy="2325514"/>
            </a:xfrm>
            <a:custGeom>
              <a:avLst/>
              <a:gdLst/>
              <a:ahLst/>
              <a:cxnLst/>
              <a:rect l="l" t="t" r="r" b="b"/>
              <a:pathLst>
                <a:path w="1085697" h="2325514" extrusionOk="0">
                  <a:moveTo>
                    <a:pt x="140933" y="1965007"/>
                  </a:moveTo>
                  <a:lnTo>
                    <a:pt x="140933" y="1965007"/>
                  </a:lnTo>
                  <a:cubicBezTo>
                    <a:pt x="116169" y="1839278"/>
                    <a:pt x="185701" y="1717357"/>
                    <a:pt x="230469" y="1597343"/>
                  </a:cubicBezTo>
                  <a:cubicBezTo>
                    <a:pt x="275236" y="1477328"/>
                    <a:pt x="286666" y="1318260"/>
                    <a:pt x="182844" y="1243965"/>
                  </a:cubicBezTo>
                  <a:cubicBezTo>
                    <a:pt x="130456" y="1205865"/>
                    <a:pt x="51398" y="1191578"/>
                    <a:pt x="32348" y="1130618"/>
                  </a:cubicBezTo>
                  <a:cubicBezTo>
                    <a:pt x="3773" y="1041082"/>
                    <a:pt x="135219" y="968693"/>
                    <a:pt x="130456" y="875347"/>
                  </a:cubicBezTo>
                  <a:cubicBezTo>
                    <a:pt x="127598" y="809625"/>
                    <a:pt x="60923" y="768668"/>
                    <a:pt x="27586" y="712470"/>
                  </a:cubicBezTo>
                  <a:cubicBezTo>
                    <a:pt x="-16229" y="640080"/>
                    <a:pt x="-1942" y="545783"/>
                    <a:pt x="29491" y="467678"/>
                  </a:cubicBezTo>
                  <a:cubicBezTo>
                    <a:pt x="60923" y="389572"/>
                    <a:pt x="108548" y="317183"/>
                    <a:pt x="131408" y="235267"/>
                  </a:cubicBezTo>
                  <a:cubicBezTo>
                    <a:pt x="154269" y="153353"/>
                    <a:pt x="146648" y="55245"/>
                    <a:pt x="82831" y="0"/>
                  </a:cubicBezTo>
                  <a:cubicBezTo>
                    <a:pt x="219991" y="76200"/>
                    <a:pt x="359056" y="154305"/>
                    <a:pt x="470498" y="263842"/>
                  </a:cubicBezTo>
                  <a:cubicBezTo>
                    <a:pt x="582894" y="373380"/>
                    <a:pt x="666713" y="521017"/>
                    <a:pt x="666713" y="678180"/>
                  </a:cubicBezTo>
                  <a:cubicBezTo>
                    <a:pt x="666713" y="784860"/>
                    <a:pt x="631471" y="904875"/>
                    <a:pt x="696241" y="988695"/>
                  </a:cubicBezTo>
                  <a:cubicBezTo>
                    <a:pt x="736246" y="1041082"/>
                    <a:pt x="803873" y="1062038"/>
                    <a:pt x="864833" y="1087755"/>
                  </a:cubicBezTo>
                  <a:cubicBezTo>
                    <a:pt x="925794" y="1113473"/>
                    <a:pt x="990563" y="1153478"/>
                    <a:pt x="1002946" y="1218248"/>
                  </a:cubicBezTo>
                  <a:cubicBezTo>
                    <a:pt x="1017233" y="1288732"/>
                    <a:pt x="965798" y="1355407"/>
                    <a:pt x="959131" y="1427798"/>
                  </a:cubicBezTo>
                  <a:cubicBezTo>
                    <a:pt x="951511" y="1522095"/>
                    <a:pt x="1021044" y="1602105"/>
                    <a:pt x="1057239" y="1689735"/>
                  </a:cubicBezTo>
                  <a:cubicBezTo>
                    <a:pt x="1117246" y="1834515"/>
                    <a:pt x="1078194" y="2009775"/>
                    <a:pt x="979133" y="2131695"/>
                  </a:cubicBezTo>
                  <a:cubicBezTo>
                    <a:pt x="882931" y="2250758"/>
                    <a:pt x="705766" y="2368868"/>
                    <a:pt x="550508" y="2309813"/>
                  </a:cubicBezTo>
                  <a:cubicBezTo>
                    <a:pt x="394298" y="2248853"/>
                    <a:pt x="176176" y="2145983"/>
                    <a:pt x="140933" y="1965007"/>
                  </a:cubicBezTo>
                  <a:close/>
                </a:path>
              </a:pathLst>
            </a:custGeom>
            <a:gradFill>
              <a:gsLst>
                <a:gs pos="0">
                  <a:srgbClr val="2A5B52"/>
                </a:gs>
                <a:gs pos="8000">
                  <a:srgbClr val="2A5B52"/>
                </a:gs>
                <a:gs pos="100000">
                  <a:srgbClr val="1C3B36"/>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52" name="Google Shape;552;p5"/>
            <p:cNvSpPr/>
            <p:nvPr/>
          </p:nvSpPr>
          <p:spPr>
            <a:xfrm>
              <a:off x="6442316" y="2213685"/>
              <a:ext cx="561812" cy="2175275"/>
            </a:xfrm>
            <a:custGeom>
              <a:avLst/>
              <a:gdLst/>
              <a:ahLst/>
              <a:cxnLst/>
              <a:rect l="l" t="t" r="r" b="b"/>
              <a:pathLst>
                <a:path w="561812" h="2175275" extrusionOk="0">
                  <a:moveTo>
                    <a:pt x="329658" y="1406516"/>
                  </a:moveTo>
                  <a:cubicBezTo>
                    <a:pt x="365853" y="1257926"/>
                    <a:pt x="422050" y="1114098"/>
                    <a:pt x="495393" y="979796"/>
                  </a:cubicBezTo>
                  <a:cubicBezTo>
                    <a:pt x="498250" y="975033"/>
                    <a:pt x="490630" y="971223"/>
                    <a:pt x="488725" y="975986"/>
                  </a:cubicBezTo>
                  <a:cubicBezTo>
                    <a:pt x="417287" y="1105526"/>
                    <a:pt x="362995" y="1244591"/>
                    <a:pt x="325848" y="1387466"/>
                  </a:cubicBezTo>
                  <a:cubicBezTo>
                    <a:pt x="322990" y="1361748"/>
                    <a:pt x="320133" y="1336031"/>
                    <a:pt x="318228" y="1311266"/>
                  </a:cubicBezTo>
                  <a:cubicBezTo>
                    <a:pt x="290605" y="1018848"/>
                    <a:pt x="282033" y="722621"/>
                    <a:pt x="205833" y="437823"/>
                  </a:cubicBezTo>
                  <a:cubicBezTo>
                    <a:pt x="204880" y="433061"/>
                    <a:pt x="202975" y="428298"/>
                    <a:pt x="202023" y="423536"/>
                  </a:cubicBezTo>
                  <a:cubicBezTo>
                    <a:pt x="202023" y="423536"/>
                    <a:pt x="202023" y="423536"/>
                    <a:pt x="202023" y="422583"/>
                  </a:cubicBezTo>
                  <a:cubicBezTo>
                    <a:pt x="212500" y="353051"/>
                    <a:pt x="222978" y="283518"/>
                    <a:pt x="232503" y="213986"/>
                  </a:cubicBezTo>
                  <a:cubicBezTo>
                    <a:pt x="233455" y="209223"/>
                    <a:pt x="224883" y="209223"/>
                    <a:pt x="224883" y="213986"/>
                  </a:cubicBezTo>
                  <a:cubicBezTo>
                    <a:pt x="215358" y="277803"/>
                    <a:pt x="205833" y="340668"/>
                    <a:pt x="196308" y="404486"/>
                  </a:cubicBezTo>
                  <a:cubicBezTo>
                    <a:pt x="196308" y="404486"/>
                    <a:pt x="196308" y="404486"/>
                    <a:pt x="196308" y="404486"/>
                  </a:cubicBezTo>
                  <a:cubicBezTo>
                    <a:pt x="196308" y="403533"/>
                    <a:pt x="196308" y="401628"/>
                    <a:pt x="195355" y="400676"/>
                  </a:cubicBezTo>
                  <a:cubicBezTo>
                    <a:pt x="153445" y="258753"/>
                    <a:pt x="94390" y="122546"/>
                    <a:pt x="7712" y="1578"/>
                  </a:cubicBezTo>
                  <a:cubicBezTo>
                    <a:pt x="4855" y="-2232"/>
                    <a:pt x="-2765" y="1578"/>
                    <a:pt x="1045" y="5388"/>
                  </a:cubicBezTo>
                  <a:cubicBezTo>
                    <a:pt x="84865" y="123498"/>
                    <a:pt x="142968" y="254943"/>
                    <a:pt x="183925" y="391151"/>
                  </a:cubicBezTo>
                  <a:cubicBezTo>
                    <a:pt x="135348" y="354003"/>
                    <a:pt x="86770" y="317808"/>
                    <a:pt x="38193" y="280661"/>
                  </a:cubicBezTo>
                  <a:cubicBezTo>
                    <a:pt x="34383" y="277803"/>
                    <a:pt x="29620" y="284471"/>
                    <a:pt x="34383" y="287328"/>
                  </a:cubicBezTo>
                  <a:cubicBezTo>
                    <a:pt x="85818" y="326381"/>
                    <a:pt x="136300" y="365433"/>
                    <a:pt x="187735" y="403533"/>
                  </a:cubicBezTo>
                  <a:cubicBezTo>
                    <a:pt x="228693" y="543551"/>
                    <a:pt x="252505" y="689283"/>
                    <a:pt x="268698" y="834063"/>
                  </a:cubicBezTo>
                  <a:cubicBezTo>
                    <a:pt x="282985" y="958841"/>
                    <a:pt x="291558" y="1084571"/>
                    <a:pt x="302035" y="1210301"/>
                  </a:cubicBezTo>
                  <a:cubicBezTo>
                    <a:pt x="233455" y="1045518"/>
                    <a:pt x="139158" y="891213"/>
                    <a:pt x="24858" y="754053"/>
                  </a:cubicBezTo>
                  <a:cubicBezTo>
                    <a:pt x="21048" y="750243"/>
                    <a:pt x="15333" y="755958"/>
                    <a:pt x="19143" y="759768"/>
                  </a:cubicBezTo>
                  <a:cubicBezTo>
                    <a:pt x="137253" y="900738"/>
                    <a:pt x="232503" y="1058853"/>
                    <a:pt x="301083" y="1229351"/>
                  </a:cubicBezTo>
                  <a:cubicBezTo>
                    <a:pt x="302035" y="1230303"/>
                    <a:pt x="302987" y="1231256"/>
                    <a:pt x="303940" y="1231256"/>
                  </a:cubicBezTo>
                  <a:cubicBezTo>
                    <a:pt x="318228" y="1395086"/>
                    <a:pt x="335373" y="1557963"/>
                    <a:pt x="372520" y="1717983"/>
                  </a:cubicBezTo>
                  <a:cubicBezTo>
                    <a:pt x="409668" y="1878003"/>
                    <a:pt x="465865" y="2034213"/>
                    <a:pt x="554448" y="2173278"/>
                  </a:cubicBezTo>
                  <a:cubicBezTo>
                    <a:pt x="557305" y="2178041"/>
                    <a:pt x="563973" y="2173278"/>
                    <a:pt x="561115" y="2169468"/>
                  </a:cubicBezTo>
                  <a:cubicBezTo>
                    <a:pt x="416335" y="1940868"/>
                    <a:pt x="359185" y="1673216"/>
                    <a:pt x="328705" y="1406516"/>
                  </a:cubicBezTo>
                  <a:cubicBezTo>
                    <a:pt x="328705" y="1408421"/>
                    <a:pt x="329658" y="1407468"/>
                    <a:pt x="329658" y="1406516"/>
                  </a:cubicBezTo>
                  <a:close/>
                </a:path>
              </a:pathLst>
            </a:custGeom>
            <a:solidFill>
              <a:srgbClr val="4493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553" name="Google Shape;553;p5"/>
          <p:cNvGrpSpPr/>
          <p:nvPr/>
        </p:nvGrpSpPr>
        <p:grpSpPr>
          <a:xfrm flipH="1">
            <a:off x="3830118" y="8590659"/>
            <a:ext cx="901605" cy="2068992"/>
            <a:chOff x="4564559" y="2755331"/>
            <a:chExt cx="751379" cy="1724255"/>
          </a:xfrm>
        </p:grpSpPr>
        <p:sp>
          <p:nvSpPr>
            <p:cNvPr id="554" name="Google Shape;554;p5"/>
            <p:cNvSpPr/>
            <p:nvPr/>
          </p:nvSpPr>
          <p:spPr>
            <a:xfrm>
              <a:off x="4564559" y="2755331"/>
              <a:ext cx="751379" cy="1607284"/>
            </a:xfrm>
            <a:custGeom>
              <a:avLst/>
              <a:gdLst/>
              <a:ahLst/>
              <a:cxnLst/>
              <a:rect l="l" t="t" r="r" b="b"/>
              <a:pathLst>
                <a:path w="751379" h="1607284" extrusionOk="0">
                  <a:moveTo>
                    <a:pt x="97627" y="1359218"/>
                  </a:moveTo>
                  <a:lnTo>
                    <a:pt x="97627" y="1359218"/>
                  </a:lnTo>
                  <a:cubicBezTo>
                    <a:pt x="80482" y="1272540"/>
                    <a:pt x="128107" y="1187768"/>
                    <a:pt x="159539" y="1104900"/>
                  </a:cubicBezTo>
                  <a:cubicBezTo>
                    <a:pt x="190972" y="1022033"/>
                    <a:pt x="198592" y="912495"/>
                    <a:pt x="126202" y="860108"/>
                  </a:cubicBezTo>
                  <a:cubicBezTo>
                    <a:pt x="90007" y="834390"/>
                    <a:pt x="35714" y="823912"/>
                    <a:pt x="22379" y="782002"/>
                  </a:cubicBezTo>
                  <a:cubicBezTo>
                    <a:pt x="2377" y="720090"/>
                    <a:pt x="93817" y="670560"/>
                    <a:pt x="90007" y="604837"/>
                  </a:cubicBezTo>
                  <a:cubicBezTo>
                    <a:pt x="88102" y="560070"/>
                    <a:pt x="42382" y="530543"/>
                    <a:pt x="18569" y="492442"/>
                  </a:cubicBezTo>
                  <a:cubicBezTo>
                    <a:pt x="-10958" y="441960"/>
                    <a:pt x="-1433" y="377190"/>
                    <a:pt x="20474" y="322898"/>
                  </a:cubicBezTo>
                  <a:cubicBezTo>
                    <a:pt x="42382" y="268605"/>
                    <a:pt x="74767" y="219075"/>
                    <a:pt x="90959" y="162877"/>
                  </a:cubicBezTo>
                  <a:cubicBezTo>
                    <a:pt x="107152" y="106680"/>
                    <a:pt x="101437" y="38100"/>
                    <a:pt x="57622" y="0"/>
                  </a:cubicBezTo>
                  <a:cubicBezTo>
                    <a:pt x="151919" y="52388"/>
                    <a:pt x="248122" y="106680"/>
                    <a:pt x="326227" y="181927"/>
                  </a:cubicBezTo>
                  <a:cubicBezTo>
                    <a:pt x="403380" y="258127"/>
                    <a:pt x="461482" y="360045"/>
                    <a:pt x="461482" y="467677"/>
                  </a:cubicBezTo>
                  <a:cubicBezTo>
                    <a:pt x="461482" y="541020"/>
                    <a:pt x="436717" y="623887"/>
                    <a:pt x="481484" y="682943"/>
                  </a:cubicBezTo>
                  <a:cubicBezTo>
                    <a:pt x="509107" y="719137"/>
                    <a:pt x="555780" y="734377"/>
                    <a:pt x="598642" y="751523"/>
                  </a:cubicBezTo>
                  <a:cubicBezTo>
                    <a:pt x="641505" y="768668"/>
                    <a:pt x="685319" y="797243"/>
                    <a:pt x="694844" y="842010"/>
                  </a:cubicBezTo>
                  <a:cubicBezTo>
                    <a:pt x="704369" y="890587"/>
                    <a:pt x="669127" y="937260"/>
                    <a:pt x="664364" y="986790"/>
                  </a:cubicBezTo>
                  <a:cubicBezTo>
                    <a:pt x="658649" y="1051560"/>
                    <a:pt x="707227" y="1107758"/>
                    <a:pt x="731992" y="1167765"/>
                  </a:cubicBezTo>
                  <a:cubicBezTo>
                    <a:pt x="772949" y="1267777"/>
                    <a:pt x="746280" y="1388745"/>
                    <a:pt x="677699" y="1473518"/>
                  </a:cubicBezTo>
                  <a:cubicBezTo>
                    <a:pt x="611024" y="1555433"/>
                    <a:pt x="489105" y="1637348"/>
                    <a:pt x="381472" y="1596390"/>
                  </a:cubicBezTo>
                  <a:cubicBezTo>
                    <a:pt x="272887" y="1555433"/>
                    <a:pt x="121439" y="1483995"/>
                    <a:pt x="97627" y="1359218"/>
                  </a:cubicBezTo>
                  <a:close/>
                </a:path>
              </a:pathLst>
            </a:custGeom>
            <a:solidFill>
              <a:srgbClr val="3D7A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55" name="Google Shape;555;p5"/>
            <p:cNvSpPr/>
            <p:nvPr/>
          </p:nvSpPr>
          <p:spPr>
            <a:xfrm>
              <a:off x="4724610" y="2974174"/>
              <a:ext cx="388550" cy="1505412"/>
            </a:xfrm>
            <a:custGeom>
              <a:avLst/>
              <a:gdLst/>
              <a:ahLst/>
              <a:cxnLst/>
              <a:rect l="l" t="t" r="r" b="b"/>
              <a:pathLst>
                <a:path w="388550" h="1505412" extrusionOk="0">
                  <a:moveTo>
                    <a:pt x="229042" y="970829"/>
                  </a:moveTo>
                  <a:cubicBezTo>
                    <a:pt x="253806" y="867959"/>
                    <a:pt x="292859" y="768899"/>
                    <a:pt x="343342" y="676506"/>
                  </a:cubicBezTo>
                  <a:cubicBezTo>
                    <a:pt x="345246" y="673649"/>
                    <a:pt x="340484" y="670791"/>
                    <a:pt x="338579" y="673649"/>
                  </a:cubicBezTo>
                  <a:cubicBezTo>
                    <a:pt x="289049" y="763184"/>
                    <a:pt x="251901" y="859386"/>
                    <a:pt x="226184" y="958446"/>
                  </a:cubicBezTo>
                  <a:cubicBezTo>
                    <a:pt x="224279" y="940349"/>
                    <a:pt x="222374" y="923204"/>
                    <a:pt x="220469" y="905106"/>
                  </a:cubicBezTo>
                  <a:cubicBezTo>
                    <a:pt x="201419" y="703176"/>
                    <a:pt x="195704" y="498389"/>
                    <a:pt x="142364" y="301221"/>
                  </a:cubicBezTo>
                  <a:cubicBezTo>
                    <a:pt x="141411" y="297411"/>
                    <a:pt x="140459" y="294554"/>
                    <a:pt x="139506" y="290744"/>
                  </a:cubicBezTo>
                  <a:cubicBezTo>
                    <a:pt x="139506" y="290744"/>
                    <a:pt x="139506" y="290744"/>
                    <a:pt x="139506" y="290744"/>
                  </a:cubicBezTo>
                  <a:cubicBezTo>
                    <a:pt x="146174" y="243119"/>
                    <a:pt x="153794" y="194541"/>
                    <a:pt x="160461" y="146916"/>
                  </a:cubicBezTo>
                  <a:cubicBezTo>
                    <a:pt x="161414" y="143106"/>
                    <a:pt x="155699" y="143106"/>
                    <a:pt x="154746" y="146916"/>
                  </a:cubicBezTo>
                  <a:cubicBezTo>
                    <a:pt x="148079" y="190731"/>
                    <a:pt x="141411" y="234546"/>
                    <a:pt x="135696" y="278361"/>
                  </a:cubicBezTo>
                  <a:cubicBezTo>
                    <a:pt x="135696" y="278361"/>
                    <a:pt x="135696" y="278361"/>
                    <a:pt x="135696" y="278361"/>
                  </a:cubicBezTo>
                  <a:cubicBezTo>
                    <a:pt x="135696" y="277409"/>
                    <a:pt x="135696" y="276456"/>
                    <a:pt x="134744" y="276456"/>
                  </a:cubicBezTo>
                  <a:cubicBezTo>
                    <a:pt x="106169" y="178349"/>
                    <a:pt x="64259" y="84051"/>
                    <a:pt x="5204" y="1184"/>
                  </a:cubicBezTo>
                  <a:cubicBezTo>
                    <a:pt x="3299" y="-1674"/>
                    <a:pt x="-1464" y="1184"/>
                    <a:pt x="441" y="4041"/>
                  </a:cubicBezTo>
                  <a:cubicBezTo>
                    <a:pt x="58544" y="85956"/>
                    <a:pt x="98549" y="176444"/>
                    <a:pt x="127124" y="270741"/>
                  </a:cubicBezTo>
                  <a:cubicBezTo>
                    <a:pt x="93786" y="245024"/>
                    <a:pt x="60449" y="220259"/>
                    <a:pt x="27111" y="194541"/>
                  </a:cubicBezTo>
                  <a:cubicBezTo>
                    <a:pt x="24254" y="192636"/>
                    <a:pt x="21396" y="197399"/>
                    <a:pt x="24254" y="199304"/>
                  </a:cubicBezTo>
                  <a:cubicBezTo>
                    <a:pt x="59496" y="225974"/>
                    <a:pt x="94739" y="252644"/>
                    <a:pt x="129981" y="280266"/>
                  </a:cubicBezTo>
                  <a:cubicBezTo>
                    <a:pt x="158556" y="377421"/>
                    <a:pt x="174749" y="477434"/>
                    <a:pt x="185226" y="577446"/>
                  </a:cubicBezTo>
                  <a:cubicBezTo>
                    <a:pt x="194751" y="664124"/>
                    <a:pt x="200467" y="750801"/>
                    <a:pt x="208086" y="837479"/>
                  </a:cubicBezTo>
                  <a:cubicBezTo>
                    <a:pt x="160461" y="723179"/>
                    <a:pt x="95692" y="616499"/>
                    <a:pt x="16634" y="522201"/>
                  </a:cubicBezTo>
                  <a:cubicBezTo>
                    <a:pt x="14729" y="519344"/>
                    <a:pt x="9966" y="523154"/>
                    <a:pt x="12824" y="526011"/>
                  </a:cubicBezTo>
                  <a:cubicBezTo>
                    <a:pt x="94739" y="623166"/>
                    <a:pt x="160461" y="732704"/>
                    <a:pt x="208086" y="850814"/>
                  </a:cubicBezTo>
                  <a:cubicBezTo>
                    <a:pt x="208086" y="851766"/>
                    <a:pt x="209039" y="851766"/>
                    <a:pt x="209992" y="852719"/>
                  </a:cubicBezTo>
                  <a:cubicBezTo>
                    <a:pt x="219517" y="966066"/>
                    <a:pt x="231899" y="1078461"/>
                    <a:pt x="257617" y="1188951"/>
                  </a:cubicBezTo>
                  <a:cubicBezTo>
                    <a:pt x="283334" y="1299441"/>
                    <a:pt x="322386" y="1408026"/>
                    <a:pt x="383346" y="1504229"/>
                  </a:cubicBezTo>
                  <a:cubicBezTo>
                    <a:pt x="385251" y="1507086"/>
                    <a:pt x="390014" y="1504229"/>
                    <a:pt x="388109" y="1501371"/>
                  </a:cubicBezTo>
                  <a:cubicBezTo>
                    <a:pt x="288096" y="1343256"/>
                    <a:pt x="249044" y="1158471"/>
                    <a:pt x="227136" y="973686"/>
                  </a:cubicBezTo>
                  <a:cubicBezTo>
                    <a:pt x="229042" y="972734"/>
                    <a:pt x="229042" y="971781"/>
                    <a:pt x="229042" y="9708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556" name="Google Shape;556;p5"/>
          <p:cNvGrpSpPr/>
          <p:nvPr/>
        </p:nvGrpSpPr>
        <p:grpSpPr>
          <a:xfrm flipH="1">
            <a:off x="3902529" y="9537012"/>
            <a:ext cx="1227513" cy="1243515"/>
            <a:chOff x="4232609" y="3544001"/>
            <a:chExt cx="1022984" cy="1036319"/>
          </a:xfrm>
        </p:grpSpPr>
        <p:sp>
          <p:nvSpPr>
            <p:cNvPr id="557" name="Google Shape;557;p5"/>
            <p:cNvSpPr/>
            <p:nvPr/>
          </p:nvSpPr>
          <p:spPr>
            <a:xfrm>
              <a:off x="4232609" y="3544001"/>
              <a:ext cx="1020127" cy="1036319"/>
            </a:xfrm>
            <a:custGeom>
              <a:avLst/>
              <a:gdLst/>
              <a:ahLst/>
              <a:cxnLst/>
              <a:rect l="l" t="t" r="r" b="b"/>
              <a:pathLst>
                <a:path w="1020127" h="1036319" extrusionOk="0">
                  <a:moveTo>
                    <a:pt x="930593" y="376238"/>
                  </a:moveTo>
                  <a:cubicBezTo>
                    <a:pt x="929640" y="375285"/>
                    <a:pt x="929640" y="375285"/>
                    <a:pt x="928688" y="374332"/>
                  </a:cubicBezTo>
                  <a:cubicBezTo>
                    <a:pt x="923925" y="378142"/>
                    <a:pt x="919163" y="381000"/>
                    <a:pt x="914400" y="383857"/>
                  </a:cubicBezTo>
                  <a:cubicBezTo>
                    <a:pt x="838200" y="429578"/>
                    <a:pt x="744855" y="434340"/>
                    <a:pt x="656272" y="439103"/>
                  </a:cubicBezTo>
                  <a:cubicBezTo>
                    <a:pt x="734378" y="421957"/>
                    <a:pt x="805815" y="375285"/>
                    <a:pt x="854393" y="311467"/>
                  </a:cubicBezTo>
                  <a:cubicBezTo>
                    <a:pt x="792480" y="267653"/>
                    <a:pt x="721995" y="234315"/>
                    <a:pt x="652463" y="203835"/>
                  </a:cubicBezTo>
                  <a:cubicBezTo>
                    <a:pt x="620078" y="189547"/>
                    <a:pt x="587693" y="175260"/>
                    <a:pt x="555307" y="161925"/>
                  </a:cubicBezTo>
                  <a:cubicBezTo>
                    <a:pt x="541972" y="175260"/>
                    <a:pt x="526733" y="186690"/>
                    <a:pt x="509588" y="195263"/>
                  </a:cubicBezTo>
                  <a:cubicBezTo>
                    <a:pt x="467678" y="215265"/>
                    <a:pt x="421005" y="219075"/>
                    <a:pt x="374333" y="218122"/>
                  </a:cubicBezTo>
                  <a:cubicBezTo>
                    <a:pt x="406717" y="191453"/>
                    <a:pt x="440055" y="163830"/>
                    <a:pt x="462915" y="127635"/>
                  </a:cubicBezTo>
                  <a:cubicBezTo>
                    <a:pt x="463867" y="126682"/>
                    <a:pt x="463867" y="125730"/>
                    <a:pt x="464820" y="124778"/>
                  </a:cubicBezTo>
                  <a:cubicBezTo>
                    <a:pt x="357188" y="80963"/>
                    <a:pt x="248603" y="39053"/>
                    <a:pt x="138113" y="0"/>
                  </a:cubicBezTo>
                  <a:cubicBezTo>
                    <a:pt x="138113" y="2857"/>
                    <a:pt x="138113" y="4763"/>
                    <a:pt x="138113" y="7620"/>
                  </a:cubicBezTo>
                  <a:cubicBezTo>
                    <a:pt x="140017" y="87630"/>
                    <a:pt x="103822" y="161925"/>
                    <a:pt x="68580" y="236220"/>
                  </a:cubicBezTo>
                  <a:cubicBezTo>
                    <a:pt x="124778" y="250507"/>
                    <a:pt x="181928" y="260032"/>
                    <a:pt x="240030" y="261938"/>
                  </a:cubicBezTo>
                  <a:cubicBezTo>
                    <a:pt x="189547" y="291465"/>
                    <a:pt x="129540" y="298132"/>
                    <a:pt x="71438" y="303847"/>
                  </a:cubicBezTo>
                  <a:cubicBezTo>
                    <a:pt x="60960" y="304800"/>
                    <a:pt x="49530" y="305753"/>
                    <a:pt x="38100" y="305753"/>
                  </a:cubicBezTo>
                  <a:cubicBezTo>
                    <a:pt x="35242" y="312420"/>
                    <a:pt x="33338" y="318135"/>
                    <a:pt x="30480" y="324803"/>
                  </a:cubicBezTo>
                  <a:cubicBezTo>
                    <a:pt x="12383" y="374332"/>
                    <a:pt x="2858" y="426720"/>
                    <a:pt x="0" y="479107"/>
                  </a:cubicBezTo>
                  <a:cubicBezTo>
                    <a:pt x="93345" y="478155"/>
                    <a:pt x="186690" y="449580"/>
                    <a:pt x="264795" y="398145"/>
                  </a:cubicBezTo>
                  <a:cubicBezTo>
                    <a:pt x="248603" y="454342"/>
                    <a:pt x="195263" y="489585"/>
                    <a:pt x="145733" y="521017"/>
                  </a:cubicBezTo>
                  <a:cubicBezTo>
                    <a:pt x="111442" y="542925"/>
                    <a:pt x="76200" y="563880"/>
                    <a:pt x="41910" y="585788"/>
                  </a:cubicBezTo>
                  <a:cubicBezTo>
                    <a:pt x="31433" y="592455"/>
                    <a:pt x="20003" y="599122"/>
                    <a:pt x="7620" y="603885"/>
                  </a:cubicBezTo>
                  <a:cubicBezTo>
                    <a:pt x="20003" y="677228"/>
                    <a:pt x="45720" y="747713"/>
                    <a:pt x="84772" y="810578"/>
                  </a:cubicBezTo>
                  <a:cubicBezTo>
                    <a:pt x="151447" y="775335"/>
                    <a:pt x="210503" y="723900"/>
                    <a:pt x="266700" y="672465"/>
                  </a:cubicBezTo>
                  <a:cubicBezTo>
                    <a:pt x="252413" y="745807"/>
                    <a:pt x="224790" y="815340"/>
                    <a:pt x="183833" y="878205"/>
                  </a:cubicBezTo>
                  <a:cubicBezTo>
                    <a:pt x="177165" y="888682"/>
                    <a:pt x="169545" y="899160"/>
                    <a:pt x="160020" y="907732"/>
                  </a:cubicBezTo>
                  <a:cubicBezTo>
                    <a:pt x="163830" y="911542"/>
                    <a:pt x="166688" y="914400"/>
                    <a:pt x="170497" y="918210"/>
                  </a:cubicBezTo>
                  <a:cubicBezTo>
                    <a:pt x="230505" y="975360"/>
                    <a:pt x="306705" y="1018222"/>
                    <a:pt x="387667" y="1033463"/>
                  </a:cubicBezTo>
                  <a:cubicBezTo>
                    <a:pt x="417195" y="985838"/>
                    <a:pt x="447675" y="937260"/>
                    <a:pt x="477203" y="889635"/>
                  </a:cubicBezTo>
                  <a:cubicBezTo>
                    <a:pt x="487680" y="921067"/>
                    <a:pt x="496253" y="953453"/>
                    <a:pt x="495300" y="985838"/>
                  </a:cubicBezTo>
                  <a:cubicBezTo>
                    <a:pt x="494347" y="1002982"/>
                    <a:pt x="491490" y="1020128"/>
                    <a:pt x="484822" y="1036320"/>
                  </a:cubicBezTo>
                  <a:cubicBezTo>
                    <a:pt x="486728" y="1036320"/>
                    <a:pt x="489585" y="1035367"/>
                    <a:pt x="491490" y="1035367"/>
                  </a:cubicBezTo>
                  <a:cubicBezTo>
                    <a:pt x="603885" y="1018222"/>
                    <a:pt x="704850" y="922020"/>
                    <a:pt x="709613" y="810578"/>
                  </a:cubicBezTo>
                  <a:cubicBezTo>
                    <a:pt x="714375" y="812482"/>
                    <a:pt x="720090" y="814388"/>
                    <a:pt x="724853" y="816292"/>
                  </a:cubicBezTo>
                  <a:cubicBezTo>
                    <a:pt x="776288" y="833438"/>
                    <a:pt x="835343" y="831532"/>
                    <a:pt x="884872" y="810578"/>
                  </a:cubicBezTo>
                  <a:cubicBezTo>
                    <a:pt x="942022" y="786765"/>
                    <a:pt x="987743" y="738188"/>
                    <a:pt x="1008697" y="680085"/>
                  </a:cubicBezTo>
                  <a:cubicBezTo>
                    <a:pt x="1009650" y="678180"/>
                    <a:pt x="1009650" y="677228"/>
                    <a:pt x="1010603" y="675322"/>
                  </a:cubicBezTo>
                  <a:cubicBezTo>
                    <a:pt x="985838" y="677228"/>
                    <a:pt x="962025" y="671513"/>
                    <a:pt x="938213" y="664845"/>
                  </a:cubicBezTo>
                  <a:cubicBezTo>
                    <a:pt x="891540" y="649605"/>
                    <a:pt x="847725" y="626745"/>
                    <a:pt x="807720" y="597217"/>
                  </a:cubicBezTo>
                  <a:cubicBezTo>
                    <a:pt x="879157" y="609600"/>
                    <a:pt x="954405" y="598170"/>
                    <a:pt x="1020128" y="567690"/>
                  </a:cubicBezTo>
                  <a:cubicBezTo>
                    <a:pt x="1014413" y="496253"/>
                    <a:pt x="979170" y="427672"/>
                    <a:pt x="930593" y="376238"/>
                  </a:cubicBezTo>
                  <a:close/>
                </a:path>
              </a:pathLst>
            </a:custGeom>
            <a:gradFill>
              <a:gsLst>
                <a:gs pos="0">
                  <a:srgbClr val="2A5B52"/>
                </a:gs>
                <a:gs pos="8000">
                  <a:srgbClr val="2A5B52"/>
                </a:gs>
                <a:gs pos="100000">
                  <a:srgbClr val="1C3B36"/>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58" name="Google Shape;558;p5"/>
            <p:cNvSpPr/>
            <p:nvPr/>
          </p:nvSpPr>
          <p:spPr>
            <a:xfrm>
              <a:off x="4370721" y="3544001"/>
              <a:ext cx="884872" cy="825579"/>
            </a:xfrm>
            <a:custGeom>
              <a:avLst/>
              <a:gdLst/>
              <a:ahLst/>
              <a:cxnLst/>
              <a:rect l="l" t="t" r="r" b="b"/>
              <a:pathLst>
                <a:path w="884872" h="825579" extrusionOk="0">
                  <a:moveTo>
                    <a:pt x="645795" y="824865"/>
                  </a:moveTo>
                  <a:cubicBezTo>
                    <a:pt x="681038" y="827722"/>
                    <a:pt x="716280" y="822007"/>
                    <a:pt x="749618" y="807720"/>
                  </a:cubicBezTo>
                  <a:cubicBezTo>
                    <a:pt x="806768" y="783907"/>
                    <a:pt x="852488" y="735330"/>
                    <a:pt x="873443" y="677228"/>
                  </a:cubicBezTo>
                  <a:cubicBezTo>
                    <a:pt x="874395" y="675322"/>
                    <a:pt x="874395" y="674370"/>
                    <a:pt x="875347" y="672465"/>
                  </a:cubicBezTo>
                  <a:cubicBezTo>
                    <a:pt x="850582" y="674370"/>
                    <a:pt x="826770" y="668655"/>
                    <a:pt x="802957" y="661988"/>
                  </a:cubicBezTo>
                  <a:cubicBezTo>
                    <a:pt x="756285" y="646747"/>
                    <a:pt x="712470" y="623888"/>
                    <a:pt x="672465" y="594360"/>
                  </a:cubicBezTo>
                  <a:cubicBezTo>
                    <a:pt x="743903" y="606742"/>
                    <a:pt x="819150" y="595313"/>
                    <a:pt x="884872" y="564832"/>
                  </a:cubicBezTo>
                  <a:cubicBezTo>
                    <a:pt x="876300" y="495300"/>
                    <a:pt x="841057" y="427672"/>
                    <a:pt x="792480" y="376238"/>
                  </a:cubicBezTo>
                  <a:cubicBezTo>
                    <a:pt x="791528" y="375285"/>
                    <a:pt x="791528" y="375285"/>
                    <a:pt x="790575" y="374332"/>
                  </a:cubicBezTo>
                  <a:cubicBezTo>
                    <a:pt x="785813" y="378142"/>
                    <a:pt x="781050" y="381000"/>
                    <a:pt x="776288" y="383857"/>
                  </a:cubicBezTo>
                  <a:cubicBezTo>
                    <a:pt x="700088" y="429578"/>
                    <a:pt x="606743" y="434340"/>
                    <a:pt x="518160" y="439103"/>
                  </a:cubicBezTo>
                  <a:cubicBezTo>
                    <a:pt x="596265" y="421957"/>
                    <a:pt x="667703" y="375285"/>
                    <a:pt x="716280" y="311467"/>
                  </a:cubicBezTo>
                  <a:cubicBezTo>
                    <a:pt x="654368" y="267653"/>
                    <a:pt x="583882" y="234315"/>
                    <a:pt x="514350" y="203835"/>
                  </a:cubicBezTo>
                  <a:cubicBezTo>
                    <a:pt x="481965" y="189547"/>
                    <a:pt x="449580" y="175260"/>
                    <a:pt x="417195" y="161925"/>
                  </a:cubicBezTo>
                  <a:cubicBezTo>
                    <a:pt x="403860" y="175260"/>
                    <a:pt x="388620" y="186690"/>
                    <a:pt x="371475" y="195263"/>
                  </a:cubicBezTo>
                  <a:cubicBezTo>
                    <a:pt x="329565" y="215265"/>
                    <a:pt x="282892" y="219075"/>
                    <a:pt x="236220" y="218122"/>
                  </a:cubicBezTo>
                  <a:cubicBezTo>
                    <a:pt x="268605" y="191453"/>
                    <a:pt x="301942" y="163830"/>
                    <a:pt x="324803" y="127635"/>
                  </a:cubicBezTo>
                  <a:cubicBezTo>
                    <a:pt x="325755" y="126682"/>
                    <a:pt x="325755" y="125730"/>
                    <a:pt x="326708" y="124778"/>
                  </a:cubicBezTo>
                  <a:cubicBezTo>
                    <a:pt x="219075" y="80963"/>
                    <a:pt x="110490" y="39053"/>
                    <a:pt x="0" y="0"/>
                  </a:cubicBezTo>
                  <a:cubicBezTo>
                    <a:pt x="0" y="2857"/>
                    <a:pt x="0" y="4763"/>
                    <a:pt x="0" y="7620"/>
                  </a:cubicBezTo>
                  <a:cubicBezTo>
                    <a:pt x="14288" y="40957"/>
                    <a:pt x="127635" y="297180"/>
                    <a:pt x="323850" y="471488"/>
                  </a:cubicBezTo>
                  <a:cubicBezTo>
                    <a:pt x="520065" y="645795"/>
                    <a:pt x="571500" y="810578"/>
                    <a:pt x="571500" y="810578"/>
                  </a:cubicBezTo>
                  <a:lnTo>
                    <a:pt x="645795" y="824865"/>
                  </a:lnTo>
                  <a:close/>
                </a:path>
              </a:pathLst>
            </a:custGeom>
            <a:solidFill>
              <a:srgbClr val="255B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559" name="Google Shape;559;p5"/>
          <p:cNvGrpSpPr/>
          <p:nvPr/>
        </p:nvGrpSpPr>
        <p:grpSpPr>
          <a:xfrm flipH="1">
            <a:off x="-600387" y="7869137"/>
            <a:ext cx="1231545" cy="2137773"/>
            <a:chOff x="7981884" y="2154029"/>
            <a:chExt cx="1026344" cy="1781575"/>
          </a:xfrm>
        </p:grpSpPr>
        <p:sp>
          <p:nvSpPr>
            <p:cNvPr id="560" name="Google Shape;560;p5"/>
            <p:cNvSpPr/>
            <p:nvPr/>
          </p:nvSpPr>
          <p:spPr>
            <a:xfrm>
              <a:off x="7981884" y="2154029"/>
              <a:ext cx="1026344" cy="1688503"/>
            </a:xfrm>
            <a:custGeom>
              <a:avLst/>
              <a:gdLst/>
              <a:ahLst/>
              <a:cxnLst/>
              <a:rect l="l" t="t" r="r" b="b"/>
              <a:pathLst>
                <a:path w="1026344" h="1688503" extrusionOk="0">
                  <a:moveTo>
                    <a:pt x="224555" y="1223284"/>
                  </a:moveTo>
                  <a:cubicBezTo>
                    <a:pt x="165500" y="1170897"/>
                    <a:pt x="100730" y="1123272"/>
                    <a:pt x="54057" y="1059454"/>
                  </a:cubicBezTo>
                  <a:cubicBezTo>
                    <a:pt x="7385" y="995637"/>
                    <a:pt x="-17380" y="908959"/>
                    <a:pt x="14052" y="836569"/>
                  </a:cubicBezTo>
                  <a:cubicBezTo>
                    <a:pt x="45485" y="764179"/>
                    <a:pt x="149307" y="725127"/>
                    <a:pt x="209315" y="776562"/>
                  </a:cubicBezTo>
                  <a:cubicBezTo>
                    <a:pt x="234080" y="797517"/>
                    <a:pt x="258845" y="831807"/>
                    <a:pt x="288373" y="819424"/>
                  </a:cubicBezTo>
                  <a:cubicBezTo>
                    <a:pt x="315995" y="807994"/>
                    <a:pt x="312185" y="766084"/>
                    <a:pt x="296945" y="740367"/>
                  </a:cubicBezTo>
                  <a:cubicBezTo>
                    <a:pt x="271227" y="698457"/>
                    <a:pt x="230270" y="667977"/>
                    <a:pt x="193123" y="635592"/>
                  </a:cubicBezTo>
                  <a:cubicBezTo>
                    <a:pt x="155975" y="603207"/>
                    <a:pt x="119780" y="565107"/>
                    <a:pt x="110255" y="516529"/>
                  </a:cubicBezTo>
                  <a:cubicBezTo>
                    <a:pt x="100730" y="467952"/>
                    <a:pt x="129305" y="409849"/>
                    <a:pt x="177882" y="403182"/>
                  </a:cubicBezTo>
                  <a:cubicBezTo>
                    <a:pt x="195980" y="401277"/>
                    <a:pt x="215030" y="406039"/>
                    <a:pt x="232175" y="399372"/>
                  </a:cubicBezTo>
                  <a:cubicBezTo>
                    <a:pt x="260750" y="388894"/>
                    <a:pt x="270275" y="350794"/>
                    <a:pt x="263607" y="320314"/>
                  </a:cubicBezTo>
                  <a:cubicBezTo>
                    <a:pt x="256940" y="289834"/>
                    <a:pt x="237890" y="264117"/>
                    <a:pt x="227412" y="235542"/>
                  </a:cubicBezTo>
                  <a:cubicBezTo>
                    <a:pt x="189312" y="133624"/>
                    <a:pt x="271227" y="6942"/>
                    <a:pt x="379812" y="274"/>
                  </a:cubicBezTo>
                  <a:cubicBezTo>
                    <a:pt x="488398" y="-6393"/>
                    <a:pt x="585552" y="109812"/>
                    <a:pt x="560787" y="215539"/>
                  </a:cubicBezTo>
                  <a:cubicBezTo>
                    <a:pt x="553167" y="247924"/>
                    <a:pt x="536023" y="279357"/>
                    <a:pt x="533165" y="312694"/>
                  </a:cubicBezTo>
                  <a:cubicBezTo>
                    <a:pt x="531260" y="346032"/>
                    <a:pt x="552215" y="386037"/>
                    <a:pt x="585552" y="385084"/>
                  </a:cubicBezTo>
                  <a:cubicBezTo>
                    <a:pt x="619842" y="384132"/>
                    <a:pt x="638892" y="346032"/>
                    <a:pt x="667467" y="327934"/>
                  </a:cubicBezTo>
                  <a:cubicBezTo>
                    <a:pt x="715092" y="297454"/>
                    <a:pt x="783673" y="331744"/>
                    <a:pt x="805580" y="384132"/>
                  </a:cubicBezTo>
                  <a:cubicBezTo>
                    <a:pt x="827487" y="436519"/>
                    <a:pt x="813200" y="497479"/>
                    <a:pt x="790340" y="548914"/>
                  </a:cubicBezTo>
                  <a:cubicBezTo>
                    <a:pt x="767480" y="600349"/>
                    <a:pt x="735095" y="648927"/>
                    <a:pt x="718902" y="703219"/>
                  </a:cubicBezTo>
                  <a:cubicBezTo>
                    <a:pt x="713187" y="722269"/>
                    <a:pt x="710330" y="746082"/>
                    <a:pt x="726523" y="758464"/>
                  </a:cubicBezTo>
                  <a:cubicBezTo>
                    <a:pt x="751287" y="778467"/>
                    <a:pt x="783673" y="747987"/>
                    <a:pt x="809390" y="729889"/>
                  </a:cubicBezTo>
                  <a:cubicBezTo>
                    <a:pt x="872255" y="687027"/>
                    <a:pt x="965600" y="726079"/>
                    <a:pt x="1001795" y="792754"/>
                  </a:cubicBezTo>
                  <a:cubicBezTo>
                    <a:pt x="1037990" y="860382"/>
                    <a:pt x="1029417" y="942297"/>
                    <a:pt x="1006557" y="1015639"/>
                  </a:cubicBezTo>
                  <a:lnTo>
                    <a:pt x="1006557" y="1015639"/>
                  </a:lnTo>
                  <a:cubicBezTo>
                    <a:pt x="970362" y="1133749"/>
                    <a:pt x="903687" y="1237572"/>
                    <a:pt x="835107" y="1338537"/>
                  </a:cubicBezTo>
                  <a:cubicBezTo>
                    <a:pt x="768432" y="1436644"/>
                    <a:pt x="715092" y="1549992"/>
                    <a:pt x="645560" y="1643337"/>
                  </a:cubicBezTo>
                  <a:cubicBezTo>
                    <a:pt x="547452" y="1775734"/>
                    <a:pt x="504590" y="1582377"/>
                    <a:pt x="457917" y="1506177"/>
                  </a:cubicBezTo>
                  <a:cubicBezTo>
                    <a:pt x="396005" y="1401402"/>
                    <a:pt x="316948" y="1305199"/>
                    <a:pt x="224555" y="1223284"/>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61" name="Google Shape;561;p5"/>
            <p:cNvSpPr/>
            <p:nvPr/>
          </p:nvSpPr>
          <p:spPr>
            <a:xfrm>
              <a:off x="8212802" y="2446819"/>
              <a:ext cx="551152" cy="1488785"/>
            </a:xfrm>
            <a:custGeom>
              <a:avLst/>
              <a:gdLst/>
              <a:ahLst/>
              <a:cxnLst/>
              <a:rect l="l" t="t" r="r" b="b"/>
              <a:pathLst>
                <a:path w="551152" h="1488785" extrusionOk="0">
                  <a:moveTo>
                    <a:pt x="550849" y="615216"/>
                  </a:moveTo>
                  <a:cubicBezTo>
                    <a:pt x="552754" y="610454"/>
                    <a:pt x="545134" y="608549"/>
                    <a:pt x="543229" y="613311"/>
                  </a:cubicBezTo>
                  <a:cubicBezTo>
                    <a:pt x="447026" y="844769"/>
                    <a:pt x="381304" y="1084799"/>
                    <a:pt x="356539" y="1333401"/>
                  </a:cubicBezTo>
                  <a:cubicBezTo>
                    <a:pt x="339394" y="1060034"/>
                    <a:pt x="306057" y="786666"/>
                    <a:pt x="257479" y="517109"/>
                  </a:cubicBezTo>
                  <a:cubicBezTo>
                    <a:pt x="257479" y="517109"/>
                    <a:pt x="257479" y="517109"/>
                    <a:pt x="257479" y="517109"/>
                  </a:cubicBezTo>
                  <a:cubicBezTo>
                    <a:pt x="286054" y="420906"/>
                    <a:pt x="324154" y="328514"/>
                    <a:pt x="372732" y="239931"/>
                  </a:cubicBezTo>
                  <a:cubicBezTo>
                    <a:pt x="375589" y="235169"/>
                    <a:pt x="368921" y="231359"/>
                    <a:pt x="366064" y="236121"/>
                  </a:cubicBezTo>
                  <a:cubicBezTo>
                    <a:pt x="319392" y="319941"/>
                    <a:pt x="282244" y="408524"/>
                    <a:pt x="253669" y="500916"/>
                  </a:cubicBezTo>
                  <a:cubicBezTo>
                    <a:pt x="243192" y="441861"/>
                    <a:pt x="231762" y="383759"/>
                    <a:pt x="219379" y="325656"/>
                  </a:cubicBezTo>
                  <a:cubicBezTo>
                    <a:pt x="197471" y="217071"/>
                    <a:pt x="171754" y="109439"/>
                    <a:pt x="145084" y="2759"/>
                  </a:cubicBezTo>
                  <a:cubicBezTo>
                    <a:pt x="144132" y="-2004"/>
                    <a:pt x="136512" y="-99"/>
                    <a:pt x="137464" y="4664"/>
                  </a:cubicBezTo>
                  <a:cubicBezTo>
                    <a:pt x="166039" y="116106"/>
                    <a:pt x="191757" y="228501"/>
                    <a:pt x="214617" y="341849"/>
                  </a:cubicBezTo>
                  <a:cubicBezTo>
                    <a:pt x="172707" y="301844"/>
                    <a:pt x="130796" y="262791"/>
                    <a:pt x="89839" y="222786"/>
                  </a:cubicBezTo>
                  <a:cubicBezTo>
                    <a:pt x="86029" y="218976"/>
                    <a:pt x="80314" y="224691"/>
                    <a:pt x="84124" y="228501"/>
                  </a:cubicBezTo>
                  <a:cubicBezTo>
                    <a:pt x="127939" y="270411"/>
                    <a:pt x="172707" y="312321"/>
                    <a:pt x="216521" y="354231"/>
                  </a:cubicBezTo>
                  <a:cubicBezTo>
                    <a:pt x="216521" y="354231"/>
                    <a:pt x="217474" y="355184"/>
                    <a:pt x="217474" y="355184"/>
                  </a:cubicBezTo>
                  <a:cubicBezTo>
                    <a:pt x="258432" y="555209"/>
                    <a:pt x="289864" y="757139"/>
                    <a:pt x="313676" y="959069"/>
                  </a:cubicBezTo>
                  <a:cubicBezTo>
                    <a:pt x="222237" y="839054"/>
                    <a:pt x="119367" y="727611"/>
                    <a:pt x="6971" y="626646"/>
                  </a:cubicBezTo>
                  <a:cubicBezTo>
                    <a:pt x="3162" y="622836"/>
                    <a:pt x="-2554" y="628551"/>
                    <a:pt x="1257" y="632361"/>
                  </a:cubicBezTo>
                  <a:cubicBezTo>
                    <a:pt x="116509" y="736184"/>
                    <a:pt x="222237" y="850484"/>
                    <a:pt x="314629" y="974309"/>
                  </a:cubicBezTo>
                  <a:cubicBezTo>
                    <a:pt x="321296" y="1035269"/>
                    <a:pt x="327964" y="1096229"/>
                    <a:pt x="333679" y="1157189"/>
                  </a:cubicBezTo>
                  <a:cubicBezTo>
                    <a:pt x="343204" y="1265774"/>
                    <a:pt x="350824" y="1375311"/>
                    <a:pt x="355587" y="1484849"/>
                  </a:cubicBezTo>
                  <a:cubicBezTo>
                    <a:pt x="355587" y="1489611"/>
                    <a:pt x="363207" y="1490564"/>
                    <a:pt x="363207" y="1484849"/>
                  </a:cubicBezTo>
                  <a:cubicBezTo>
                    <a:pt x="361301" y="1450559"/>
                    <a:pt x="360349" y="1417221"/>
                    <a:pt x="357492" y="1382931"/>
                  </a:cubicBezTo>
                  <a:cubicBezTo>
                    <a:pt x="357492" y="1381979"/>
                    <a:pt x="358444" y="1381979"/>
                    <a:pt x="358444" y="1381026"/>
                  </a:cubicBezTo>
                  <a:cubicBezTo>
                    <a:pt x="382257" y="1115279"/>
                    <a:pt x="449884" y="860009"/>
                    <a:pt x="550849" y="615216"/>
                  </a:cubicBezTo>
                  <a:close/>
                </a:path>
              </a:pathLst>
            </a:custGeom>
            <a:solidFill>
              <a:srgbClr val="192B3E"/>
            </a:solidFill>
            <a:ln w="9525" cap="flat" cmpd="sng">
              <a:solidFill>
                <a:srgbClr val="317A6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562" name="Google Shape;562;p5"/>
          <p:cNvGrpSpPr/>
          <p:nvPr/>
        </p:nvGrpSpPr>
        <p:grpSpPr>
          <a:xfrm flipH="1">
            <a:off x="6297851" y="8982905"/>
            <a:ext cx="1486214" cy="1477161"/>
            <a:chOff x="2327129" y="3221103"/>
            <a:chExt cx="1159671" cy="1202017"/>
          </a:xfrm>
        </p:grpSpPr>
        <p:sp>
          <p:nvSpPr>
            <p:cNvPr id="563" name="Google Shape;563;p5"/>
            <p:cNvSpPr/>
            <p:nvPr/>
          </p:nvSpPr>
          <p:spPr>
            <a:xfrm>
              <a:off x="2943611" y="3343976"/>
              <a:ext cx="543189" cy="1006792"/>
            </a:xfrm>
            <a:custGeom>
              <a:avLst/>
              <a:gdLst/>
              <a:ahLst/>
              <a:cxnLst/>
              <a:rect l="l" t="t" r="r" b="b"/>
              <a:pathLst>
                <a:path w="543189" h="1006792" extrusionOk="0">
                  <a:moveTo>
                    <a:pt x="42175" y="986790"/>
                  </a:moveTo>
                  <a:cubicBezTo>
                    <a:pt x="12647" y="913447"/>
                    <a:pt x="10742" y="897255"/>
                    <a:pt x="2170" y="818197"/>
                  </a:cubicBezTo>
                  <a:cubicBezTo>
                    <a:pt x="-6403" y="739140"/>
                    <a:pt x="9790" y="655320"/>
                    <a:pt x="62177" y="596265"/>
                  </a:cubicBezTo>
                  <a:cubicBezTo>
                    <a:pt x="99325" y="554355"/>
                    <a:pt x="152665" y="527685"/>
                    <a:pt x="182192" y="480060"/>
                  </a:cubicBezTo>
                  <a:cubicBezTo>
                    <a:pt x="207910" y="439103"/>
                    <a:pt x="212672" y="387667"/>
                    <a:pt x="230770" y="342900"/>
                  </a:cubicBezTo>
                  <a:cubicBezTo>
                    <a:pt x="288872" y="198120"/>
                    <a:pt x="471752" y="139065"/>
                    <a:pt x="543190" y="0"/>
                  </a:cubicBezTo>
                  <a:cubicBezTo>
                    <a:pt x="516520" y="165735"/>
                    <a:pt x="486040" y="340042"/>
                    <a:pt x="376502" y="467678"/>
                  </a:cubicBezTo>
                  <a:cubicBezTo>
                    <a:pt x="345070" y="503872"/>
                    <a:pt x="307922" y="535305"/>
                    <a:pt x="280300" y="574357"/>
                  </a:cubicBezTo>
                  <a:cubicBezTo>
                    <a:pt x="232675" y="641032"/>
                    <a:pt x="216482" y="722947"/>
                    <a:pt x="194575" y="801053"/>
                  </a:cubicBezTo>
                  <a:cubicBezTo>
                    <a:pt x="172667" y="879157"/>
                    <a:pt x="139330" y="960120"/>
                    <a:pt x="72655" y="1006792"/>
                  </a:cubicBezTo>
                  <a:lnTo>
                    <a:pt x="42175" y="986790"/>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564" name="Google Shape;564;p5"/>
            <p:cNvGrpSpPr/>
            <p:nvPr/>
          </p:nvGrpSpPr>
          <p:grpSpPr>
            <a:xfrm>
              <a:off x="2970533" y="3650680"/>
              <a:ext cx="488180" cy="772440"/>
              <a:chOff x="2970533" y="3650680"/>
              <a:chExt cx="488180" cy="772440"/>
            </a:xfrm>
          </p:grpSpPr>
          <p:sp>
            <p:nvSpPr>
              <p:cNvPr id="565" name="Google Shape;565;p5"/>
              <p:cNvSpPr/>
              <p:nvPr/>
            </p:nvSpPr>
            <p:spPr>
              <a:xfrm>
                <a:off x="2970533" y="3650680"/>
                <a:ext cx="488180" cy="772440"/>
              </a:xfrm>
              <a:custGeom>
                <a:avLst/>
                <a:gdLst/>
                <a:ahLst/>
                <a:cxnLst/>
                <a:rect l="l" t="t" r="r" b="b"/>
                <a:pathLst>
                  <a:path w="488180" h="772440" extrusionOk="0">
                    <a:moveTo>
                      <a:pt x="344818" y="164783"/>
                    </a:moveTo>
                    <a:lnTo>
                      <a:pt x="344818" y="164783"/>
                    </a:lnTo>
                    <a:cubicBezTo>
                      <a:pt x="406730" y="125730"/>
                      <a:pt x="472453" y="73343"/>
                      <a:pt x="481025" y="0"/>
                    </a:cubicBezTo>
                    <a:cubicBezTo>
                      <a:pt x="503885" y="180975"/>
                      <a:pt x="471500" y="368618"/>
                      <a:pt x="390538" y="532448"/>
                    </a:cubicBezTo>
                    <a:cubicBezTo>
                      <a:pt x="336245" y="641985"/>
                      <a:pt x="248615" y="748665"/>
                      <a:pt x="127648" y="769620"/>
                    </a:cubicBezTo>
                    <a:cubicBezTo>
                      <a:pt x="86690" y="777240"/>
                      <a:pt x="37160" y="770573"/>
                      <a:pt x="13348" y="735330"/>
                    </a:cubicBezTo>
                    <a:cubicBezTo>
                      <a:pt x="-5702" y="706755"/>
                      <a:pt x="-940" y="669608"/>
                      <a:pt x="6680" y="636270"/>
                    </a:cubicBezTo>
                    <a:cubicBezTo>
                      <a:pt x="30493" y="533400"/>
                      <a:pt x="79070" y="437198"/>
                      <a:pt x="147650" y="357188"/>
                    </a:cubicBezTo>
                    <a:cubicBezTo>
                      <a:pt x="176225" y="323850"/>
                      <a:pt x="193370" y="282893"/>
                      <a:pt x="223850" y="251460"/>
                    </a:cubicBezTo>
                    <a:cubicBezTo>
                      <a:pt x="259093" y="216218"/>
                      <a:pt x="303860" y="191453"/>
                      <a:pt x="344818" y="164783"/>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66" name="Google Shape;566;p5"/>
              <p:cNvSpPr/>
              <p:nvPr/>
            </p:nvSpPr>
            <p:spPr>
              <a:xfrm>
                <a:off x="3026042" y="3780379"/>
                <a:ext cx="390274" cy="639594"/>
              </a:xfrm>
              <a:custGeom>
                <a:avLst/>
                <a:gdLst/>
                <a:ahLst/>
                <a:cxnLst/>
                <a:rect l="l" t="t" r="r" b="b"/>
                <a:pathLst>
                  <a:path w="390274" h="639594" extrusionOk="0">
                    <a:moveTo>
                      <a:pt x="382654" y="2699"/>
                    </a:moveTo>
                    <a:cubicBezTo>
                      <a:pt x="359794" y="93187"/>
                      <a:pt x="306454" y="173197"/>
                      <a:pt x="257877" y="251302"/>
                    </a:cubicBezTo>
                    <a:cubicBezTo>
                      <a:pt x="205489" y="334169"/>
                      <a:pt x="151197" y="417037"/>
                      <a:pt x="95952" y="497999"/>
                    </a:cubicBezTo>
                    <a:cubicBezTo>
                      <a:pt x="64519" y="543719"/>
                      <a:pt x="33087" y="588487"/>
                      <a:pt x="702" y="634207"/>
                    </a:cubicBezTo>
                    <a:cubicBezTo>
                      <a:pt x="-2156" y="638017"/>
                      <a:pt x="4512" y="641827"/>
                      <a:pt x="6417" y="638017"/>
                    </a:cubicBezTo>
                    <a:cubicBezTo>
                      <a:pt x="64519" y="557054"/>
                      <a:pt x="121669" y="474187"/>
                      <a:pt x="176914" y="391319"/>
                    </a:cubicBezTo>
                    <a:cubicBezTo>
                      <a:pt x="230254" y="310357"/>
                      <a:pt x="284547" y="229394"/>
                      <a:pt x="332172" y="144622"/>
                    </a:cubicBezTo>
                    <a:cubicBezTo>
                      <a:pt x="356937" y="100807"/>
                      <a:pt x="378844" y="55087"/>
                      <a:pt x="390274" y="5557"/>
                    </a:cubicBezTo>
                    <a:cubicBezTo>
                      <a:pt x="390274" y="-158"/>
                      <a:pt x="383607" y="-2063"/>
                      <a:pt x="382654" y="2699"/>
                    </a:cubicBezTo>
                    <a:lnTo>
                      <a:pt x="382654" y="26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567" name="Google Shape;567;p5"/>
            <p:cNvGrpSpPr/>
            <p:nvPr/>
          </p:nvGrpSpPr>
          <p:grpSpPr>
            <a:xfrm>
              <a:off x="2327129" y="3565908"/>
              <a:ext cx="479314" cy="778311"/>
              <a:chOff x="2327129" y="3565908"/>
              <a:chExt cx="479314" cy="778311"/>
            </a:xfrm>
          </p:grpSpPr>
          <p:sp>
            <p:nvSpPr>
              <p:cNvPr id="568" name="Google Shape;568;p5"/>
              <p:cNvSpPr/>
              <p:nvPr/>
            </p:nvSpPr>
            <p:spPr>
              <a:xfrm>
                <a:off x="2327129" y="3565908"/>
                <a:ext cx="479314" cy="778311"/>
              </a:xfrm>
              <a:custGeom>
                <a:avLst/>
                <a:gdLst/>
                <a:ahLst/>
                <a:cxnLst/>
                <a:rect l="l" t="t" r="r" b="b"/>
                <a:pathLst>
                  <a:path w="479314" h="778311" extrusionOk="0">
                    <a:moveTo>
                      <a:pt x="143355" y="166688"/>
                    </a:moveTo>
                    <a:lnTo>
                      <a:pt x="143355" y="166688"/>
                    </a:lnTo>
                    <a:cubicBezTo>
                      <a:pt x="81442" y="126683"/>
                      <a:pt x="17625" y="73343"/>
                      <a:pt x="9052" y="0"/>
                    </a:cubicBezTo>
                    <a:cubicBezTo>
                      <a:pt x="-16665" y="180975"/>
                      <a:pt x="12862" y="369570"/>
                      <a:pt x="91920" y="534353"/>
                    </a:cubicBezTo>
                    <a:cubicBezTo>
                      <a:pt x="144307" y="644843"/>
                      <a:pt x="230985" y="752475"/>
                      <a:pt x="351000" y="775335"/>
                    </a:cubicBezTo>
                    <a:cubicBezTo>
                      <a:pt x="391957" y="782955"/>
                      <a:pt x="441487" y="777240"/>
                      <a:pt x="465300" y="742950"/>
                    </a:cubicBezTo>
                    <a:cubicBezTo>
                      <a:pt x="484350" y="715328"/>
                      <a:pt x="480540" y="677228"/>
                      <a:pt x="473872" y="643890"/>
                    </a:cubicBezTo>
                    <a:cubicBezTo>
                      <a:pt x="451965" y="541020"/>
                      <a:pt x="404340" y="443865"/>
                      <a:pt x="336712" y="362903"/>
                    </a:cubicBezTo>
                    <a:cubicBezTo>
                      <a:pt x="308137" y="328613"/>
                      <a:pt x="291945" y="288608"/>
                      <a:pt x="261465" y="256222"/>
                    </a:cubicBezTo>
                    <a:cubicBezTo>
                      <a:pt x="228127" y="219075"/>
                      <a:pt x="184312" y="193358"/>
                      <a:pt x="143355" y="166688"/>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69" name="Google Shape;569;p5"/>
              <p:cNvSpPr/>
              <p:nvPr/>
            </p:nvSpPr>
            <p:spPr>
              <a:xfrm>
                <a:off x="2371330" y="3695326"/>
                <a:ext cx="379966" cy="644637"/>
              </a:xfrm>
              <a:custGeom>
                <a:avLst/>
                <a:gdLst/>
                <a:ahLst/>
                <a:cxnLst/>
                <a:rect l="l" t="t" r="r" b="b"/>
                <a:pathLst>
                  <a:path w="379966" h="644637" extrusionOk="0">
                    <a:moveTo>
                      <a:pt x="93" y="4884"/>
                    </a:moveTo>
                    <a:cubicBezTo>
                      <a:pt x="21048" y="95372"/>
                      <a:pt x="73436" y="176334"/>
                      <a:pt x="121061" y="254439"/>
                    </a:cubicBezTo>
                    <a:cubicBezTo>
                      <a:pt x="172496" y="338259"/>
                      <a:pt x="224883" y="422079"/>
                      <a:pt x="279176" y="503994"/>
                    </a:cubicBezTo>
                    <a:cubicBezTo>
                      <a:pt x="310608" y="550667"/>
                      <a:pt x="342041" y="597339"/>
                      <a:pt x="373473" y="643059"/>
                    </a:cubicBezTo>
                    <a:cubicBezTo>
                      <a:pt x="376331" y="646869"/>
                      <a:pt x="382046" y="643059"/>
                      <a:pt x="379188" y="639249"/>
                    </a:cubicBezTo>
                    <a:cubicBezTo>
                      <a:pt x="322991" y="559239"/>
                      <a:pt x="268698" y="478277"/>
                      <a:pt x="216311" y="395409"/>
                    </a:cubicBezTo>
                    <a:cubicBezTo>
                      <a:pt x="164876" y="314447"/>
                      <a:pt x="112488" y="232532"/>
                      <a:pt x="65816" y="148712"/>
                    </a:cubicBezTo>
                    <a:cubicBezTo>
                      <a:pt x="40098" y="102039"/>
                      <a:pt x="17238" y="54414"/>
                      <a:pt x="5808" y="2027"/>
                    </a:cubicBezTo>
                    <a:cubicBezTo>
                      <a:pt x="5808" y="-1783"/>
                      <a:pt x="-859" y="122"/>
                      <a:pt x="93" y="4884"/>
                    </a:cubicBezTo>
                    <a:lnTo>
                      <a:pt x="93" y="488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570" name="Google Shape;570;p5"/>
            <p:cNvGrpSpPr/>
            <p:nvPr/>
          </p:nvGrpSpPr>
          <p:grpSpPr>
            <a:xfrm>
              <a:off x="2774303" y="3274443"/>
              <a:ext cx="455089" cy="1142346"/>
              <a:chOff x="2774303" y="3274443"/>
              <a:chExt cx="455089" cy="1142346"/>
            </a:xfrm>
          </p:grpSpPr>
          <p:sp>
            <p:nvSpPr>
              <p:cNvPr id="571" name="Google Shape;571;p5"/>
              <p:cNvSpPr/>
              <p:nvPr/>
            </p:nvSpPr>
            <p:spPr>
              <a:xfrm>
                <a:off x="2774303" y="3274443"/>
                <a:ext cx="455089" cy="1142346"/>
              </a:xfrm>
              <a:custGeom>
                <a:avLst/>
                <a:gdLst/>
                <a:ahLst/>
                <a:cxnLst/>
                <a:rect l="l" t="t" r="r" b="b"/>
                <a:pathLst>
                  <a:path w="455089" h="1142346" extrusionOk="0">
                    <a:moveTo>
                      <a:pt x="47654" y="642938"/>
                    </a:moveTo>
                    <a:cubicBezTo>
                      <a:pt x="75276" y="588645"/>
                      <a:pt x="114329" y="539115"/>
                      <a:pt x="123854" y="479108"/>
                    </a:cubicBezTo>
                    <a:cubicBezTo>
                      <a:pt x="132426" y="424815"/>
                      <a:pt x="116233" y="368618"/>
                      <a:pt x="128616" y="315278"/>
                    </a:cubicBezTo>
                    <a:cubicBezTo>
                      <a:pt x="141951" y="256223"/>
                      <a:pt x="188623" y="211455"/>
                      <a:pt x="227676" y="164783"/>
                    </a:cubicBezTo>
                    <a:cubicBezTo>
                      <a:pt x="266729" y="118110"/>
                      <a:pt x="302923" y="60008"/>
                      <a:pt x="289589" y="0"/>
                    </a:cubicBezTo>
                    <a:cubicBezTo>
                      <a:pt x="391506" y="137160"/>
                      <a:pt x="447704" y="307658"/>
                      <a:pt x="454371" y="478155"/>
                    </a:cubicBezTo>
                    <a:cubicBezTo>
                      <a:pt x="461039" y="649605"/>
                      <a:pt x="421033" y="821055"/>
                      <a:pt x="345786" y="974408"/>
                    </a:cubicBezTo>
                    <a:cubicBezTo>
                      <a:pt x="322926" y="1021080"/>
                      <a:pt x="296256" y="1067753"/>
                      <a:pt x="255298" y="1101090"/>
                    </a:cubicBezTo>
                    <a:cubicBezTo>
                      <a:pt x="215294" y="1134428"/>
                      <a:pt x="159096" y="1152525"/>
                      <a:pt x="109566" y="1136333"/>
                    </a:cubicBezTo>
                    <a:cubicBezTo>
                      <a:pt x="109566" y="1136333"/>
                      <a:pt x="109566" y="1136333"/>
                      <a:pt x="109566" y="1136333"/>
                    </a:cubicBezTo>
                    <a:cubicBezTo>
                      <a:pt x="31461" y="1110615"/>
                      <a:pt x="20983" y="997268"/>
                      <a:pt x="7649" y="927735"/>
                    </a:cubicBezTo>
                    <a:cubicBezTo>
                      <a:pt x="-10449" y="831533"/>
                      <a:pt x="3838" y="729615"/>
                      <a:pt x="47654" y="642938"/>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72" name="Google Shape;572;p5"/>
              <p:cNvSpPr/>
              <p:nvPr/>
            </p:nvSpPr>
            <p:spPr>
              <a:xfrm>
                <a:off x="2908872" y="3416604"/>
                <a:ext cx="171475" cy="997883"/>
              </a:xfrm>
              <a:custGeom>
                <a:avLst/>
                <a:gdLst/>
                <a:ahLst/>
                <a:cxnLst/>
                <a:rect l="l" t="t" r="r" b="b"/>
                <a:pathLst>
                  <a:path w="171475" h="997883" extrusionOk="0">
                    <a:moveTo>
                      <a:pt x="15002" y="993219"/>
                    </a:moveTo>
                    <a:cubicBezTo>
                      <a:pt x="-25003" y="727472"/>
                      <a:pt x="99774" y="474107"/>
                      <a:pt x="150257" y="218837"/>
                    </a:cubicBezTo>
                    <a:cubicBezTo>
                      <a:pt x="164544" y="147399"/>
                      <a:pt x="173117" y="75962"/>
                      <a:pt x="171212" y="3572"/>
                    </a:cubicBezTo>
                    <a:cubicBezTo>
                      <a:pt x="171212" y="-1191"/>
                      <a:pt x="163592" y="-1191"/>
                      <a:pt x="163592" y="3572"/>
                    </a:cubicBezTo>
                    <a:cubicBezTo>
                      <a:pt x="168354" y="271224"/>
                      <a:pt x="40719" y="516017"/>
                      <a:pt x="7382" y="777954"/>
                    </a:cubicBezTo>
                    <a:cubicBezTo>
                      <a:pt x="-2143" y="850344"/>
                      <a:pt x="-3096" y="923687"/>
                      <a:pt x="8334" y="995124"/>
                    </a:cubicBezTo>
                    <a:cubicBezTo>
                      <a:pt x="9287" y="999887"/>
                      <a:pt x="15954" y="997982"/>
                      <a:pt x="15002" y="993219"/>
                    </a:cubicBezTo>
                    <a:lnTo>
                      <a:pt x="15002" y="99321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573" name="Google Shape;573;p5"/>
            <p:cNvSpPr/>
            <p:nvPr/>
          </p:nvSpPr>
          <p:spPr>
            <a:xfrm>
              <a:off x="2620449" y="3221103"/>
              <a:ext cx="262493" cy="1166812"/>
            </a:xfrm>
            <a:custGeom>
              <a:avLst/>
              <a:gdLst/>
              <a:ahLst/>
              <a:cxnLst/>
              <a:rect l="l" t="t" r="r" b="b"/>
              <a:pathLst>
                <a:path w="262493" h="1166812" extrusionOk="0">
                  <a:moveTo>
                    <a:pt x="202459" y="1166813"/>
                  </a:moveTo>
                  <a:cubicBezTo>
                    <a:pt x="134832" y="1117282"/>
                    <a:pt x="124354" y="1103948"/>
                    <a:pt x="72919" y="1037272"/>
                  </a:cubicBezTo>
                  <a:cubicBezTo>
                    <a:pt x="21484" y="971550"/>
                    <a:pt x="-10901" y="886777"/>
                    <a:pt x="3387" y="803910"/>
                  </a:cubicBezTo>
                  <a:cubicBezTo>
                    <a:pt x="13864" y="745807"/>
                    <a:pt x="46249" y="691515"/>
                    <a:pt x="47202" y="632460"/>
                  </a:cubicBezTo>
                  <a:cubicBezTo>
                    <a:pt x="47202" y="581025"/>
                    <a:pt x="23389" y="532447"/>
                    <a:pt x="13864" y="481965"/>
                  </a:cubicBezTo>
                  <a:cubicBezTo>
                    <a:pt x="-14711" y="319088"/>
                    <a:pt x="116734" y="163830"/>
                    <a:pt x="103399" y="0"/>
                  </a:cubicBezTo>
                  <a:cubicBezTo>
                    <a:pt x="171979" y="163830"/>
                    <a:pt x="242464" y="338138"/>
                    <a:pt x="214842" y="512445"/>
                  </a:cubicBezTo>
                  <a:cubicBezTo>
                    <a:pt x="207222" y="561975"/>
                    <a:pt x="191029" y="611505"/>
                    <a:pt x="188172" y="661988"/>
                  </a:cubicBezTo>
                  <a:cubicBezTo>
                    <a:pt x="182457" y="747713"/>
                    <a:pt x="213889" y="831532"/>
                    <a:pt x="237702" y="913447"/>
                  </a:cubicBezTo>
                  <a:cubicBezTo>
                    <a:pt x="261514" y="996315"/>
                    <a:pt x="276754" y="1087755"/>
                    <a:pt x="242464" y="1165860"/>
                  </a:cubicBezTo>
                  <a:lnTo>
                    <a:pt x="202459" y="1166813"/>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574" name="Google Shape;574;p5"/>
          <p:cNvSpPr/>
          <p:nvPr/>
        </p:nvSpPr>
        <p:spPr>
          <a:xfrm flipH="1">
            <a:off x="2380398" y="7977302"/>
            <a:ext cx="1331244" cy="1904630"/>
          </a:xfrm>
          <a:custGeom>
            <a:avLst/>
            <a:gdLst/>
            <a:ahLst/>
            <a:cxnLst/>
            <a:rect l="l" t="t" r="r" b="b"/>
            <a:pathLst>
              <a:path w="1109662" h="1587610" extrusionOk="0">
                <a:moveTo>
                  <a:pt x="828675" y="1237922"/>
                </a:moveTo>
                <a:cubicBezTo>
                  <a:pt x="626745" y="1089332"/>
                  <a:pt x="549592" y="938837"/>
                  <a:pt x="404813" y="799772"/>
                </a:cubicBezTo>
                <a:cubicBezTo>
                  <a:pt x="650557" y="878829"/>
                  <a:pt x="809625" y="1168389"/>
                  <a:pt x="828675" y="1230302"/>
                </a:cubicBezTo>
                <a:cubicBezTo>
                  <a:pt x="828675" y="1131242"/>
                  <a:pt x="818197" y="1031229"/>
                  <a:pt x="796290" y="934074"/>
                </a:cubicBezTo>
                <a:cubicBezTo>
                  <a:pt x="678180" y="833109"/>
                  <a:pt x="554355" y="775959"/>
                  <a:pt x="458153" y="632132"/>
                </a:cubicBezTo>
                <a:cubicBezTo>
                  <a:pt x="611505" y="670232"/>
                  <a:pt x="753428" y="850254"/>
                  <a:pt x="792480" y="919787"/>
                </a:cubicBezTo>
                <a:cubicBezTo>
                  <a:pt x="771525" y="834062"/>
                  <a:pt x="742950" y="749289"/>
                  <a:pt x="704850" y="669279"/>
                </a:cubicBezTo>
                <a:cubicBezTo>
                  <a:pt x="588645" y="611177"/>
                  <a:pt x="485775" y="535929"/>
                  <a:pt x="399097" y="446394"/>
                </a:cubicBezTo>
                <a:cubicBezTo>
                  <a:pt x="509588" y="476874"/>
                  <a:pt x="610553" y="541644"/>
                  <a:pt x="684847" y="628322"/>
                </a:cubicBezTo>
                <a:cubicBezTo>
                  <a:pt x="652463" y="566409"/>
                  <a:pt x="615315" y="506402"/>
                  <a:pt x="573405" y="449252"/>
                </a:cubicBezTo>
                <a:cubicBezTo>
                  <a:pt x="568642" y="450204"/>
                  <a:pt x="564832" y="452109"/>
                  <a:pt x="560070" y="453062"/>
                </a:cubicBezTo>
                <a:cubicBezTo>
                  <a:pt x="461010" y="429249"/>
                  <a:pt x="371475" y="376862"/>
                  <a:pt x="305753" y="304472"/>
                </a:cubicBezTo>
                <a:cubicBezTo>
                  <a:pt x="390525" y="318759"/>
                  <a:pt x="471488" y="354002"/>
                  <a:pt x="539115" y="405437"/>
                </a:cubicBezTo>
                <a:cubicBezTo>
                  <a:pt x="512445" y="373052"/>
                  <a:pt x="483870" y="341619"/>
                  <a:pt x="454342" y="311139"/>
                </a:cubicBezTo>
                <a:cubicBezTo>
                  <a:pt x="439103" y="310187"/>
                  <a:pt x="387667" y="300662"/>
                  <a:pt x="387667" y="300662"/>
                </a:cubicBezTo>
                <a:cubicBezTo>
                  <a:pt x="303847" y="278754"/>
                  <a:pt x="229553" y="241607"/>
                  <a:pt x="156210" y="198744"/>
                </a:cubicBezTo>
                <a:cubicBezTo>
                  <a:pt x="224790" y="199697"/>
                  <a:pt x="398145" y="273039"/>
                  <a:pt x="445770" y="301614"/>
                </a:cubicBezTo>
                <a:cubicBezTo>
                  <a:pt x="404813" y="260657"/>
                  <a:pt x="360997" y="222557"/>
                  <a:pt x="315278" y="188267"/>
                </a:cubicBezTo>
                <a:cubicBezTo>
                  <a:pt x="313372" y="188267"/>
                  <a:pt x="311467" y="188267"/>
                  <a:pt x="310515" y="189219"/>
                </a:cubicBezTo>
                <a:cubicBezTo>
                  <a:pt x="247650" y="183504"/>
                  <a:pt x="188595" y="155882"/>
                  <a:pt x="138113" y="120639"/>
                </a:cubicBezTo>
                <a:cubicBezTo>
                  <a:pt x="87630" y="85397"/>
                  <a:pt x="44767" y="42534"/>
                  <a:pt x="0" y="1577"/>
                </a:cubicBezTo>
                <a:cubicBezTo>
                  <a:pt x="151447" y="-15568"/>
                  <a:pt x="236220" y="111114"/>
                  <a:pt x="326707" y="187314"/>
                </a:cubicBezTo>
                <a:cubicBezTo>
                  <a:pt x="326707" y="187314"/>
                  <a:pt x="325755" y="187314"/>
                  <a:pt x="325755" y="187314"/>
                </a:cubicBezTo>
                <a:cubicBezTo>
                  <a:pt x="367665" y="218747"/>
                  <a:pt x="407670" y="252084"/>
                  <a:pt x="444817" y="288279"/>
                </a:cubicBezTo>
                <a:cubicBezTo>
                  <a:pt x="416242" y="201602"/>
                  <a:pt x="375285" y="117782"/>
                  <a:pt x="331470" y="34914"/>
                </a:cubicBezTo>
                <a:cubicBezTo>
                  <a:pt x="404813" y="97779"/>
                  <a:pt x="452438" y="185409"/>
                  <a:pt x="461963" y="275897"/>
                </a:cubicBezTo>
                <a:cubicBezTo>
                  <a:pt x="461963" y="275897"/>
                  <a:pt x="459105" y="292089"/>
                  <a:pt x="454342" y="297804"/>
                </a:cubicBezTo>
                <a:cubicBezTo>
                  <a:pt x="501967" y="344477"/>
                  <a:pt x="546735" y="394007"/>
                  <a:pt x="585788" y="446394"/>
                </a:cubicBezTo>
                <a:lnTo>
                  <a:pt x="585788" y="446394"/>
                </a:lnTo>
                <a:lnTo>
                  <a:pt x="585788" y="446394"/>
                </a:lnTo>
                <a:cubicBezTo>
                  <a:pt x="591503" y="454014"/>
                  <a:pt x="598170" y="462587"/>
                  <a:pt x="603885" y="471159"/>
                </a:cubicBezTo>
                <a:cubicBezTo>
                  <a:pt x="594360" y="431154"/>
                  <a:pt x="528638" y="234939"/>
                  <a:pt x="581025" y="83492"/>
                </a:cubicBezTo>
                <a:cubicBezTo>
                  <a:pt x="629603" y="205412"/>
                  <a:pt x="635317" y="354954"/>
                  <a:pt x="606742" y="474969"/>
                </a:cubicBezTo>
                <a:cubicBezTo>
                  <a:pt x="651510" y="537834"/>
                  <a:pt x="691515" y="604509"/>
                  <a:pt x="723900" y="674042"/>
                </a:cubicBezTo>
                <a:cubicBezTo>
                  <a:pt x="724853" y="606414"/>
                  <a:pt x="702945" y="365432"/>
                  <a:pt x="762000" y="214937"/>
                </a:cubicBezTo>
                <a:cubicBezTo>
                  <a:pt x="764857" y="292089"/>
                  <a:pt x="797242" y="386387"/>
                  <a:pt x="799147" y="463539"/>
                </a:cubicBezTo>
                <a:cubicBezTo>
                  <a:pt x="801053" y="537834"/>
                  <a:pt x="768667" y="622607"/>
                  <a:pt x="729615" y="685472"/>
                </a:cubicBezTo>
                <a:cubicBezTo>
                  <a:pt x="765810" y="763577"/>
                  <a:pt x="794385" y="845492"/>
                  <a:pt x="814388" y="929312"/>
                </a:cubicBezTo>
                <a:cubicBezTo>
                  <a:pt x="842010" y="747384"/>
                  <a:pt x="871538" y="546407"/>
                  <a:pt x="981075" y="363527"/>
                </a:cubicBezTo>
                <a:cubicBezTo>
                  <a:pt x="1020128" y="553074"/>
                  <a:pt x="855345" y="886449"/>
                  <a:pt x="816292" y="941694"/>
                </a:cubicBezTo>
                <a:cubicBezTo>
                  <a:pt x="838200" y="1036944"/>
                  <a:pt x="849630" y="1135052"/>
                  <a:pt x="849630" y="1234112"/>
                </a:cubicBezTo>
                <a:cubicBezTo>
                  <a:pt x="864870" y="1177914"/>
                  <a:pt x="899160" y="1000749"/>
                  <a:pt x="937260" y="915977"/>
                </a:cubicBezTo>
                <a:cubicBezTo>
                  <a:pt x="984885" y="815964"/>
                  <a:pt x="1023938" y="725477"/>
                  <a:pt x="1109663" y="642609"/>
                </a:cubicBezTo>
                <a:cubicBezTo>
                  <a:pt x="1106805" y="909309"/>
                  <a:pt x="998220" y="1096952"/>
                  <a:pt x="849630" y="1247447"/>
                </a:cubicBezTo>
                <a:cubicBezTo>
                  <a:pt x="848678" y="1357937"/>
                  <a:pt x="834390" y="1469379"/>
                  <a:pt x="807720" y="1577012"/>
                </a:cubicBezTo>
                <a:cubicBezTo>
                  <a:pt x="807720" y="1577012"/>
                  <a:pt x="807720" y="1577012"/>
                  <a:pt x="807720" y="1577012"/>
                </a:cubicBezTo>
                <a:cubicBezTo>
                  <a:pt x="805815" y="1583679"/>
                  <a:pt x="799147" y="1588442"/>
                  <a:pt x="792480" y="1587489"/>
                </a:cubicBezTo>
                <a:cubicBezTo>
                  <a:pt x="785813" y="1586537"/>
                  <a:pt x="782003" y="1579869"/>
                  <a:pt x="783907" y="1573202"/>
                </a:cubicBezTo>
                <a:cubicBezTo>
                  <a:pt x="812482" y="1463664"/>
                  <a:pt x="827722" y="1351269"/>
                  <a:pt x="828675" y="1237922"/>
                </a:cubicBezTo>
                <a:close/>
              </a:path>
            </a:pathLst>
          </a:custGeom>
          <a:gradFill>
            <a:gsLst>
              <a:gs pos="0">
                <a:srgbClr val="BDD559"/>
              </a:gs>
              <a:gs pos="8000">
                <a:srgbClr val="BDD559"/>
              </a:gs>
              <a:gs pos="100000">
                <a:srgbClr val="5F9322"/>
              </a:gs>
            </a:gsLst>
            <a:lin ang="2700006" scaled="0"/>
          </a:gra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75" name="Google Shape;575;p5"/>
          <p:cNvSpPr/>
          <p:nvPr/>
        </p:nvSpPr>
        <p:spPr>
          <a:xfrm flipH="1">
            <a:off x="534537" y="7794124"/>
            <a:ext cx="1274109" cy="1810097"/>
          </a:xfrm>
          <a:custGeom>
            <a:avLst/>
            <a:gdLst/>
            <a:ahLst/>
            <a:cxnLst/>
            <a:rect l="l" t="t" r="r" b="b"/>
            <a:pathLst>
              <a:path w="1062037" h="1508811" extrusionOk="0">
                <a:moveTo>
                  <a:pt x="381953" y="1176267"/>
                </a:moveTo>
                <a:cubicBezTo>
                  <a:pt x="569595" y="1036250"/>
                  <a:pt x="628650" y="893375"/>
                  <a:pt x="758190" y="761930"/>
                </a:cubicBezTo>
                <a:cubicBezTo>
                  <a:pt x="514350" y="834320"/>
                  <a:pt x="391478" y="1110545"/>
                  <a:pt x="380047" y="1168647"/>
                </a:cubicBezTo>
                <a:cubicBezTo>
                  <a:pt x="364808" y="1073397"/>
                  <a:pt x="360997" y="978147"/>
                  <a:pt x="369570" y="885755"/>
                </a:cubicBezTo>
                <a:cubicBezTo>
                  <a:pt x="478155" y="790505"/>
                  <a:pt x="597217" y="737165"/>
                  <a:pt x="676275" y="600957"/>
                </a:cubicBezTo>
                <a:cubicBezTo>
                  <a:pt x="521970" y="635247"/>
                  <a:pt x="401003" y="805745"/>
                  <a:pt x="370522" y="871467"/>
                </a:cubicBezTo>
                <a:cubicBezTo>
                  <a:pt x="379095" y="789552"/>
                  <a:pt x="397192" y="709542"/>
                  <a:pt x="424815" y="632390"/>
                </a:cubicBezTo>
                <a:cubicBezTo>
                  <a:pt x="537210" y="579050"/>
                  <a:pt x="633412" y="507612"/>
                  <a:pt x="709612" y="422840"/>
                </a:cubicBezTo>
                <a:cubicBezTo>
                  <a:pt x="599122" y="451415"/>
                  <a:pt x="503872" y="511422"/>
                  <a:pt x="440055" y="594290"/>
                </a:cubicBezTo>
                <a:cubicBezTo>
                  <a:pt x="463867" y="535235"/>
                  <a:pt x="494347" y="478085"/>
                  <a:pt x="529590" y="423792"/>
                </a:cubicBezTo>
                <a:cubicBezTo>
                  <a:pt x="534353" y="424745"/>
                  <a:pt x="539115" y="426650"/>
                  <a:pt x="543878" y="427602"/>
                </a:cubicBezTo>
                <a:cubicBezTo>
                  <a:pt x="642937" y="405695"/>
                  <a:pt x="728662" y="357117"/>
                  <a:pt x="786765" y="288537"/>
                </a:cubicBezTo>
                <a:cubicBezTo>
                  <a:pt x="701040" y="301872"/>
                  <a:pt x="621983" y="334257"/>
                  <a:pt x="559117" y="382835"/>
                </a:cubicBezTo>
                <a:cubicBezTo>
                  <a:pt x="581978" y="351402"/>
                  <a:pt x="606742" y="321875"/>
                  <a:pt x="633412" y="293300"/>
                </a:cubicBezTo>
                <a:cubicBezTo>
                  <a:pt x="649605" y="292347"/>
                  <a:pt x="701040" y="284727"/>
                  <a:pt x="701040" y="284727"/>
                </a:cubicBezTo>
                <a:cubicBezTo>
                  <a:pt x="784860" y="264725"/>
                  <a:pt x="857250" y="229482"/>
                  <a:pt x="926783" y="190430"/>
                </a:cubicBezTo>
                <a:cubicBezTo>
                  <a:pt x="855345" y="190430"/>
                  <a:pt x="686753" y="259010"/>
                  <a:pt x="641033" y="284727"/>
                </a:cubicBezTo>
                <a:cubicBezTo>
                  <a:pt x="677228" y="246627"/>
                  <a:pt x="717233" y="210432"/>
                  <a:pt x="760095" y="177095"/>
                </a:cubicBezTo>
                <a:cubicBezTo>
                  <a:pt x="762000" y="177095"/>
                  <a:pt x="763905" y="177095"/>
                  <a:pt x="765810" y="178047"/>
                </a:cubicBezTo>
                <a:cubicBezTo>
                  <a:pt x="830580" y="173285"/>
                  <a:pt x="887730" y="147567"/>
                  <a:pt x="935355" y="114230"/>
                </a:cubicBezTo>
                <a:cubicBezTo>
                  <a:pt x="982028" y="80892"/>
                  <a:pt x="1021080" y="40887"/>
                  <a:pt x="1062037" y="1835"/>
                </a:cubicBezTo>
                <a:cubicBezTo>
                  <a:pt x="902970" y="-16263"/>
                  <a:pt x="832485" y="103752"/>
                  <a:pt x="750570" y="175190"/>
                </a:cubicBezTo>
                <a:cubicBezTo>
                  <a:pt x="750570" y="175190"/>
                  <a:pt x="751522" y="175190"/>
                  <a:pt x="751522" y="175190"/>
                </a:cubicBezTo>
                <a:cubicBezTo>
                  <a:pt x="712470" y="204717"/>
                  <a:pt x="676275" y="236150"/>
                  <a:pt x="641985" y="270440"/>
                </a:cubicBezTo>
                <a:cubicBezTo>
                  <a:pt x="659130" y="187572"/>
                  <a:pt x="689610" y="108515"/>
                  <a:pt x="722947" y="29457"/>
                </a:cubicBezTo>
                <a:cubicBezTo>
                  <a:pt x="655320" y="88512"/>
                  <a:pt x="620078" y="172332"/>
                  <a:pt x="622935" y="258057"/>
                </a:cubicBezTo>
                <a:cubicBezTo>
                  <a:pt x="622935" y="258057"/>
                  <a:pt x="628650" y="274250"/>
                  <a:pt x="633412" y="279012"/>
                </a:cubicBezTo>
                <a:cubicBezTo>
                  <a:pt x="590550" y="322827"/>
                  <a:pt x="551497" y="369500"/>
                  <a:pt x="518160" y="419982"/>
                </a:cubicBezTo>
                <a:lnTo>
                  <a:pt x="518160" y="419982"/>
                </a:lnTo>
                <a:lnTo>
                  <a:pt x="518160" y="419982"/>
                </a:lnTo>
                <a:cubicBezTo>
                  <a:pt x="513397" y="427602"/>
                  <a:pt x="507683" y="435222"/>
                  <a:pt x="502920" y="442842"/>
                </a:cubicBezTo>
                <a:cubicBezTo>
                  <a:pt x="506730" y="404742"/>
                  <a:pt x="546735" y="218052"/>
                  <a:pt x="469583" y="71367"/>
                </a:cubicBezTo>
                <a:cubicBezTo>
                  <a:pt x="437197" y="187572"/>
                  <a:pt x="453390" y="330447"/>
                  <a:pt x="500062" y="446652"/>
                </a:cubicBezTo>
                <a:cubicBezTo>
                  <a:pt x="461962" y="506660"/>
                  <a:pt x="431483" y="569525"/>
                  <a:pt x="406717" y="636200"/>
                </a:cubicBezTo>
                <a:cubicBezTo>
                  <a:pt x="396240" y="571430"/>
                  <a:pt x="383858" y="340925"/>
                  <a:pt x="300037" y="196145"/>
                </a:cubicBezTo>
                <a:cubicBezTo>
                  <a:pt x="308610" y="269487"/>
                  <a:pt x="288608" y="359975"/>
                  <a:pt x="298133" y="433317"/>
                </a:cubicBezTo>
                <a:cubicBezTo>
                  <a:pt x="306705" y="503802"/>
                  <a:pt x="353378" y="586670"/>
                  <a:pt x="402908" y="646677"/>
                </a:cubicBezTo>
                <a:cubicBezTo>
                  <a:pt x="376237" y="720972"/>
                  <a:pt x="359092" y="799077"/>
                  <a:pt x="350520" y="879087"/>
                </a:cubicBezTo>
                <a:cubicBezTo>
                  <a:pt x="295275" y="704780"/>
                  <a:pt x="235267" y="511422"/>
                  <a:pt x="94297" y="334257"/>
                </a:cubicBezTo>
                <a:cubicBezTo>
                  <a:pt x="81915" y="515232"/>
                  <a:pt x="300990" y="836225"/>
                  <a:pt x="349567" y="889565"/>
                </a:cubicBezTo>
                <a:cubicBezTo>
                  <a:pt x="340995" y="981005"/>
                  <a:pt x="343853" y="1074350"/>
                  <a:pt x="357187" y="1168647"/>
                </a:cubicBezTo>
                <a:cubicBezTo>
                  <a:pt x="333375" y="1115308"/>
                  <a:pt x="271462" y="944810"/>
                  <a:pt x="220028" y="862895"/>
                </a:cubicBezTo>
                <a:cubicBezTo>
                  <a:pt x="155257" y="765740"/>
                  <a:pt x="101917" y="679062"/>
                  <a:pt x="0" y="599052"/>
                </a:cubicBezTo>
                <a:cubicBezTo>
                  <a:pt x="41910" y="854322"/>
                  <a:pt x="181928" y="1036250"/>
                  <a:pt x="359092" y="1181983"/>
                </a:cubicBezTo>
                <a:cubicBezTo>
                  <a:pt x="376237" y="1288662"/>
                  <a:pt x="406717" y="1394390"/>
                  <a:pt x="451485" y="1498212"/>
                </a:cubicBezTo>
                <a:cubicBezTo>
                  <a:pt x="451485" y="1498212"/>
                  <a:pt x="451485" y="1498212"/>
                  <a:pt x="451485" y="1498212"/>
                </a:cubicBezTo>
                <a:cubicBezTo>
                  <a:pt x="454342" y="1504880"/>
                  <a:pt x="461962" y="1509642"/>
                  <a:pt x="468630" y="1508690"/>
                </a:cubicBezTo>
                <a:cubicBezTo>
                  <a:pt x="475297" y="1507737"/>
                  <a:pt x="478155" y="1502022"/>
                  <a:pt x="475297" y="1495355"/>
                </a:cubicBezTo>
                <a:cubicBezTo>
                  <a:pt x="432435" y="1391533"/>
                  <a:pt x="400050" y="1283900"/>
                  <a:pt x="381953" y="1176267"/>
                </a:cubicBezTo>
                <a:close/>
              </a:path>
            </a:pathLst>
          </a:custGeom>
          <a:solidFill>
            <a:srgbClr val="1C3B36"/>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76" name="Google Shape;576;p5"/>
          <p:cNvSpPr/>
          <p:nvPr/>
        </p:nvSpPr>
        <p:spPr>
          <a:xfrm flipH="1">
            <a:off x="62010" y="8792969"/>
            <a:ext cx="402198" cy="1520931"/>
          </a:xfrm>
          <a:custGeom>
            <a:avLst/>
            <a:gdLst/>
            <a:ahLst/>
            <a:cxnLst/>
            <a:rect l="l" t="t" r="r" b="b"/>
            <a:pathLst>
              <a:path w="335253" h="1267777" extrusionOk="0">
                <a:moveTo>
                  <a:pt x="281655" y="1267778"/>
                </a:moveTo>
                <a:cubicBezTo>
                  <a:pt x="203550" y="1220153"/>
                  <a:pt x="190215" y="1205865"/>
                  <a:pt x="127350" y="1138238"/>
                </a:cubicBezTo>
                <a:cubicBezTo>
                  <a:pt x="65438" y="1070610"/>
                  <a:pt x="21623" y="981075"/>
                  <a:pt x="29243" y="889635"/>
                </a:cubicBezTo>
                <a:cubicBezTo>
                  <a:pt x="34958" y="824865"/>
                  <a:pt x="66390" y="762953"/>
                  <a:pt x="60675" y="698182"/>
                </a:cubicBezTo>
                <a:cubicBezTo>
                  <a:pt x="55913" y="641985"/>
                  <a:pt x="25433" y="591503"/>
                  <a:pt x="10193" y="536257"/>
                </a:cubicBezTo>
                <a:cubicBezTo>
                  <a:pt x="-36479" y="360997"/>
                  <a:pt x="94013" y="179070"/>
                  <a:pt x="63533" y="0"/>
                </a:cubicBezTo>
                <a:cubicBezTo>
                  <a:pt x="154021" y="172403"/>
                  <a:pt x="246413" y="357188"/>
                  <a:pt x="232125" y="551497"/>
                </a:cubicBezTo>
                <a:cubicBezTo>
                  <a:pt x="228315" y="606743"/>
                  <a:pt x="214980" y="661988"/>
                  <a:pt x="215933" y="717232"/>
                </a:cubicBezTo>
                <a:cubicBezTo>
                  <a:pt x="217838" y="811530"/>
                  <a:pt x="259748" y="900113"/>
                  <a:pt x="293085" y="988695"/>
                </a:cubicBezTo>
                <a:cubicBezTo>
                  <a:pt x="326423" y="1077278"/>
                  <a:pt x="352140" y="1175385"/>
                  <a:pt x="321660" y="1264920"/>
                </a:cubicBezTo>
                <a:lnTo>
                  <a:pt x="281655" y="1267778"/>
                </a:lnTo>
                <a:close/>
              </a:path>
            </a:pathLst>
          </a:custGeom>
          <a:gradFill>
            <a:gsLst>
              <a:gs pos="0">
                <a:srgbClr val="367023"/>
              </a:gs>
              <a:gs pos="52999">
                <a:srgbClr val="367023"/>
              </a:gs>
              <a:gs pos="100000">
                <a:srgbClr val="2A5B52"/>
              </a:gs>
            </a:gsLst>
            <a:lin ang="2700006" scaled="0"/>
          </a:gra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77" name="Google Shape;577;p5"/>
          <p:cNvSpPr/>
          <p:nvPr/>
        </p:nvSpPr>
        <p:spPr>
          <a:xfrm flipH="1">
            <a:off x="3363467" y="8245501"/>
            <a:ext cx="391658" cy="1730045"/>
          </a:xfrm>
          <a:custGeom>
            <a:avLst/>
            <a:gdLst/>
            <a:ahLst/>
            <a:cxnLst/>
            <a:rect l="l" t="t" r="r" b="b"/>
            <a:pathLst>
              <a:path w="326467" h="1442084" extrusionOk="0">
                <a:moveTo>
                  <a:pt x="255312" y="1442085"/>
                </a:moveTo>
                <a:cubicBezTo>
                  <a:pt x="171492" y="1382078"/>
                  <a:pt x="157204" y="1364932"/>
                  <a:pt x="93387" y="1283970"/>
                </a:cubicBezTo>
                <a:cubicBezTo>
                  <a:pt x="28617" y="1203007"/>
                  <a:pt x="-13293" y="1098232"/>
                  <a:pt x="3852" y="996315"/>
                </a:cubicBezTo>
                <a:cubicBezTo>
                  <a:pt x="15282" y="923925"/>
                  <a:pt x="55287" y="857250"/>
                  <a:pt x="55287" y="783907"/>
                </a:cubicBezTo>
                <a:cubicBezTo>
                  <a:pt x="55287" y="720090"/>
                  <a:pt x="23854" y="661035"/>
                  <a:pt x="12425" y="598170"/>
                </a:cubicBezTo>
                <a:cubicBezTo>
                  <a:pt x="-25675" y="397192"/>
                  <a:pt x="135297" y="203835"/>
                  <a:pt x="115294" y="0"/>
                </a:cubicBezTo>
                <a:cubicBezTo>
                  <a:pt x="202925" y="200977"/>
                  <a:pt x="291507" y="415290"/>
                  <a:pt x="260075" y="632460"/>
                </a:cubicBezTo>
                <a:cubicBezTo>
                  <a:pt x="251502" y="694372"/>
                  <a:pt x="232452" y="754380"/>
                  <a:pt x="228642" y="817245"/>
                </a:cubicBezTo>
                <a:cubicBezTo>
                  <a:pt x="222927" y="923925"/>
                  <a:pt x="262932" y="1025842"/>
                  <a:pt x="293412" y="1127760"/>
                </a:cubicBezTo>
                <a:cubicBezTo>
                  <a:pt x="323892" y="1229678"/>
                  <a:pt x="344847" y="1342073"/>
                  <a:pt x="302937" y="1440180"/>
                </a:cubicBezTo>
                <a:lnTo>
                  <a:pt x="255312" y="1442085"/>
                </a:lnTo>
                <a:close/>
              </a:path>
            </a:pathLst>
          </a:custGeom>
          <a:solidFill>
            <a:srgbClr val="3A7B05"/>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78" name="Google Shape;578;p5"/>
          <p:cNvSpPr/>
          <p:nvPr/>
        </p:nvSpPr>
        <p:spPr>
          <a:xfrm flipH="1">
            <a:off x="3294669" y="8510663"/>
            <a:ext cx="955296" cy="1483223"/>
          </a:xfrm>
          <a:custGeom>
            <a:avLst/>
            <a:gdLst/>
            <a:ahLst/>
            <a:cxnLst/>
            <a:rect l="l" t="t" r="r" b="b"/>
            <a:pathLst>
              <a:path w="796290" h="1236345" extrusionOk="0">
                <a:moveTo>
                  <a:pt x="755332" y="1236345"/>
                </a:moveTo>
                <a:cubicBezTo>
                  <a:pt x="653415" y="1219200"/>
                  <a:pt x="633413" y="1209675"/>
                  <a:pt x="540068" y="1164908"/>
                </a:cubicBezTo>
                <a:cubicBezTo>
                  <a:pt x="446722" y="1120140"/>
                  <a:pt x="363855" y="1043940"/>
                  <a:pt x="334328" y="944880"/>
                </a:cubicBezTo>
                <a:cubicBezTo>
                  <a:pt x="313372" y="874395"/>
                  <a:pt x="320040" y="797243"/>
                  <a:pt x="287655" y="731520"/>
                </a:cubicBezTo>
                <a:cubicBezTo>
                  <a:pt x="260032" y="674370"/>
                  <a:pt x="205740" y="634365"/>
                  <a:pt x="167640" y="582930"/>
                </a:cubicBezTo>
                <a:cubicBezTo>
                  <a:pt x="45720" y="419100"/>
                  <a:pt x="106680" y="174308"/>
                  <a:pt x="0" y="0"/>
                </a:cubicBezTo>
                <a:cubicBezTo>
                  <a:pt x="165735" y="142875"/>
                  <a:pt x="340043" y="297180"/>
                  <a:pt x="405765" y="506730"/>
                </a:cubicBezTo>
                <a:cubicBezTo>
                  <a:pt x="424815" y="566737"/>
                  <a:pt x="434340" y="628650"/>
                  <a:pt x="458153" y="686752"/>
                </a:cubicBezTo>
                <a:cubicBezTo>
                  <a:pt x="499110" y="784860"/>
                  <a:pt x="580072" y="860108"/>
                  <a:pt x="651510" y="938212"/>
                </a:cubicBezTo>
                <a:cubicBezTo>
                  <a:pt x="722947" y="1016318"/>
                  <a:pt x="790575" y="1108710"/>
                  <a:pt x="796290" y="1215390"/>
                </a:cubicBezTo>
                <a:lnTo>
                  <a:pt x="755332" y="1236345"/>
                </a:lnTo>
                <a:close/>
              </a:path>
            </a:pathLst>
          </a:custGeom>
          <a:gradFill>
            <a:gsLst>
              <a:gs pos="0">
                <a:srgbClr val="BDD559"/>
              </a:gs>
              <a:gs pos="8000">
                <a:srgbClr val="BDD559"/>
              </a:gs>
              <a:gs pos="100000">
                <a:srgbClr val="5F9322"/>
              </a:gs>
            </a:gsLst>
            <a:lin ang="2700006" scaled="0"/>
          </a:gra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579" name="Google Shape;579;p5"/>
          <p:cNvGrpSpPr/>
          <p:nvPr/>
        </p:nvGrpSpPr>
        <p:grpSpPr>
          <a:xfrm flipH="1">
            <a:off x="-436239" y="8829535"/>
            <a:ext cx="815859" cy="1607417"/>
            <a:chOff x="8191513" y="2954403"/>
            <a:chExt cx="679920" cy="1339587"/>
          </a:xfrm>
        </p:grpSpPr>
        <p:sp>
          <p:nvSpPr>
            <p:cNvPr id="580" name="Google Shape;580;p5"/>
            <p:cNvSpPr/>
            <p:nvPr/>
          </p:nvSpPr>
          <p:spPr>
            <a:xfrm>
              <a:off x="8191513" y="2954403"/>
              <a:ext cx="679920" cy="1339587"/>
            </a:xfrm>
            <a:custGeom>
              <a:avLst/>
              <a:gdLst/>
              <a:ahLst/>
              <a:cxnLst/>
              <a:rect l="l" t="t" r="r" b="b"/>
              <a:pathLst>
                <a:path w="679920" h="1339587" extrusionOk="0">
                  <a:moveTo>
                    <a:pt x="129226" y="707707"/>
                  </a:moveTo>
                  <a:cubicBezTo>
                    <a:pt x="176851" y="650557"/>
                    <a:pt x="236858" y="600075"/>
                    <a:pt x="264481" y="531495"/>
                  </a:cubicBezTo>
                  <a:cubicBezTo>
                    <a:pt x="289246" y="468630"/>
                    <a:pt x="285435" y="396240"/>
                    <a:pt x="314963" y="335280"/>
                  </a:cubicBezTo>
                  <a:cubicBezTo>
                    <a:pt x="347348" y="267652"/>
                    <a:pt x="414976" y="226695"/>
                    <a:pt x="474983" y="180975"/>
                  </a:cubicBezTo>
                  <a:cubicBezTo>
                    <a:pt x="534990" y="136207"/>
                    <a:pt x="594046" y="75247"/>
                    <a:pt x="593093" y="0"/>
                  </a:cubicBezTo>
                  <a:cubicBezTo>
                    <a:pt x="678818" y="192405"/>
                    <a:pt x="699773" y="411480"/>
                    <a:pt x="661673" y="619125"/>
                  </a:cubicBezTo>
                  <a:cubicBezTo>
                    <a:pt x="623573" y="826770"/>
                    <a:pt x="528323" y="1022032"/>
                    <a:pt x="396878" y="1186815"/>
                  </a:cubicBezTo>
                  <a:cubicBezTo>
                    <a:pt x="356873" y="1237298"/>
                    <a:pt x="311153" y="1285875"/>
                    <a:pt x="254003" y="1314450"/>
                  </a:cubicBezTo>
                  <a:cubicBezTo>
                    <a:pt x="196853" y="1343977"/>
                    <a:pt x="124463" y="1350645"/>
                    <a:pt x="69218" y="1317307"/>
                  </a:cubicBezTo>
                  <a:lnTo>
                    <a:pt x="69218" y="1317307"/>
                  </a:lnTo>
                  <a:cubicBezTo>
                    <a:pt x="-17460" y="1265873"/>
                    <a:pt x="638" y="1126807"/>
                    <a:pt x="3496" y="1039177"/>
                  </a:cubicBezTo>
                  <a:cubicBezTo>
                    <a:pt x="8258" y="919163"/>
                    <a:pt x="52073" y="800100"/>
                    <a:pt x="129226" y="707707"/>
                  </a:cubicBezTo>
                  <a:close/>
                </a:path>
              </a:pathLst>
            </a:custGeom>
            <a:gradFill>
              <a:gsLst>
                <a:gs pos="0">
                  <a:srgbClr val="367023"/>
                </a:gs>
                <a:gs pos="52999">
                  <a:srgbClr val="367023"/>
                </a:gs>
                <a:gs pos="100000">
                  <a:srgbClr val="2A5B5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81" name="Google Shape;581;p5"/>
            <p:cNvSpPr/>
            <p:nvPr/>
          </p:nvSpPr>
          <p:spPr>
            <a:xfrm>
              <a:off x="8301689" y="3128809"/>
              <a:ext cx="462055" cy="1157079"/>
            </a:xfrm>
            <a:custGeom>
              <a:avLst/>
              <a:gdLst/>
              <a:ahLst/>
              <a:cxnLst/>
              <a:rect l="l" t="t" r="r" b="b"/>
              <a:pathLst>
                <a:path w="462055" h="1157079" extrusionOk="0">
                  <a:moveTo>
                    <a:pt x="7620" y="1153379"/>
                  </a:moveTo>
                  <a:cubicBezTo>
                    <a:pt x="19050" y="990501"/>
                    <a:pt x="80963" y="838101"/>
                    <a:pt x="153352" y="694274"/>
                  </a:cubicBezTo>
                  <a:cubicBezTo>
                    <a:pt x="226695" y="548541"/>
                    <a:pt x="312420" y="408524"/>
                    <a:pt x="378143" y="258981"/>
                  </a:cubicBezTo>
                  <a:cubicBezTo>
                    <a:pt x="414338" y="177066"/>
                    <a:pt x="443865" y="92294"/>
                    <a:pt x="461963" y="4664"/>
                  </a:cubicBezTo>
                  <a:cubicBezTo>
                    <a:pt x="462915" y="-99"/>
                    <a:pt x="456247" y="-2004"/>
                    <a:pt x="455295" y="2759"/>
                  </a:cubicBezTo>
                  <a:cubicBezTo>
                    <a:pt x="421957" y="164684"/>
                    <a:pt x="348615" y="313274"/>
                    <a:pt x="271463" y="458054"/>
                  </a:cubicBezTo>
                  <a:cubicBezTo>
                    <a:pt x="195263" y="599976"/>
                    <a:pt x="113347" y="739994"/>
                    <a:pt x="58102" y="892394"/>
                  </a:cubicBezTo>
                  <a:cubicBezTo>
                    <a:pt x="27622" y="977166"/>
                    <a:pt x="6668" y="1063844"/>
                    <a:pt x="0" y="1154331"/>
                  </a:cubicBezTo>
                  <a:cubicBezTo>
                    <a:pt x="0" y="1158141"/>
                    <a:pt x="6668" y="1158141"/>
                    <a:pt x="7620" y="1153379"/>
                  </a:cubicBezTo>
                  <a:lnTo>
                    <a:pt x="7620" y="115337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582" name="Google Shape;582;p5"/>
          <p:cNvGrpSpPr/>
          <p:nvPr/>
        </p:nvGrpSpPr>
        <p:grpSpPr>
          <a:xfrm flipH="1">
            <a:off x="210650" y="9054692"/>
            <a:ext cx="646916" cy="1421129"/>
            <a:chOff x="7793199" y="3142045"/>
            <a:chExt cx="539126" cy="1184339"/>
          </a:xfrm>
        </p:grpSpPr>
        <p:sp>
          <p:nvSpPr>
            <p:cNvPr id="583" name="Google Shape;583;p5"/>
            <p:cNvSpPr/>
            <p:nvPr/>
          </p:nvSpPr>
          <p:spPr>
            <a:xfrm>
              <a:off x="7793199" y="3142045"/>
              <a:ext cx="539126" cy="1184339"/>
            </a:xfrm>
            <a:custGeom>
              <a:avLst/>
              <a:gdLst/>
              <a:ahLst/>
              <a:cxnLst/>
              <a:rect l="l" t="t" r="r" b="b"/>
              <a:pathLst>
                <a:path w="539126" h="1184339" extrusionOk="0">
                  <a:moveTo>
                    <a:pt x="89390" y="737235"/>
                  </a:moveTo>
                  <a:cubicBezTo>
                    <a:pt x="89390" y="671513"/>
                    <a:pt x="101772" y="604838"/>
                    <a:pt x="81770" y="541972"/>
                  </a:cubicBezTo>
                  <a:cubicBezTo>
                    <a:pt x="63672" y="485775"/>
                    <a:pt x="19857" y="439103"/>
                    <a:pt x="5570" y="381953"/>
                  </a:cubicBezTo>
                  <a:cubicBezTo>
                    <a:pt x="-10623" y="318135"/>
                    <a:pt x="12237" y="252413"/>
                    <a:pt x="26524" y="188595"/>
                  </a:cubicBezTo>
                  <a:cubicBezTo>
                    <a:pt x="41765" y="124778"/>
                    <a:pt x="46527" y="50483"/>
                    <a:pt x="4617" y="0"/>
                  </a:cubicBezTo>
                  <a:cubicBezTo>
                    <a:pt x="170352" y="81915"/>
                    <a:pt x="307512" y="217170"/>
                    <a:pt x="398952" y="379095"/>
                  </a:cubicBezTo>
                  <a:cubicBezTo>
                    <a:pt x="490392" y="540068"/>
                    <a:pt x="536112" y="724853"/>
                    <a:pt x="538970" y="910590"/>
                  </a:cubicBezTo>
                  <a:cubicBezTo>
                    <a:pt x="539922" y="966788"/>
                    <a:pt x="537065" y="1024890"/>
                    <a:pt x="515157" y="1077278"/>
                  </a:cubicBezTo>
                  <a:cubicBezTo>
                    <a:pt x="493249" y="1128713"/>
                    <a:pt x="447529" y="1174433"/>
                    <a:pt x="392285" y="1183005"/>
                  </a:cubicBezTo>
                  <a:lnTo>
                    <a:pt x="392285" y="1183005"/>
                  </a:lnTo>
                  <a:cubicBezTo>
                    <a:pt x="304654" y="1197293"/>
                    <a:pt x="238932" y="1093470"/>
                    <a:pt x="192260" y="1032510"/>
                  </a:cubicBezTo>
                  <a:cubicBezTo>
                    <a:pt x="126537" y="947738"/>
                    <a:pt x="89390" y="842963"/>
                    <a:pt x="89390" y="737235"/>
                  </a:cubicBez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84" name="Google Shape;584;p5"/>
            <p:cNvSpPr/>
            <p:nvPr/>
          </p:nvSpPr>
          <p:spPr>
            <a:xfrm>
              <a:off x="7878077" y="3272865"/>
              <a:ext cx="346292" cy="1036599"/>
            </a:xfrm>
            <a:custGeom>
              <a:avLst/>
              <a:gdLst/>
              <a:ahLst/>
              <a:cxnLst/>
              <a:rect l="l" t="t" r="r" b="b"/>
              <a:pathLst>
                <a:path w="346292" h="1036599" extrusionOk="0">
                  <a:moveTo>
                    <a:pt x="345507" y="1031231"/>
                  </a:moveTo>
                  <a:cubicBezTo>
                    <a:pt x="262639" y="915978"/>
                    <a:pt x="217872" y="778818"/>
                    <a:pt x="186439" y="641658"/>
                  </a:cubicBezTo>
                  <a:cubicBezTo>
                    <a:pt x="154055" y="501641"/>
                    <a:pt x="133099" y="358766"/>
                    <a:pt x="93094" y="220653"/>
                  </a:cubicBezTo>
                  <a:cubicBezTo>
                    <a:pt x="71187" y="144453"/>
                    <a:pt x="43564" y="71111"/>
                    <a:pt x="6417" y="1578"/>
                  </a:cubicBezTo>
                  <a:cubicBezTo>
                    <a:pt x="4512" y="-2232"/>
                    <a:pt x="-2156" y="1578"/>
                    <a:pt x="702" y="5388"/>
                  </a:cubicBezTo>
                  <a:cubicBezTo>
                    <a:pt x="69282" y="132071"/>
                    <a:pt x="102619" y="273041"/>
                    <a:pt x="132147" y="413058"/>
                  </a:cubicBezTo>
                  <a:cubicBezTo>
                    <a:pt x="160722" y="553076"/>
                    <a:pt x="184534" y="694998"/>
                    <a:pt x="234064" y="829301"/>
                  </a:cubicBezTo>
                  <a:cubicBezTo>
                    <a:pt x="260734" y="902643"/>
                    <a:pt x="295024" y="972176"/>
                    <a:pt x="340744" y="1035993"/>
                  </a:cubicBezTo>
                  <a:cubicBezTo>
                    <a:pt x="342649" y="1037898"/>
                    <a:pt x="348364" y="1035041"/>
                    <a:pt x="345507" y="1031231"/>
                  </a:cubicBezTo>
                  <a:lnTo>
                    <a:pt x="345507" y="103123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585" name="Google Shape;585;p5"/>
          <p:cNvGrpSpPr/>
          <p:nvPr/>
        </p:nvGrpSpPr>
        <p:grpSpPr>
          <a:xfrm flipH="1">
            <a:off x="464712" y="9019262"/>
            <a:ext cx="1387386" cy="1591400"/>
            <a:chOff x="6964378" y="3112518"/>
            <a:chExt cx="1156219" cy="1326239"/>
          </a:xfrm>
        </p:grpSpPr>
        <p:sp>
          <p:nvSpPr>
            <p:cNvPr id="586" name="Google Shape;586;p5"/>
            <p:cNvSpPr/>
            <p:nvPr/>
          </p:nvSpPr>
          <p:spPr>
            <a:xfrm>
              <a:off x="6964378" y="3113470"/>
              <a:ext cx="1156219" cy="1325287"/>
            </a:xfrm>
            <a:custGeom>
              <a:avLst/>
              <a:gdLst/>
              <a:ahLst/>
              <a:cxnLst/>
              <a:rect l="l" t="t" r="r" b="b"/>
              <a:pathLst>
                <a:path w="1156219" h="1325287" extrusionOk="0">
                  <a:moveTo>
                    <a:pt x="1148715" y="907733"/>
                  </a:moveTo>
                  <a:cubicBezTo>
                    <a:pt x="1148715" y="906780"/>
                    <a:pt x="1148715" y="905828"/>
                    <a:pt x="1147763" y="904875"/>
                  </a:cubicBezTo>
                  <a:cubicBezTo>
                    <a:pt x="1141095" y="905828"/>
                    <a:pt x="1134428" y="905828"/>
                    <a:pt x="1127760" y="905828"/>
                  </a:cubicBezTo>
                  <a:cubicBezTo>
                    <a:pt x="1020128" y="902018"/>
                    <a:pt x="921068" y="845820"/>
                    <a:pt x="827723" y="791528"/>
                  </a:cubicBezTo>
                  <a:cubicBezTo>
                    <a:pt x="919163" y="825818"/>
                    <a:pt x="1022985" y="824865"/>
                    <a:pt x="1114425" y="792480"/>
                  </a:cubicBezTo>
                  <a:cubicBezTo>
                    <a:pt x="1080135" y="706755"/>
                    <a:pt x="1030605" y="626745"/>
                    <a:pt x="980123" y="548640"/>
                  </a:cubicBezTo>
                  <a:cubicBezTo>
                    <a:pt x="956310" y="512445"/>
                    <a:pt x="932498" y="477203"/>
                    <a:pt x="908685" y="441008"/>
                  </a:cubicBezTo>
                  <a:cubicBezTo>
                    <a:pt x="886778" y="446722"/>
                    <a:pt x="862965" y="447675"/>
                    <a:pt x="840105" y="444818"/>
                  </a:cubicBezTo>
                  <a:cubicBezTo>
                    <a:pt x="784860" y="438150"/>
                    <a:pt x="733425" y="410528"/>
                    <a:pt x="686753" y="379095"/>
                  </a:cubicBezTo>
                  <a:cubicBezTo>
                    <a:pt x="738188" y="373380"/>
                    <a:pt x="790575" y="366713"/>
                    <a:pt x="837248" y="344805"/>
                  </a:cubicBezTo>
                  <a:cubicBezTo>
                    <a:pt x="838200" y="343853"/>
                    <a:pt x="840105" y="343853"/>
                    <a:pt x="841057" y="342900"/>
                  </a:cubicBezTo>
                  <a:cubicBezTo>
                    <a:pt x="760095" y="226695"/>
                    <a:pt x="677228" y="112395"/>
                    <a:pt x="590550" y="0"/>
                  </a:cubicBezTo>
                  <a:cubicBezTo>
                    <a:pt x="588645" y="2858"/>
                    <a:pt x="587693" y="4763"/>
                    <a:pt x="585788" y="7620"/>
                  </a:cubicBezTo>
                  <a:cubicBezTo>
                    <a:pt x="534353" y="90488"/>
                    <a:pt x="448628" y="142875"/>
                    <a:pt x="363855" y="195263"/>
                  </a:cubicBezTo>
                  <a:cubicBezTo>
                    <a:pt x="411480" y="246697"/>
                    <a:pt x="463868" y="294322"/>
                    <a:pt x="521018" y="334328"/>
                  </a:cubicBezTo>
                  <a:cubicBezTo>
                    <a:pt x="449580" y="331470"/>
                    <a:pt x="383857" y="298133"/>
                    <a:pt x="320993" y="265747"/>
                  </a:cubicBezTo>
                  <a:cubicBezTo>
                    <a:pt x="309563" y="260033"/>
                    <a:pt x="297180" y="253365"/>
                    <a:pt x="285750" y="245745"/>
                  </a:cubicBezTo>
                  <a:cubicBezTo>
                    <a:pt x="279082" y="250508"/>
                    <a:pt x="272415" y="255270"/>
                    <a:pt x="265748" y="260033"/>
                  </a:cubicBezTo>
                  <a:cubicBezTo>
                    <a:pt x="214313" y="299085"/>
                    <a:pt x="170498" y="345758"/>
                    <a:pt x="133350" y="397193"/>
                  </a:cubicBezTo>
                  <a:cubicBezTo>
                    <a:pt x="229553" y="457200"/>
                    <a:pt x="342900" y="490538"/>
                    <a:pt x="456248" y="489585"/>
                  </a:cubicBezTo>
                  <a:cubicBezTo>
                    <a:pt x="402907" y="536258"/>
                    <a:pt x="324803" y="537210"/>
                    <a:pt x="253365" y="535305"/>
                  </a:cubicBezTo>
                  <a:cubicBezTo>
                    <a:pt x="203835" y="534353"/>
                    <a:pt x="154305" y="533400"/>
                    <a:pt x="104775" y="532447"/>
                  </a:cubicBezTo>
                  <a:cubicBezTo>
                    <a:pt x="89535" y="532447"/>
                    <a:pt x="73343" y="531495"/>
                    <a:pt x="58103" y="528638"/>
                  </a:cubicBezTo>
                  <a:cubicBezTo>
                    <a:pt x="22860" y="611505"/>
                    <a:pt x="2858" y="700088"/>
                    <a:pt x="0" y="790575"/>
                  </a:cubicBezTo>
                  <a:cubicBezTo>
                    <a:pt x="91440" y="799147"/>
                    <a:pt x="185738" y="784860"/>
                    <a:pt x="277178" y="770572"/>
                  </a:cubicBezTo>
                  <a:cubicBezTo>
                    <a:pt x="215265" y="836295"/>
                    <a:pt x="140018" y="888683"/>
                    <a:pt x="57150" y="925830"/>
                  </a:cubicBezTo>
                  <a:cubicBezTo>
                    <a:pt x="42863" y="931545"/>
                    <a:pt x="28575" y="938213"/>
                    <a:pt x="13335" y="940118"/>
                  </a:cubicBezTo>
                  <a:cubicBezTo>
                    <a:pt x="14288" y="945833"/>
                    <a:pt x="16193" y="951547"/>
                    <a:pt x="17145" y="958215"/>
                  </a:cubicBezTo>
                  <a:cubicBezTo>
                    <a:pt x="40958" y="1056323"/>
                    <a:pt x="89535" y="1150620"/>
                    <a:pt x="161925" y="1219200"/>
                  </a:cubicBezTo>
                  <a:cubicBezTo>
                    <a:pt x="223838" y="1190625"/>
                    <a:pt x="286703" y="1161098"/>
                    <a:pt x="348615" y="1132523"/>
                  </a:cubicBezTo>
                  <a:cubicBezTo>
                    <a:pt x="338138" y="1171575"/>
                    <a:pt x="325755" y="1209675"/>
                    <a:pt x="302895" y="1243013"/>
                  </a:cubicBezTo>
                  <a:cubicBezTo>
                    <a:pt x="291465" y="1260158"/>
                    <a:pt x="276225" y="1275398"/>
                    <a:pt x="259080" y="1286828"/>
                  </a:cubicBezTo>
                  <a:cubicBezTo>
                    <a:pt x="261938" y="1287780"/>
                    <a:pt x="263843" y="1289685"/>
                    <a:pt x="266700" y="1290638"/>
                  </a:cubicBezTo>
                  <a:cubicBezTo>
                    <a:pt x="392430" y="1346835"/>
                    <a:pt x="559118" y="1316355"/>
                    <a:pt x="637223" y="1204913"/>
                  </a:cubicBezTo>
                  <a:cubicBezTo>
                    <a:pt x="641032" y="1210628"/>
                    <a:pt x="644843" y="1215390"/>
                    <a:pt x="648653" y="1221105"/>
                  </a:cubicBezTo>
                  <a:cubicBezTo>
                    <a:pt x="689610" y="1273493"/>
                    <a:pt x="750570" y="1309688"/>
                    <a:pt x="816293" y="1321118"/>
                  </a:cubicBezTo>
                  <a:cubicBezTo>
                    <a:pt x="890588" y="1334453"/>
                    <a:pt x="969645" y="1315403"/>
                    <a:pt x="1029653" y="1269683"/>
                  </a:cubicBezTo>
                  <a:cubicBezTo>
                    <a:pt x="1031557" y="1268730"/>
                    <a:pt x="1032510" y="1266825"/>
                    <a:pt x="1034415" y="1265873"/>
                  </a:cubicBezTo>
                  <a:cubicBezTo>
                    <a:pt x="1007745" y="1251585"/>
                    <a:pt x="986790" y="1230630"/>
                    <a:pt x="967740" y="1206818"/>
                  </a:cubicBezTo>
                  <a:cubicBezTo>
                    <a:pt x="929640" y="1161098"/>
                    <a:pt x="900113" y="1107758"/>
                    <a:pt x="879157" y="1052513"/>
                  </a:cubicBezTo>
                  <a:cubicBezTo>
                    <a:pt x="943928" y="1112520"/>
                    <a:pt x="1027748" y="1150620"/>
                    <a:pt x="1115378" y="1162050"/>
                  </a:cubicBezTo>
                  <a:cubicBezTo>
                    <a:pt x="1155382" y="1084898"/>
                    <a:pt x="1164907" y="992505"/>
                    <a:pt x="1148715" y="907733"/>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87" name="Google Shape;587;p5"/>
            <p:cNvSpPr/>
            <p:nvPr/>
          </p:nvSpPr>
          <p:spPr>
            <a:xfrm>
              <a:off x="7527095" y="3112518"/>
              <a:ext cx="593165" cy="1325287"/>
            </a:xfrm>
            <a:custGeom>
              <a:avLst/>
              <a:gdLst/>
              <a:ahLst/>
              <a:cxnLst/>
              <a:rect l="l" t="t" r="r" b="b"/>
              <a:pathLst>
                <a:path w="593165" h="1325287" extrusionOk="0">
                  <a:moveTo>
                    <a:pt x="140229" y="1269683"/>
                  </a:moveTo>
                  <a:cubicBezTo>
                    <a:pt x="174519" y="1295400"/>
                    <a:pt x="214524" y="1313498"/>
                    <a:pt x="256434" y="1321118"/>
                  </a:cubicBezTo>
                  <a:cubicBezTo>
                    <a:pt x="330729" y="1334453"/>
                    <a:pt x="409787" y="1315403"/>
                    <a:pt x="469794" y="1269683"/>
                  </a:cubicBezTo>
                  <a:cubicBezTo>
                    <a:pt x="471699" y="1268730"/>
                    <a:pt x="472651" y="1266825"/>
                    <a:pt x="474557" y="1265873"/>
                  </a:cubicBezTo>
                  <a:cubicBezTo>
                    <a:pt x="447887" y="1251585"/>
                    <a:pt x="426932" y="1230630"/>
                    <a:pt x="407882" y="1206818"/>
                  </a:cubicBezTo>
                  <a:cubicBezTo>
                    <a:pt x="369782" y="1161098"/>
                    <a:pt x="340254" y="1107758"/>
                    <a:pt x="319299" y="1052513"/>
                  </a:cubicBezTo>
                  <a:cubicBezTo>
                    <a:pt x="384069" y="1112520"/>
                    <a:pt x="467889" y="1150620"/>
                    <a:pt x="555519" y="1162050"/>
                  </a:cubicBezTo>
                  <a:cubicBezTo>
                    <a:pt x="592666" y="1085850"/>
                    <a:pt x="601239" y="992505"/>
                    <a:pt x="585999" y="907733"/>
                  </a:cubicBezTo>
                  <a:cubicBezTo>
                    <a:pt x="585999" y="906780"/>
                    <a:pt x="585999" y="905828"/>
                    <a:pt x="585046" y="904875"/>
                  </a:cubicBezTo>
                  <a:cubicBezTo>
                    <a:pt x="578379" y="905828"/>
                    <a:pt x="571712" y="905828"/>
                    <a:pt x="565044" y="905828"/>
                  </a:cubicBezTo>
                  <a:cubicBezTo>
                    <a:pt x="457412" y="902018"/>
                    <a:pt x="358351" y="845820"/>
                    <a:pt x="265007" y="791528"/>
                  </a:cubicBezTo>
                  <a:cubicBezTo>
                    <a:pt x="356446" y="825818"/>
                    <a:pt x="460269" y="824865"/>
                    <a:pt x="551709" y="792480"/>
                  </a:cubicBezTo>
                  <a:cubicBezTo>
                    <a:pt x="517419" y="706755"/>
                    <a:pt x="467889" y="626745"/>
                    <a:pt x="417407" y="548640"/>
                  </a:cubicBezTo>
                  <a:cubicBezTo>
                    <a:pt x="393594" y="512445"/>
                    <a:pt x="369782" y="477203"/>
                    <a:pt x="345969" y="441008"/>
                  </a:cubicBezTo>
                  <a:cubicBezTo>
                    <a:pt x="324062" y="446723"/>
                    <a:pt x="300249" y="447675"/>
                    <a:pt x="277389" y="444818"/>
                  </a:cubicBezTo>
                  <a:cubicBezTo>
                    <a:pt x="222144" y="438150"/>
                    <a:pt x="170709" y="410528"/>
                    <a:pt x="124037" y="379095"/>
                  </a:cubicBezTo>
                  <a:cubicBezTo>
                    <a:pt x="175471" y="373380"/>
                    <a:pt x="227859" y="366713"/>
                    <a:pt x="274532" y="344805"/>
                  </a:cubicBezTo>
                  <a:cubicBezTo>
                    <a:pt x="275484" y="343853"/>
                    <a:pt x="277389" y="343853"/>
                    <a:pt x="278341" y="342900"/>
                  </a:cubicBezTo>
                  <a:cubicBezTo>
                    <a:pt x="197379" y="226695"/>
                    <a:pt x="114512" y="112395"/>
                    <a:pt x="27834" y="0"/>
                  </a:cubicBezTo>
                  <a:cubicBezTo>
                    <a:pt x="25929" y="2858"/>
                    <a:pt x="24976" y="4763"/>
                    <a:pt x="23071" y="7620"/>
                  </a:cubicBezTo>
                  <a:cubicBezTo>
                    <a:pt x="16404" y="51435"/>
                    <a:pt x="-37888" y="387668"/>
                    <a:pt x="47837" y="694373"/>
                  </a:cubicBezTo>
                  <a:cubicBezTo>
                    <a:pt x="133562" y="1001078"/>
                    <a:pt x="76412" y="1203960"/>
                    <a:pt x="76412" y="1203960"/>
                  </a:cubicBezTo>
                  <a:lnTo>
                    <a:pt x="140229" y="1269683"/>
                  </a:ln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588" name="Google Shape;588;p5"/>
          <p:cNvGrpSpPr/>
          <p:nvPr/>
        </p:nvGrpSpPr>
        <p:grpSpPr>
          <a:xfrm flipH="1">
            <a:off x="2297845" y="8720954"/>
            <a:ext cx="1089080" cy="2363594"/>
            <a:chOff x="5685287" y="2863915"/>
            <a:chExt cx="907616" cy="1969770"/>
          </a:xfrm>
        </p:grpSpPr>
        <p:sp>
          <p:nvSpPr>
            <p:cNvPr id="589" name="Google Shape;589;p5"/>
            <p:cNvSpPr/>
            <p:nvPr/>
          </p:nvSpPr>
          <p:spPr>
            <a:xfrm>
              <a:off x="5685287" y="2863915"/>
              <a:ext cx="707590" cy="1853707"/>
            </a:xfrm>
            <a:custGeom>
              <a:avLst/>
              <a:gdLst/>
              <a:ahLst/>
              <a:cxnLst/>
              <a:rect l="l" t="t" r="r" b="b"/>
              <a:pathLst>
                <a:path w="707590" h="1853707" extrusionOk="0">
                  <a:moveTo>
                    <a:pt x="136091" y="0"/>
                  </a:moveTo>
                  <a:cubicBezTo>
                    <a:pt x="81799" y="124777"/>
                    <a:pt x="43699" y="251460"/>
                    <a:pt x="21791" y="379095"/>
                  </a:cubicBezTo>
                  <a:cubicBezTo>
                    <a:pt x="76084" y="394335"/>
                    <a:pt x="131328" y="406717"/>
                    <a:pt x="167524" y="407670"/>
                  </a:cubicBezTo>
                  <a:cubicBezTo>
                    <a:pt x="167524" y="407670"/>
                    <a:pt x="89419" y="435292"/>
                    <a:pt x="11314" y="450533"/>
                  </a:cubicBezTo>
                  <a:cubicBezTo>
                    <a:pt x="-3926" y="575310"/>
                    <a:pt x="-3926" y="700088"/>
                    <a:pt x="12266" y="822960"/>
                  </a:cubicBezTo>
                  <a:cubicBezTo>
                    <a:pt x="97991" y="830580"/>
                    <a:pt x="189431" y="836295"/>
                    <a:pt x="239914" y="833438"/>
                  </a:cubicBezTo>
                  <a:cubicBezTo>
                    <a:pt x="310399" y="829627"/>
                    <a:pt x="161809" y="883920"/>
                    <a:pt x="28459" y="920115"/>
                  </a:cubicBezTo>
                  <a:cubicBezTo>
                    <a:pt x="37031" y="962025"/>
                    <a:pt x="47509" y="1002983"/>
                    <a:pt x="59891" y="1043940"/>
                  </a:cubicBezTo>
                  <a:cubicBezTo>
                    <a:pt x="84656" y="1125855"/>
                    <a:pt x="117041" y="1204913"/>
                    <a:pt x="156094" y="1282065"/>
                  </a:cubicBezTo>
                  <a:cubicBezTo>
                    <a:pt x="255153" y="1266825"/>
                    <a:pt x="354214" y="1250633"/>
                    <a:pt x="375169" y="1241108"/>
                  </a:cubicBezTo>
                  <a:cubicBezTo>
                    <a:pt x="401839" y="1228725"/>
                    <a:pt x="300874" y="1303020"/>
                    <a:pt x="199909" y="1361123"/>
                  </a:cubicBezTo>
                  <a:cubicBezTo>
                    <a:pt x="221816" y="1399223"/>
                    <a:pt x="246581" y="1436370"/>
                    <a:pt x="272299" y="1472565"/>
                  </a:cubicBezTo>
                  <a:cubicBezTo>
                    <a:pt x="314209" y="1531620"/>
                    <a:pt x="359928" y="1589723"/>
                    <a:pt x="411364" y="1644968"/>
                  </a:cubicBezTo>
                  <a:cubicBezTo>
                    <a:pt x="440891" y="1629727"/>
                    <a:pt x="468514" y="1615440"/>
                    <a:pt x="478039" y="1607820"/>
                  </a:cubicBezTo>
                  <a:cubicBezTo>
                    <a:pt x="493278" y="1595438"/>
                    <a:pt x="484706" y="1652588"/>
                    <a:pt x="460894" y="1695450"/>
                  </a:cubicBezTo>
                  <a:cubicBezTo>
                    <a:pt x="497089" y="1730693"/>
                    <a:pt x="535189" y="1764983"/>
                    <a:pt x="575194" y="1796415"/>
                  </a:cubicBezTo>
                  <a:cubicBezTo>
                    <a:pt x="628534" y="1838325"/>
                    <a:pt x="671396" y="1855470"/>
                    <a:pt x="707591" y="1853565"/>
                  </a:cubicBezTo>
                  <a:cubicBezTo>
                    <a:pt x="493278" y="1256348"/>
                    <a:pt x="288491" y="611505"/>
                    <a:pt x="136091" y="0"/>
                  </a:cubicBezTo>
                  <a:cubicBezTo>
                    <a:pt x="137044" y="953"/>
                    <a:pt x="137044" y="953"/>
                    <a:pt x="136091" y="0"/>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90" name="Google Shape;590;p5"/>
            <p:cNvSpPr/>
            <p:nvPr/>
          </p:nvSpPr>
          <p:spPr>
            <a:xfrm>
              <a:off x="5823284" y="2865820"/>
              <a:ext cx="769619" cy="1854517"/>
            </a:xfrm>
            <a:custGeom>
              <a:avLst/>
              <a:gdLst/>
              <a:ahLst/>
              <a:cxnLst/>
              <a:rect l="l" t="t" r="r" b="b"/>
              <a:pathLst>
                <a:path w="769619" h="1854517" extrusionOk="0">
                  <a:moveTo>
                    <a:pt x="564832" y="1217295"/>
                  </a:moveTo>
                  <a:cubicBezTo>
                    <a:pt x="608647" y="1220153"/>
                    <a:pt x="691515" y="1210628"/>
                    <a:pt x="769620" y="1199198"/>
                  </a:cubicBezTo>
                  <a:cubicBezTo>
                    <a:pt x="764857" y="1080135"/>
                    <a:pt x="743903" y="963930"/>
                    <a:pt x="707707" y="850583"/>
                  </a:cubicBezTo>
                  <a:cubicBezTo>
                    <a:pt x="701993" y="833438"/>
                    <a:pt x="696278" y="816293"/>
                    <a:pt x="689610" y="799147"/>
                  </a:cubicBezTo>
                  <a:cubicBezTo>
                    <a:pt x="604838" y="837247"/>
                    <a:pt x="496253" y="877253"/>
                    <a:pt x="532447" y="850583"/>
                  </a:cubicBezTo>
                  <a:cubicBezTo>
                    <a:pt x="558165" y="831533"/>
                    <a:pt x="616268" y="782003"/>
                    <a:pt x="665797" y="739140"/>
                  </a:cubicBezTo>
                  <a:cubicBezTo>
                    <a:pt x="609600" y="606743"/>
                    <a:pt x="531495" y="481013"/>
                    <a:pt x="435293" y="366713"/>
                  </a:cubicBezTo>
                  <a:cubicBezTo>
                    <a:pt x="358140" y="411480"/>
                    <a:pt x="255270" y="455295"/>
                    <a:pt x="290513" y="433388"/>
                  </a:cubicBezTo>
                  <a:cubicBezTo>
                    <a:pt x="317182" y="416243"/>
                    <a:pt x="352425" y="357188"/>
                    <a:pt x="380047" y="304800"/>
                  </a:cubicBezTo>
                  <a:cubicBezTo>
                    <a:pt x="272415" y="189547"/>
                    <a:pt x="144780" y="86678"/>
                    <a:pt x="0" y="0"/>
                  </a:cubicBezTo>
                  <a:cubicBezTo>
                    <a:pt x="151447" y="610553"/>
                    <a:pt x="355282" y="1255395"/>
                    <a:pt x="569595" y="1854518"/>
                  </a:cubicBezTo>
                  <a:cubicBezTo>
                    <a:pt x="635318" y="1851660"/>
                    <a:pt x="675322" y="1785938"/>
                    <a:pt x="704850" y="1691640"/>
                  </a:cubicBezTo>
                  <a:cubicBezTo>
                    <a:pt x="712470" y="1667828"/>
                    <a:pt x="719138" y="1644015"/>
                    <a:pt x="724853" y="1620203"/>
                  </a:cubicBezTo>
                  <a:cubicBezTo>
                    <a:pt x="665797" y="1597343"/>
                    <a:pt x="585788" y="1527810"/>
                    <a:pt x="616268" y="1533525"/>
                  </a:cubicBezTo>
                  <a:cubicBezTo>
                    <a:pt x="634365" y="1536383"/>
                    <a:pt x="689610" y="1542098"/>
                    <a:pt x="741045" y="1545908"/>
                  </a:cubicBezTo>
                  <a:cubicBezTo>
                    <a:pt x="759143" y="1458278"/>
                    <a:pt x="768668" y="1370648"/>
                    <a:pt x="769620" y="1283970"/>
                  </a:cubicBezTo>
                  <a:cubicBezTo>
                    <a:pt x="643890" y="1263968"/>
                    <a:pt x="500063" y="1213485"/>
                    <a:pt x="564832" y="1217295"/>
                  </a:cubicBezTo>
                  <a:close/>
                </a:path>
              </a:pathLst>
            </a:custGeom>
            <a:gradFill>
              <a:gsLst>
                <a:gs pos="0">
                  <a:srgbClr val="3D760D"/>
                </a:gs>
                <a:gs pos="8000">
                  <a:srgbClr val="3D760D"/>
                </a:gs>
                <a:gs pos="100000">
                  <a:srgbClr val="35650E"/>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91" name="Google Shape;591;p5"/>
            <p:cNvSpPr/>
            <p:nvPr/>
          </p:nvSpPr>
          <p:spPr>
            <a:xfrm>
              <a:off x="5839476" y="2930591"/>
              <a:ext cx="600075" cy="1903094"/>
            </a:xfrm>
            <a:custGeom>
              <a:avLst/>
              <a:gdLst/>
              <a:ahLst/>
              <a:cxnLst/>
              <a:rect l="l" t="t" r="r" b="b"/>
              <a:pathLst>
                <a:path w="600075" h="1903094" extrusionOk="0">
                  <a:moveTo>
                    <a:pt x="6667" y="0"/>
                  </a:moveTo>
                  <a:cubicBezTo>
                    <a:pt x="84772" y="321945"/>
                    <a:pt x="175260" y="641032"/>
                    <a:pt x="275272" y="957263"/>
                  </a:cubicBezTo>
                  <a:cubicBezTo>
                    <a:pt x="375285" y="1273492"/>
                    <a:pt x="485775" y="1586865"/>
                    <a:pt x="600075" y="1899285"/>
                  </a:cubicBezTo>
                  <a:lnTo>
                    <a:pt x="587692" y="1903095"/>
                  </a:lnTo>
                  <a:cubicBezTo>
                    <a:pt x="474345" y="1590675"/>
                    <a:pt x="364807" y="1276350"/>
                    <a:pt x="265747" y="960120"/>
                  </a:cubicBezTo>
                  <a:cubicBezTo>
                    <a:pt x="166688" y="643890"/>
                    <a:pt x="77152" y="323850"/>
                    <a:pt x="0" y="1905"/>
                  </a:cubicBezTo>
                  <a:lnTo>
                    <a:pt x="6667" y="0"/>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592" name="Google Shape;592;p5"/>
          <p:cNvGrpSpPr/>
          <p:nvPr/>
        </p:nvGrpSpPr>
        <p:grpSpPr>
          <a:xfrm flipH="1">
            <a:off x="1524340" y="8725528"/>
            <a:ext cx="1038836" cy="2287016"/>
            <a:chOff x="6371781" y="2867726"/>
            <a:chExt cx="865744" cy="1905951"/>
          </a:xfrm>
        </p:grpSpPr>
        <p:sp>
          <p:nvSpPr>
            <p:cNvPr id="593" name="Google Shape;593;p5"/>
            <p:cNvSpPr/>
            <p:nvPr/>
          </p:nvSpPr>
          <p:spPr>
            <a:xfrm>
              <a:off x="6371781" y="2867726"/>
              <a:ext cx="736425" cy="1790700"/>
            </a:xfrm>
            <a:custGeom>
              <a:avLst/>
              <a:gdLst/>
              <a:ahLst/>
              <a:cxnLst/>
              <a:rect l="l" t="t" r="r" b="b"/>
              <a:pathLst>
                <a:path w="736425" h="1790700" extrusionOk="0">
                  <a:moveTo>
                    <a:pt x="736425" y="0"/>
                  </a:moveTo>
                  <a:cubicBezTo>
                    <a:pt x="622125" y="66675"/>
                    <a:pt x="519255" y="145732"/>
                    <a:pt x="428768" y="234315"/>
                  </a:cubicBezTo>
                  <a:cubicBezTo>
                    <a:pt x="463058" y="277178"/>
                    <a:pt x="499253" y="318135"/>
                    <a:pt x="526875" y="340042"/>
                  </a:cubicBezTo>
                  <a:cubicBezTo>
                    <a:pt x="526875" y="340042"/>
                    <a:pt x="449723" y="317182"/>
                    <a:pt x="379238" y="284797"/>
                  </a:cubicBezTo>
                  <a:cubicBezTo>
                    <a:pt x="295418" y="374332"/>
                    <a:pt x="223980" y="473392"/>
                    <a:pt x="166830" y="579120"/>
                  </a:cubicBezTo>
                  <a:cubicBezTo>
                    <a:pt x="229695" y="633413"/>
                    <a:pt x="299228" y="690563"/>
                    <a:pt x="341138" y="718185"/>
                  </a:cubicBezTo>
                  <a:cubicBezTo>
                    <a:pt x="399240" y="755332"/>
                    <a:pt x="250650" y="713422"/>
                    <a:pt x="123968" y="665797"/>
                  </a:cubicBezTo>
                  <a:cubicBezTo>
                    <a:pt x="106823" y="703897"/>
                    <a:pt x="91583" y="741997"/>
                    <a:pt x="78248" y="782003"/>
                  </a:cubicBezTo>
                  <a:cubicBezTo>
                    <a:pt x="50625" y="860107"/>
                    <a:pt x="30623" y="942022"/>
                    <a:pt x="18240" y="1024890"/>
                  </a:cubicBezTo>
                  <a:cubicBezTo>
                    <a:pt x="104918" y="1069657"/>
                    <a:pt x="193500" y="1113473"/>
                    <a:pt x="214455" y="1117282"/>
                  </a:cubicBezTo>
                  <a:cubicBezTo>
                    <a:pt x="242078" y="1122998"/>
                    <a:pt x="120158" y="1123950"/>
                    <a:pt x="6810" y="1111567"/>
                  </a:cubicBezTo>
                  <a:cubicBezTo>
                    <a:pt x="3000" y="1154430"/>
                    <a:pt x="143" y="1197292"/>
                    <a:pt x="143" y="1241107"/>
                  </a:cubicBezTo>
                  <a:cubicBezTo>
                    <a:pt x="-810" y="1311592"/>
                    <a:pt x="3000" y="1383982"/>
                    <a:pt x="11573" y="1456373"/>
                  </a:cubicBezTo>
                  <a:cubicBezTo>
                    <a:pt x="43958" y="1461135"/>
                    <a:pt x="73485" y="1465898"/>
                    <a:pt x="84915" y="1464945"/>
                  </a:cubicBezTo>
                  <a:cubicBezTo>
                    <a:pt x="103965" y="1463992"/>
                    <a:pt x="64913" y="1504950"/>
                    <a:pt x="21098" y="1524953"/>
                  </a:cubicBezTo>
                  <a:cubicBezTo>
                    <a:pt x="28718" y="1573530"/>
                    <a:pt x="40148" y="1622107"/>
                    <a:pt x="53483" y="1669732"/>
                  </a:cubicBezTo>
                  <a:cubicBezTo>
                    <a:pt x="71580" y="1733550"/>
                    <a:pt x="96345" y="1771650"/>
                    <a:pt x="124920" y="1790700"/>
                  </a:cubicBezTo>
                  <a:cubicBezTo>
                    <a:pt x="299228" y="1196340"/>
                    <a:pt x="506873" y="569595"/>
                    <a:pt x="736425" y="0"/>
                  </a:cubicBezTo>
                  <a:cubicBezTo>
                    <a:pt x="736425" y="952"/>
                    <a:pt x="736425" y="0"/>
                    <a:pt x="736425" y="0"/>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94" name="Google Shape;594;p5"/>
            <p:cNvSpPr/>
            <p:nvPr/>
          </p:nvSpPr>
          <p:spPr>
            <a:xfrm>
              <a:off x="6488181" y="2872788"/>
              <a:ext cx="749344" cy="1806113"/>
            </a:xfrm>
            <a:custGeom>
              <a:avLst/>
              <a:gdLst/>
              <a:ahLst/>
              <a:cxnLst/>
              <a:rect l="l" t="t" r="r" b="b"/>
              <a:pathLst>
                <a:path w="749344" h="1806113" extrusionOk="0">
                  <a:moveTo>
                    <a:pt x="360998" y="1284923"/>
                  </a:moveTo>
                  <a:cubicBezTo>
                    <a:pt x="394335" y="1312545"/>
                    <a:pt x="464820" y="1352550"/>
                    <a:pt x="532448" y="1387793"/>
                  </a:cubicBezTo>
                  <a:cubicBezTo>
                    <a:pt x="596265" y="1290637"/>
                    <a:pt x="646748" y="1186815"/>
                    <a:pt x="682943" y="1077277"/>
                  </a:cubicBezTo>
                  <a:cubicBezTo>
                    <a:pt x="688658" y="1060133"/>
                    <a:pt x="693420" y="1043940"/>
                    <a:pt x="698183" y="1026795"/>
                  </a:cubicBezTo>
                  <a:cubicBezTo>
                    <a:pt x="609600" y="1008698"/>
                    <a:pt x="501015" y="978218"/>
                    <a:pt x="544830" y="977265"/>
                  </a:cubicBezTo>
                  <a:cubicBezTo>
                    <a:pt x="576263" y="977265"/>
                    <a:pt x="649605" y="970598"/>
                    <a:pt x="714375" y="964883"/>
                  </a:cubicBezTo>
                  <a:cubicBezTo>
                    <a:pt x="745807" y="827723"/>
                    <a:pt x="756285" y="684848"/>
                    <a:pt x="744855" y="539115"/>
                  </a:cubicBezTo>
                  <a:cubicBezTo>
                    <a:pt x="658178" y="530543"/>
                    <a:pt x="552450" y="505777"/>
                    <a:pt x="591503" y="508635"/>
                  </a:cubicBezTo>
                  <a:cubicBezTo>
                    <a:pt x="621983" y="510540"/>
                    <a:pt x="683895" y="483870"/>
                    <a:pt x="736282" y="458152"/>
                  </a:cubicBezTo>
                  <a:cubicBezTo>
                    <a:pt x="717232" y="305752"/>
                    <a:pt x="675323" y="151448"/>
                    <a:pt x="610553" y="0"/>
                  </a:cubicBezTo>
                  <a:cubicBezTo>
                    <a:pt x="381000" y="568643"/>
                    <a:pt x="173355" y="1195387"/>
                    <a:pt x="0" y="1790700"/>
                  </a:cubicBezTo>
                  <a:cubicBezTo>
                    <a:pt x="53340" y="1825943"/>
                    <a:pt x="122873" y="1797368"/>
                    <a:pt x="200025" y="1739265"/>
                  </a:cubicBezTo>
                  <a:cubicBezTo>
                    <a:pt x="219075" y="1724977"/>
                    <a:pt x="238125" y="1709737"/>
                    <a:pt x="256223" y="1694498"/>
                  </a:cubicBezTo>
                  <a:cubicBezTo>
                    <a:pt x="222885" y="1642110"/>
                    <a:pt x="199073" y="1542098"/>
                    <a:pt x="220028" y="1564005"/>
                  </a:cubicBezTo>
                  <a:cubicBezTo>
                    <a:pt x="232410" y="1577340"/>
                    <a:pt x="273368" y="1612583"/>
                    <a:pt x="311468" y="1645920"/>
                  </a:cubicBezTo>
                  <a:cubicBezTo>
                    <a:pt x="375285" y="1586865"/>
                    <a:pt x="433388" y="1523048"/>
                    <a:pt x="483870" y="1455420"/>
                  </a:cubicBezTo>
                  <a:cubicBezTo>
                    <a:pt x="397193" y="1366837"/>
                    <a:pt x="312420" y="1243965"/>
                    <a:pt x="360998" y="1284923"/>
                  </a:cubicBezTo>
                  <a:close/>
                </a:path>
              </a:pathLst>
            </a:custGeom>
            <a:solidFill>
              <a:srgbClr val="2F5B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95" name="Google Shape;595;p5"/>
            <p:cNvSpPr/>
            <p:nvPr/>
          </p:nvSpPr>
          <p:spPr>
            <a:xfrm>
              <a:off x="6459553" y="2932495"/>
              <a:ext cx="629602" cy="1841182"/>
            </a:xfrm>
            <a:custGeom>
              <a:avLst/>
              <a:gdLst/>
              <a:ahLst/>
              <a:cxnLst/>
              <a:rect l="l" t="t" r="r" b="b"/>
              <a:pathLst>
                <a:path w="629602" h="1841182" extrusionOk="0">
                  <a:moveTo>
                    <a:pt x="629603" y="1905"/>
                  </a:moveTo>
                  <a:cubicBezTo>
                    <a:pt x="507683" y="300990"/>
                    <a:pt x="396240" y="603885"/>
                    <a:pt x="294323" y="911543"/>
                  </a:cubicBezTo>
                  <a:cubicBezTo>
                    <a:pt x="192405" y="1218248"/>
                    <a:pt x="100013" y="1529715"/>
                    <a:pt x="11430" y="1841183"/>
                  </a:cubicBezTo>
                  <a:lnTo>
                    <a:pt x="0" y="1837373"/>
                  </a:lnTo>
                  <a:cubicBezTo>
                    <a:pt x="89535" y="1525905"/>
                    <a:pt x="182880" y="1215390"/>
                    <a:pt x="284798" y="908685"/>
                  </a:cubicBezTo>
                  <a:cubicBezTo>
                    <a:pt x="387668" y="601980"/>
                    <a:pt x="499110" y="298133"/>
                    <a:pt x="621983" y="0"/>
                  </a:cubicBezTo>
                  <a:lnTo>
                    <a:pt x="629603" y="1905"/>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596" name="Google Shape;596;p5"/>
          <p:cNvGrpSpPr/>
          <p:nvPr/>
        </p:nvGrpSpPr>
        <p:grpSpPr>
          <a:xfrm flipH="1">
            <a:off x="2881271" y="9040637"/>
            <a:ext cx="1330653" cy="1859136"/>
            <a:chOff x="4997749" y="3130332"/>
            <a:chExt cx="1108938" cy="1549365"/>
          </a:xfrm>
        </p:grpSpPr>
        <p:sp>
          <p:nvSpPr>
            <p:cNvPr id="597" name="Google Shape;597;p5"/>
            <p:cNvSpPr/>
            <p:nvPr/>
          </p:nvSpPr>
          <p:spPr>
            <a:xfrm>
              <a:off x="4997749" y="3130332"/>
              <a:ext cx="1108938" cy="1471784"/>
            </a:xfrm>
            <a:custGeom>
              <a:avLst/>
              <a:gdLst/>
              <a:ahLst/>
              <a:cxnLst/>
              <a:rect l="l" t="t" r="r" b="b"/>
              <a:pathLst>
                <a:path w="1108938" h="1471784" extrusionOk="0">
                  <a:moveTo>
                    <a:pt x="476920" y="1201386"/>
                  </a:moveTo>
                  <a:cubicBezTo>
                    <a:pt x="399767" y="1179478"/>
                    <a:pt x="320710" y="1164238"/>
                    <a:pt x="250225" y="1126138"/>
                  </a:cubicBezTo>
                  <a:cubicBezTo>
                    <a:pt x="179740" y="1088038"/>
                    <a:pt x="119732" y="1020411"/>
                    <a:pt x="116875" y="940401"/>
                  </a:cubicBezTo>
                  <a:cubicBezTo>
                    <a:pt x="114017" y="860391"/>
                    <a:pt x="191170" y="780381"/>
                    <a:pt x="268322" y="800384"/>
                  </a:cubicBezTo>
                  <a:cubicBezTo>
                    <a:pt x="299755" y="808956"/>
                    <a:pt x="337855" y="828959"/>
                    <a:pt x="358810" y="805146"/>
                  </a:cubicBezTo>
                  <a:cubicBezTo>
                    <a:pt x="378812" y="782286"/>
                    <a:pt x="356905" y="746091"/>
                    <a:pt x="332140" y="729898"/>
                  </a:cubicBezTo>
                  <a:cubicBezTo>
                    <a:pt x="290230" y="702276"/>
                    <a:pt x="240700" y="692751"/>
                    <a:pt x="192122" y="680368"/>
                  </a:cubicBezTo>
                  <a:cubicBezTo>
                    <a:pt x="144497" y="667034"/>
                    <a:pt x="94967" y="647984"/>
                    <a:pt x="64487" y="607978"/>
                  </a:cubicBezTo>
                  <a:cubicBezTo>
                    <a:pt x="34960" y="567973"/>
                    <a:pt x="34960" y="502251"/>
                    <a:pt x="76870" y="475581"/>
                  </a:cubicBezTo>
                  <a:cubicBezTo>
                    <a:pt x="92110" y="465103"/>
                    <a:pt x="112112" y="461293"/>
                    <a:pt x="125447" y="447958"/>
                  </a:cubicBezTo>
                  <a:cubicBezTo>
                    <a:pt x="147355" y="425098"/>
                    <a:pt x="138782" y="386998"/>
                    <a:pt x="119732" y="362233"/>
                  </a:cubicBezTo>
                  <a:cubicBezTo>
                    <a:pt x="99730" y="337468"/>
                    <a:pt x="72107" y="322228"/>
                    <a:pt x="49247" y="300321"/>
                  </a:cubicBezTo>
                  <a:cubicBezTo>
                    <a:pt x="-29810" y="224121"/>
                    <a:pt x="-10760" y="72673"/>
                    <a:pt x="85442" y="19333"/>
                  </a:cubicBezTo>
                  <a:cubicBezTo>
                    <a:pt x="181645" y="-34007"/>
                    <a:pt x="320710" y="28858"/>
                    <a:pt x="343570" y="136491"/>
                  </a:cubicBezTo>
                  <a:cubicBezTo>
                    <a:pt x="350237" y="169828"/>
                    <a:pt x="348332" y="205071"/>
                    <a:pt x="360715" y="236503"/>
                  </a:cubicBezTo>
                  <a:cubicBezTo>
                    <a:pt x="373097" y="267936"/>
                    <a:pt x="410245" y="294606"/>
                    <a:pt x="440725" y="279366"/>
                  </a:cubicBezTo>
                  <a:cubicBezTo>
                    <a:pt x="471205" y="264126"/>
                    <a:pt x="472157" y="220311"/>
                    <a:pt x="491207" y="191736"/>
                  </a:cubicBezTo>
                  <a:cubicBezTo>
                    <a:pt x="521687" y="143158"/>
                    <a:pt x="598840" y="145063"/>
                    <a:pt x="641703" y="183163"/>
                  </a:cubicBezTo>
                  <a:cubicBezTo>
                    <a:pt x="684565" y="221263"/>
                    <a:pt x="697900" y="282223"/>
                    <a:pt x="699805" y="339373"/>
                  </a:cubicBezTo>
                  <a:cubicBezTo>
                    <a:pt x="701710" y="396523"/>
                    <a:pt x="693137" y="454626"/>
                    <a:pt x="701710" y="510823"/>
                  </a:cubicBezTo>
                  <a:cubicBezTo>
                    <a:pt x="704567" y="530826"/>
                    <a:pt x="713140" y="553686"/>
                    <a:pt x="732190" y="558448"/>
                  </a:cubicBezTo>
                  <a:cubicBezTo>
                    <a:pt x="763622" y="566068"/>
                    <a:pt x="779815" y="524158"/>
                    <a:pt x="796007" y="496536"/>
                  </a:cubicBezTo>
                  <a:cubicBezTo>
                    <a:pt x="834107" y="429861"/>
                    <a:pt x="936978" y="425098"/>
                    <a:pt x="998890" y="469866"/>
                  </a:cubicBezTo>
                  <a:cubicBezTo>
                    <a:pt x="1060803" y="515586"/>
                    <a:pt x="1089378" y="594643"/>
                    <a:pt x="1100807" y="670843"/>
                  </a:cubicBezTo>
                  <a:cubicBezTo>
                    <a:pt x="1100807" y="670843"/>
                    <a:pt x="1100807" y="670843"/>
                    <a:pt x="1100807" y="670843"/>
                  </a:cubicBezTo>
                  <a:cubicBezTo>
                    <a:pt x="1118905" y="793716"/>
                    <a:pt x="1103665" y="917541"/>
                    <a:pt x="1085567" y="1039461"/>
                  </a:cubicBezTo>
                  <a:cubicBezTo>
                    <a:pt x="1067470" y="1157571"/>
                    <a:pt x="1068422" y="1284253"/>
                    <a:pt x="1046515" y="1399506"/>
                  </a:cubicBezTo>
                  <a:cubicBezTo>
                    <a:pt x="1015082" y="1562384"/>
                    <a:pt x="892210" y="1406173"/>
                    <a:pt x="816010" y="1355691"/>
                  </a:cubicBezTo>
                  <a:cubicBezTo>
                    <a:pt x="710282" y="1289016"/>
                    <a:pt x="595982" y="1235676"/>
                    <a:pt x="476920" y="1201386"/>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598" name="Google Shape;598;p5"/>
            <p:cNvSpPr/>
            <p:nvPr/>
          </p:nvSpPr>
          <p:spPr>
            <a:xfrm>
              <a:off x="5203012" y="3417822"/>
              <a:ext cx="850127" cy="1261875"/>
            </a:xfrm>
            <a:custGeom>
              <a:avLst/>
              <a:gdLst/>
              <a:ahLst/>
              <a:cxnLst/>
              <a:rect l="l" t="t" r="r" b="b"/>
              <a:pathLst>
                <a:path w="850127" h="1261875" extrusionOk="0">
                  <a:moveTo>
                    <a:pt x="642179" y="384306"/>
                  </a:moveTo>
                  <a:cubicBezTo>
                    <a:pt x="642179" y="379543"/>
                    <a:pt x="634559" y="380496"/>
                    <a:pt x="634559" y="385258"/>
                  </a:cubicBezTo>
                  <a:cubicBezTo>
                    <a:pt x="647894" y="637671"/>
                    <a:pt x="692662" y="885321"/>
                    <a:pt x="778387" y="1122493"/>
                  </a:cubicBezTo>
                  <a:cubicBezTo>
                    <a:pt x="643132" y="880558"/>
                    <a:pt x="494541" y="647196"/>
                    <a:pt x="332616" y="422406"/>
                  </a:cubicBezTo>
                  <a:cubicBezTo>
                    <a:pt x="332616" y="422406"/>
                    <a:pt x="332616" y="422406"/>
                    <a:pt x="332616" y="421453"/>
                  </a:cubicBezTo>
                  <a:cubicBezTo>
                    <a:pt x="316424" y="321441"/>
                    <a:pt x="311662" y="220476"/>
                    <a:pt x="317377" y="119511"/>
                  </a:cubicBezTo>
                  <a:cubicBezTo>
                    <a:pt x="317377" y="114748"/>
                    <a:pt x="309757" y="113796"/>
                    <a:pt x="309757" y="118558"/>
                  </a:cubicBezTo>
                  <a:cubicBezTo>
                    <a:pt x="304041" y="215713"/>
                    <a:pt x="308804" y="312868"/>
                    <a:pt x="323091" y="408118"/>
                  </a:cubicBezTo>
                  <a:cubicBezTo>
                    <a:pt x="287849" y="359541"/>
                    <a:pt x="251654" y="310963"/>
                    <a:pt x="215459" y="263338"/>
                  </a:cubicBezTo>
                  <a:cubicBezTo>
                    <a:pt x="147832" y="174756"/>
                    <a:pt x="78299" y="87126"/>
                    <a:pt x="6862" y="1401"/>
                  </a:cubicBezTo>
                  <a:cubicBezTo>
                    <a:pt x="4004" y="-2409"/>
                    <a:pt x="-2663" y="2353"/>
                    <a:pt x="1147" y="6163"/>
                  </a:cubicBezTo>
                  <a:cubicBezTo>
                    <a:pt x="75441" y="95698"/>
                    <a:pt x="147832" y="187138"/>
                    <a:pt x="218316" y="279531"/>
                  </a:cubicBezTo>
                  <a:cubicBezTo>
                    <a:pt x="163072" y="261433"/>
                    <a:pt x="107827" y="243336"/>
                    <a:pt x="52582" y="226191"/>
                  </a:cubicBezTo>
                  <a:cubicBezTo>
                    <a:pt x="47819" y="224286"/>
                    <a:pt x="44962" y="231906"/>
                    <a:pt x="49724" y="233811"/>
                  </a:cubicBezTo>
                  <a:cubicBezTo>
                    <a:pt x="107827" y="252861"/>
                    <a:pt x="166882" y="271911"/>
                    <a:pt x="224984" y="290961"/>
                  </a:cubicBezTo>
                  <a:cubicBezTo>
                    <a:pt x="224984" y="290961"/>
                    <a:pt x="225937" y="290961"/>
                    <a:pt x="225937" y="290961"/>
                  </a:cubicBezTo>
                  <a:cubicBezTo>
                    <a:pt x="349762" y="455743"/>
                    <a:pt x="466919" y="625288"/>
                    <a:pt x="576457" y="799596"/>
                  </a:cubicBezTo>
                  <a:cubicBezTo>
                    <a:pt x="441202" y="730063"/>
                    <a:pt x="299279" y="672913"/>
                    <a:pt x="152594" y="630051"/>
                  </a:cubicBezTo>
                  <a:cubicBezTo>
                    <a:pt x="147832" y="629098"/>
                    <a:pt x="144974" y="635766"/>
                    <a:pt x="149737" y="637671"/>
                  </a:cubicBezTo>
                  <a:cubicBezTo>
                    <a:pt x="300232" y="681486"/>
                    <a:pt x="445964" y="740541"/>
                    <a:pt x="584077" y="812931"/>
                  </a:cubicBezTo>
                  <a:cubicBezTo>
                    <a:pt x="616462" y="865318"/>
                    <a:pt x="648847" y="917706"/>
                    <a:pt x="680279" y="971046"/>
                  </a:cubicBezTo>
                  <a:cubicBezTo>
                    <a:pt x="736477" y="1066296"/>
                    <a:pt x="790769" y="1162498"/>
                    <a:pt x="842204" y="1259653"/>
                  </a:cubicBezTo>
                  <a:cubicBezTo>
                    <a:pt x="844109" y="1264416"/>
                    <a:pt x="851729" y="1260606"/>
                    <a:pt x="849824" y="1256796"/>
                  </a:cubicBezTo>
                  <a:cubicBezTo>
                    <a:pt x="833632" y="1226316"/>
                    <a:pt x="817439" y="1196788"/>
                    <a:pt x="800294" y="1166308"/>
                  </a:cubicBezTo>
                  <a:cubicBezTo>
                    <a:pt x="800294" y="1165356"/>
                    <a:pt x="800294" y="1165356"/>
                    <a:pt x="800294" y="1164403"/>
                  </a:cubicBezTo>
                  <a:cubicBezTo>
                    <a:pt x="705044" y="912943"/>
                    <a:pt x="655514" y="651958"/>
                    <a:pt x="642179" y="384306"/>
                  </a:cubicBezTo>
                  <a:close/>
                </a:path>
              </a:pathLst>
            </a:custGeom>
            <a:solidFill>
              <a:srgbClr val="317A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599" name="Google Shape;599;p5"/>
          <p:cNvSpPr/>
          <p:nvPr/>
        </p:nvSpPr>
        <p:spPr>
          <a:xfrm flipH="1">
            <a:off x="1749237" y="7962051"/>
            <a:ext cx="109698" cy="109698"/>
          </a:xfrm>
          <a:custGeom>
            <a:avLst/>
            <a:gdLst/>
            <a:ahLst/>
            <a:cxnLst/>
            <a:rect l="l" t="t" r="r" b="b"/>
            <a:pathLst>
              <a:path w="91439" h="91439" extrusionOk="0">
                <a:moveTo>
                  <a:pt x="91440" y="45720"/>
                </a:moveTo>
                <a:cubicBezTo>
                  <a:pt x="91440" y="70485"/>
                  <a:pt x="71438" y="91440"/>
                  <a:pt x="45720" y="91440"/>
                </a:cubicBezTo>
                <a:cubicBezTo>
                  <a:pt x="20955" y="91440"/>
                  <a:pt x="0" y="71438"/>
                  <a:pt x="0" y="45720"/>
                </a:cubicBezTo>
                <a:cubicBezTo>
                  <a:pt x="0" y="20955"/>
                  <a:pt x="20002" y="0"/>
                  <a:pt x="45720" y="0"/>
                </a:cubicBezTo>
                <a:cubicBezTo>
                  <a:pt x="71438" y="0"/>
                  <a:pt x="91440" y="20002"/>
                  <a:pt x="91440" y="45720"/>
                </a:cubicBezTo>
                <a:close/>
              </a:path>
            </a:pathLst>
          </a:custGeom>
          <a:solidFill>
            <a:srgbClr val="112B27"/>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00" name="Google Shape;600;p5"/>
          <p:cNvSpPr/>
          <p:nvPr/>
        </p:nvSpPr>
        <p:spPr>
          <a:xfrm flipH="1">
            <a:off x="1298916" y="7724321"/>
            <a:ext cx="102843" cy="102843"/>
          </a:xfrm>
          <a:custGeom>
            <a:avLst/>
            <a:gdLst/>
            <a:ahLst/>
            <a:cxnLst/>
            <a:rect l="l" t="t" r="r" b="b"/>
            <a:pathLst>
              <a:path w="85725" h="85725" extrusionOk="0">
                <a:moveTo>
                  <a:pt x="85725" y="42863"/>
                </a:moveTo>
                <a:cubicBezTo>
                  <a:pt x="85725" y="66675"/>
                  <a:pt x="66675" y="85725"/>
                  <a:pt x="42863" y="85725"/>
                </a:cubicBezTo>
                <a:cubicBezTo>
                  <a:pt x="19050" y="85725"/>
                  <a:pt x="0" y="66675"/>
                  <a:pt x="0" y="42863"/>
                </a:cubicBezTo>
                <a:cubicBezTo>
                  <a:pt x="0" y="19050"/>
                  <a:pt x="19050" y="0"/>
                  <a:pt x="42863" y="0"/>
                </a:cubicBezTo>
                <a:cubicBezTo>
                  <a:pt x="66675" y="0"/>
                  <a:pt x="85725" y="19050"/>
                  <a:pt x="85725" y="42863"/>
                </a:cubicBezTo>
                <a:close/>
              </a:path>
            </a:pathLst>
          </a:custGeom>
          <a:solidFill>
            <a:srgbClr val="C7DC5E"/>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01" name="Google Shape;601;p5"/>
          <p:cNvSpPr/>
          <p:nvPr/>
        </p:nvSpPr>
        <p:spPr>
          <a:xfrm flipH="1">
            <a:off x="2830460" y="7858043"/>
            <a:ext cx="116556" cy="116555"/>
          </a:xfrm>
          <a:custGeom>
            <a:avLst/>
            <a:gdLst/>
            <a:ahLst/>
            <a:cxnLst/>
            <a:rect l="l" t="t" r="r" b="b"/>
            <a:pathLst>
              <a:path w="97155" h="97154" extrusionOk="0">
                <a:moveTo>
                  <a:pt x="97155" y="48578"/>
                </a:moveTo>
                <a:cubicBezTo>
                  <a:pt x="97155" y="75248"/>
                  <a:pt x="75247" y="97155"/>
                  <a:pt x="48578" y="97155"/>
                </a:cubicBezTo>
                <a:cubicBezTo>
                  <a:pt x="21907" y="97155"/>
                  <a:pt x="0" y="75248"/>
                  <a:pt x="0" y="48578"/>
                </a:cubicBezTo>
                <a:cubicBezTo>
                  <a:pt x="0" y="21908"/>
                  <a:pt x="21907" y="0"/>
                  <a:pt x="48578" y="0"/>
                </a:cubicBezTo>
                <a:cubicBezTo>
                  <a:pt x="75247" y="953"/>
                  <a:pt x="97155" y="22860"/>
                  <a:pt x="97155" y="48578"/>
                </a:cubicBezTo>
                <a:close/>
              </a:path>
            </a:pathLst>
          </a:custGeom>
          <a:solidFill>
            <a:srgbClr val="C7DC5E"/>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02" name="Google Shape;602;p5"/>
          <p:cNvSpPr/>
          <p:nvPr/>
        </p:nvSpPr>
        <p:spPr>
          <a:xfrm flipH="1">
            <a:off x="790298" y="8392940"/>
            <a:ext cx="52565" cy="52565"/>
          </a:xfrm>
          <a:custGeom>
            <a:avLst/>
            <a:gdLst/>
            <a:ahLst/>
            <a:cxnLst/>
            <a:rect l="l" t="t" r="r" b="b"/>
            <a:pathLst>
              <a:path w="43815" h="43815" extrusionOk="0">
                <a:moveTo>
                  <a:pt x="43815" y="21908"/>
                </a:moveTo>
                <a:cubicBezTo>
                  <a:pt x="43815" y="33338"/>
                  <a:pt x="34290" y="43815"/>
                  <a:pt x="21908" y="43815"/>
                </a:cubicBezTo>
                <a:cubicBezTo>
                  <a:pt x="10478" y="43815"/>
                  <a:pt x="0" y="34290"/>
                  <a:pt x="0" y="21908"/>
                </a:cubicBezTo>
                <a:cubicBezTo>
                  <a:pt x="0" y="9525"/>
                  <a:pt x="9525" y="0"/>
                  <a:pt x="21908" y="0"/>
                </a:cubicBezTo>
                <a:cubicBezTo>
                  <a:pt x="34290" y="0"/>
                  <a:pt x="43815" y="9525"/>
                  <a:pt x="43815" y="21908"/>
                </a:cubicBezTo>
                <a:close/>
              </a:path>
            </a:pathLst>
          </a:custGeom>
          <a:solidFill>
            <a:srgbClr val="C7DC5E"/>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03" name="Google Shape;603;p5"/>
          <p:cNvSpPr/>
          <p:nvPr/>
        </p:nvSpPr>
        <p:spPr>
          <a:xfrm flipH="1">
            <a:off x="313701" y="7518545"/>
            <a:ext cx="89130" cy="89175"/>
          </a:xfrm>
          <a:custGeom>
            <a:avLst/>
            <a:gdLst/>
            <a:ahLst/>
            <a:cxnLst/>
            <a:rect l="l" t="t" r="r" b="b"/>
            <a:pathLst>
              <a:path w="74295" h="74332" extrusionOk="0">
                <a:moveTo>
                  <a:pt x="74295" y="37185"/>
                </a:moveTo>
                <a:cubicBezTo>
                  <a:pt x="74295" y="58140"/>
                  <a:pt x="57150" y="74333"/>
                  <a:pt x="37148" y="74333"/>
                </a:cubicBezTo>
                <a:cubicBezTo>
                  <a:pt x="16193" y="74333"/>
                  <a:pt x="0" y="57188"/>
                  <a:pt x="0" y="37185"/>
                </a:cubicBezTo>
                <a:cubicBezTo>
                  <a:pt x="0" y="16230"/>
                  <a:pt x="17145" y="38"/>
                  <a:pt x="37148" y="38"/>
                </a:cubicBezTo>
                <a:cubicBezTo>
                  <a:pt x="57150" y="-915"/>
                  <a:pt x="74295" y="16230"/>
                  <a:pt x="74295" y="37185"/>
                </a:cubicBezTo>
                <a:close/>
              </a:path>
            </a:pathLst>
          </a:custGeom>
          <a:solidFill>
            <a:srgbClr val="C7DC5E"/>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04" name="Google Shape;604;p5"/>
          <p:cNvSpPr/>
          <p:nvPr/>
        </p:nvSpPr>
        <p:spPr>
          <a:xfrm flipH="1">
            <a:off x="-124038" y="7698032"/>
            <a:ext cx="127983" cy="127982"/>
          </a:xfrm>
          <a:custGeom>
            <a:avLst/>
            <a:gdLst/>
            <a:ahLst/>
            <a:cxnLst/>
            <a:rect l="l" t="t" r="r" b="b"/>
            <a:pathLst>
              <a:path w="106680" h="106679" extrusionOk="0">
                <a:moveTo>
                  <a:pt x="106680" y="53340"/>
                </a:moveTo>
                <a:cubicBezTo>
                  <a:pt x="106680" y="82799"/>
                  <a:pt x="82799" y="106680"/>
                  <a:pt x="53340" y="106680"/>
                </a:cubicBezTo>
                <a:cubicBezTo>
                  <a:pt x="23882" y="106680"/>
                  <a:pt x="1" y="82799"/>
                  <a:pt x="1" y="53340"/>
                </a:cubicBezTo>
                <a:cubicBezTo>
                  <a:pt x="1" y="23881"/>
                  <a:pt x="23882" y="0"/>
                  <a:pt x="53340" y="0"/>
                </a:cubicBezTo>
                <a:cubicBezTo>
                  <a:pt x="82799" y="0"/>
                  <a:pt x="106680" y="23881"/>
                  <a:pt x="106680" y="53340"/>
                </a:cubicBezTo>
                <a:close/>
              </a:path>
            </a:pathLst>
          </a:custGeom>
          <a:solidFill>
            <a:srgbClr val="112B27"/>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05" name="Google Shape;605;p5"/>
          <p:cNvSpPr/>
          <p:nvPr/>
        </p:nvSpPr>
        <p:spPr>
          <a:xfrm flipH="1">
            <a:off x="1896663" y="7600883"/>
            <a:ext cx="45708" cy="45708"/>
          </a:xfrm>
          <a:custGeom>
            <a:avLst/>
            <a:gdLst/>
            <a:ahLst/>
            <a:cxnLst/>
            <a:rect l="l" t="t" r="r" b="b"/>
            <a:pathLst>
              <a:path w="38100" h="38100" extrusionOk="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112B27"/>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06" name="Google Shape;606;p5"/>
          <p:cNvSpPr/>
          <p:nvPr/>
        </p:nvSpPr>
        <p:spPr>
          <a:xfrm flipH="1">
            <a:off x="3936819" y="8251215"/>
            <a:ext cx="84558" cy="84558"/>
          </a:xfrm>
          <a:custGeom>
            <a:avLst/>
            <a:gdLst/>
            <a:ahLst/>
            <a:cxnLst/>
            <a:rect l="l" t="t" r="r" b="b"/>
            <a:pathLst>
              <a:path w="70484" h="70484" extrusionOk="0">
                <a:moveTo>
                  <a:pt x="70485" y="35242"/>
                </a:moveTo>
                <a:cubicBezTo>
                  <a:pt x="70485" y="54292"/>
                  <a:pt x="55245" y="70485"/>
                  <a:pt x="35243" y="70485"/>
                </a:cubicBezTo>
                <a:cubicBezTo>
                  <a:pt x="16193" y="70485"/>
                  <a:pt x="0" y="55245"/>
                  <a:pt x="0" y="35242"/>
                </a:cubicBezTo>
                <a:cubicBezTo>
                  <a:pt x="0" y="16192"/>
                  <a:pt x="15240" y="0"/>
                  <a:pt x="35243" y="0"/>
                </a:cubicBezTo>
                <a:cubicBezTo>
                  <a:pt x="54293" y="0"/>
                  <a:pt x="70485" y="16192"/>
                  <a:pt x="70485" y="35242"/>
                </a:cubicBezTo>
                <a:close/>
              </a:path>
            </a:pathLst>
          </a:custGeom>
          <a:solidFill>
            <a:srgbClr val="2F5B06"/>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07" name="Google Shape;607;p5"/>
          <p:cNvSpPr/>
          <p:nvPr/>
        </p:nvSpPr>
        <p:spPr>
          <a:xfrm flipH="1">
            <a:off x="4297985" y="8438657"/>
            <a:ext cx="70847" cy="70847"/>
          </a:xfrm>
          <a:custGeom>
            <a:avLst/>
            <a:gdLst/>
            <a:ahLst/>
            <a:cxnLst/>
            <a:rect l="l" t="t" r="r" b="b"/>
            <a:pathLst>
              <a:path w="59054" h="59054" extrusionOk="0">
                <a:moveTo>
                  <a:pt x="59055" y="29528"/>
                </a:moveTo>
                <a:cubicBezTo>
                  <a:pt x="59055" y="45720"/>
                  <a:pt x="45720" y="59055"/>
                  <a:pt x="29528" y="59055"/>
                </a:cubicBezTo>
                <a:cubicBezTo>
                  <a:pt x="13335" y="59055"/>
                  <a:pt x="0" y="45720"/>
                  <a:pt x="0" y="29528"/>
                </a:cubicBezTo>
                <a:cubicBezTo>
                  <a:pt x="0" y="13335"/>
                  <a:pt x="13335" y="0"/>
                  <a:pt x="29528" y="0"/>
                </a:cubicBezTo>
                <a:cubicBezTo>
                  <a:pt x="45720" y="0"/>
                  <a:pt x="59055" y="12383"/>
                  <a:pt x="59055" y="29528"/>
                </a:cubicBezTo>
                <a:close/>
              </a:path>
            </a:pathLst>
          </a:custGeom>
          <a:solidFill>
            <a:srgbClr val="C7DC5E"/>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608" name="Google Shape;608;p5"/>
          <p:cNvSpPr/>
          <p:nvPr/>
        </p:nvSpPr>
        <p:spPr>
          <a:xfrm flipH="1">
            <a:off x="850874" y="7534592"/>
            <a:ext cx="47994" cy="47993"/>
          </a:xfrm>
          <a:custGeom>
            <a:avLst/>
            <a:gdLst/>
            <a:ahLst/>
            <a:cxnLst/>
            <a:rect l="l" t="t" r="r" b="b"/>
            <a:pathLst>
              <a:path w="40005" h="40004" extrusionOk="0">
                <a:moveTo>
                  <a:pt x="40005" y="20003"/>
                </a:moveTo>
                <a:cubicBezTo>
                  <a:pt x="40005" y="31050"/>
                  <a:pt x="31050" y="40005"/>
                  <a:pt x="20003" y="40005"/>
                </a:cubicBezTo>
                <a:cubicBezTo>
                  <a:pt x="8956" y="40005"/>
                  <a:pt x="1" y="31050"/>
                  <a:pt x="1" y="20003"/>
                </a:cubicBezTo>
                <a:cubicBezTo>
                  <a:pt x="1" y="8955"/>
                  <a:pt x="8956" y="0"/>
                  <a:pt x="20003" y="0"/>
                </a:cubicBezTo>
                <a:cubicBezTo>
                  <a:pt x="31050" y="0"/>
                  <a:pt x="40005" y="8955"/>
                  <a:pt x="40005" y="20003"/>
                </a:cubicBezTo>
                <a:close/>
              </a:path>
            </a:pathLst>
          </a:custGeom>
          <a:solidFill>
            <a:srgbClr val="112B27"/>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pic>
        <p:nvPicPr>
          <p:cNvPr id="609" name="Google Shape;609;p5"/>
          <p:cNvPicPr preferRelativeResize="0"/>
          <p:nvPr/>
        </p:nvPicPr>
        <p:blipFill rotWithShape="1">
          <a:blip r:embed="rId2">
            <a:alphaModFix amt="21000"/>
          </a:blip>
          <a:srcRect t="238" b="248"/>
          <a:stretch/>
        </p:blipFill>
        <p:spPr>
          <a:xfrm rot="-2925913" flipH="1">
            <a:off x="-2124993" y="-1417549"/>
            <a:ext cx="12597366" cy="15432467"/>
          </a:xfrm>
          <a:prstGeom prst="rect">
            <a:avLst/>
          </a:prstGeom>
          <a:noFill/>
          <a:ln>
            <a:noFill/>
          </a:ln>
        </p:spPr>
      </p:pic>
      <p:sp>
        <p:nvSpPr>
          <p:cNvPr id="610" name="Google Shape;610;p5"/>
          <p:cNvSpPr txBox="1"/>
          <p:nvPr/>
        </p:nvSpPr>
        <p:spPr>
          <a:xfrm rot="-5400000" flipH="1">
            <a:off x="16770638" y="8738738"/>
            <a:ext cx="2369700" cy="560250"/>
          </a:xfrm>
          <a:prstGeom prst="rect">
            <a:avLst/>
          </a:prstGeom>
          <a:noFill/>
          <a:ln>
            <a:noFill/>
          </a:ln>
        </p:spPr>
        <p:txBody>
          <a:bodyPr spcFirstLastPara="1" wrap="square" lIns="137138" tIns="137138" rIns="137138" bIns="137138" anchor="t" anchorCtr="0">
            <a:noAutofit/>
          </a:bodyPr>
          <a:lstStyle/>
          <a:p>
            <a:pPr marL="0" lvl="0" indent="0" algn="l" rtl="0">
              <a:spcBef>
                <a:spcPts val="0"/>
              </a:spcBef>
              <a:spcAft>
                <a:spcPts val="0"/>
              </a:spcAft>
              <a:buNone/>
            </a:pPr>
            <a:r>
              <a:rPr lang="en" sz="2700">
                <a:solidFill>
                  <a:schemeClr val="lt1"/>
                </a:solidFill>
                <a:latin typeface="Barlow Condensed"/>
                <a:ea typeface="Barlow Condensed"/>
                <a:cs typeface="Barlow Condensed"/>
                <a:sym typeface="Barlow Condensed"/>
              </a:rPr>
              <a:t>SLIDESMANIA.COM</a:t>
            </a:r>
            <a:endParaRPr sz="2700">
              <a:solidFill>
                <a:schemeClr val="lt1"/>
              </a:solidFill>
              <a:latin typeface="Barlow Condensed"/>
              <a:ea typeface="Barlow Condensed"/>
              <a:cs typeface="Barlow Condensed"/>
              <a:sym typeface="Barlow Condensed"/>
            </a:endParaRPr>
          </a:p>
        </p:txBody>
      </p:sp>
    </p:spTree>
    <p:extLst>
      <p:ext uri="{BB962C8B-B14F-4D97-AF65-F5344CB8AC3E}">
        <p14:creationId xmlns:p14="http://schemas.microsoft.com/office/powerpoint/2010/main" val="106324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Your main point">
  <p:cSld name="Your main point">
    <p:spTree>
      <p:nvGrpSpPr>
        <p:cNvPr id="1" name="Shape 786"/>
        <p:cNvGrpSpPr/>
        <p:nvPr/>
      </p:nvGrpSpPr>
      <p:grpSpPr>
        <a:xfrm>
          <a:off x="0" y="0"/>
          <a:ext cx="0" cy="0"/>
          <a:chOff x="0" y="0"/>
          <a:chExt cx="0" cy="0"/>
        </a:xfrm>
      </p:grpSpPr>
      <p:sp>
        <p:nvSpPr>
          <p:cNvPr id="787" name="Google Shape;787;p7"/>
          <p:cNvSpPr txBox="1">
            <a:spLocks noGrp="1"/>
          </p:cNvSpPr>
          <p:nvPr>
            <p:ph type="title"/>
          </p:nvPr>
        </p:nvSpPr>
        <p:spPr>
          <a:xfrm>
            <a:off x="2301488" y="900300"/>
            <a:ext cx="14376600" cy="8181450"/>
          </a:xfrm>
          <a:prstGeom prst="rect">
            <a:avLst/>
          </a:prstGeom>
        </p:spPr>
        <p:txBody>
          <a:bodyPr spcFirstLastPara="1" wrap="square" lIns="121900" tIns="121900" rIns="121900" bIns="121900" anchor="ctr" anchorCtr="0">
            <a:noAutofit/>
          </a:bodyPr>
          <a:lstStyle>
            <a:lvl1pPr lvl="0" algn="r" rtl="0">
              <a:spcBef>
                <a:spcPts val="0"/>
              </a:spcBef>
              <a:spcAft>
                <a:spcPts val="0"/>
              </a:spcAft>
              <a:buSzPts val="6400"/>
              <a:buNone/>
              <a:defRPr sz="9600"/>
            </a:lvl1pPr>
            <a:lvl2pPr lvl="1" algn="r" rtl="0">
              <a:spcBef>
                <a:spcPts val="0"/>
              </a:spcBef>
              <a:spcAft>
                <a:spcPts val="0"/>
              </a:spcAft>
              <a:buSzPts val="6400"/>
              <a:buNone/>
              <a:defRPr sz="9600"/>
            </a:lvl2pPr>
            <a:lvl3pPr lvl="2" algn="r" rtl="0">
              <a:spcBef>
                <a:spcPts val="0"/>
              </a:spcBef>
              <a:spcAft>
                <a:spcPts val="0"/>
              </a:spcAft>
              <a:buSzPts val="6400"/>
              <a:buNone/>
              <a:defRPr sz="9600"/>
            </a:lvl3pPr>
            <a:lvl4pPr lvl="3" algn="r" rtl="0">
              <a:spcBef>
                <a:spcPts val="0"/>
              </a:spcBef>
              <a:spcAft>
                <a:spcPts val="0"/>
              </a:spcAft>
              <a:buSzPts val="6400"/>
              <a:buNone/>
              <a:defRPr sz="9600"/>
            </a:lvl4pPr>
            <a:lvl5pPr lvl="4" algn="r" rtl="0">
              <a:spcBef>
                <a:spcPts val="0"/>
              </a:spcBef>
              <a:spcAft>
                <a:spcPts val="0"/>
              </a:spcAft>
              <a:buSzPts val="6400"/>
              <a:buNone/>
              <a:defRPr sz="9600"/>
            </a:lvl5pPr>
            <a:lvl6pPr lvl="5" algn="r" rtl="0">
              <a:spcBef>
                <a:spcPts val="0"/>
              </a:spcBef>
              <a:spcAft>
                <a:spcPts val="0"/>
              </a:spcAft>
              <a:buSzPts val="6400"/>
              <a:buNone/>
              <a:defRPr sz="9600"/>
            </a:lvl6pPr>
            <a:lvl7pPr lvl="6" algn="r" rtl="0">
              <a:spcBef>
                <a:spcPts val="0"/>
              </a:spcBef>
              <a:spcAft>
                <a:spcPts val="0"/>
              </a:spcAft>
              <a:buSzPts val="6400"/>
              <a:buNone/>
              <a:defRPr sz="9600"/>
            </a:lvl7pPr>
            <a:lvl8pPr lvl="7" algn="r" rtl="0">
              <a:spcBef>
                <a:spcPts val="0"/>
              </a:spcBef>
              <a:spcAft>
                <a:spcPts val="0"/>
              </a:spcAft>
              <a:buSzPts val="6400"/>
              <a:buNone/>
              <a:defRPr sz="9600"/>
            </a:lvl8pPr>
            <a:lvl9pPr lvl="8" algn="r" rtl="0">
              <a:spcBef>
                <a:spcPts val="0"/>
              </a:spcBef>
              <a:spcAft>
                <a:spcPts val="0"/>
              </a:spcAft>
              <a:buSzPts val="6400"/>
              <a:buNone/>
              <a:defRPr sz="9600"/>
            </a:lvl9pPr>
          </a:lstStyle>
          <a:p>
            <a:endParaRPr/>
          </a:p>
        </p:txBody>
      </p:sp>
      <p:sp>
        <p:nvSpPr>
          <p:cNvPr id="788" name="Google Shape;788;p7"/>
          <p:cNvSpPr txBox="1">
            <a:spLocks noGrp="1"/>
          </p:cNvSpPr>
          <p:nvPr>
            <p:ph type="sldNum" idx="12"/>
          </p:nvPr>
        </p:nvSpPr>
        <p:spPr>
          <a:xfrm>
            <a:off x="16944915" y="9326433"/>
            <a:ext cx="1097550" cy="787050"/>
          </a:xfrm>
          <a:prstGeom prst="rect">
            <a:avLst/>
          </a:prstGeom>
        </p:spPr>
        <p:txBody>
          <a:bodyPr spcFirstLastPara="1" wrap="square" lIns="121900" tIns="121900" rIns="121900" bIns="121900" anchor="ctr" anchorCtr="0">
            <a:noAutofit/>
          </a:bodyPr>
          <a:lstStyle>
            <a:lvl1pPr lvl="0" algn="r" rtl="0">
              <a:buNone/>
              <a:defRPr sz="1950">
                <a:solidFill>
                  <a:schemeClr val="dk2"/>
                </a:solidFill>
              </a:defRPr>
            </a:lvl1pPr>
            <a:lvl2pPr lvl="1" algn="r" rtl="0">
              <a:buNone/>
              <a:defRPr sz="1950">
                <a:solidFill>
                  <a:schemeClr val="dk2"/>
                </a:solidFill>
              </a:defRPr>
            </a:lvl2pPr>
            <a:lvl3pPr lvl="2" algn="r" rtl="0">
              <a:buNone/>
              <a:defRPr sz="1950">
                <a:solidFill>
                  <a:schemeClr val="dk2"/>
                </a:solidFill>
              </a:defRPr>
            </a:lvl3pPr>
            <a:lvl4pPr lvl="3" algn="r" rtl="0">
              <a:buNone/>
              <a:defRPr sz="1950">
                <a:solidFill>
                  <a:schemeClr val="dk2"/>
                </a:solidFill>
              </a:defRPr>
            </a:lvl4pPr>
            <a:lvl5pPr lvl="4" algn="r" rtl="0">
              <a:buNone/>
              <a:defRPr sz="1950">
                <a:solidFill>
                  <a:schemeClr val="dk2"/>
                </a:solidFill>
              </a:defRPr>
            </a:lvl5pPr>
            <a:lvl6pPr lvl="5" algn="r" rtl="0">
              <a:buNone/>
              <a:defRPr sz="1950">
                <a:solidFill>
                  <a:schemeClr val="dk2"/>
                </a:solidFill>
              </a:defRPr>
            </a:lvl6pPr>
            <a:lvl7pPr lvl="6" algn="r" rtl="0">
              <a:buNone/>
              <a:defRPr sz="1950">
                <a:solidFill>
                  <a:schemeClr val="dk2"/>
                </a:solidFill>
              </a:defRPr>
            </a:lvl7pPr>
            <a:lvl8pPr lvl="7" algn="r" rtl="0">
              <a:buNone/>
              <a:defRPr sz="1950">
                <a:solidFill>
                  <a:schemeClr val="dk2"/>
                </a:solidFill>
              </a:defRPr>
            </a:lvl8pPr>
            <a:lvl9pPr lvl="8" algn="r" rtl="0">
              <a:buNone/>
              <a:defRPr sz="1950">
                <a:solidFill>
                  <a:schemeClr val="dk2"/>
                </a:solidFill>
              </a:defRPr>
            </a:lvl9pPr>
          </a:lstStyle>
          <a:p>
            <a:fld id="{00000000-1234-1234-1234-123412341234}" type="slidenum">
              <a:rPr lang="en" smtClean="0"/>
              <a:pPr/>
              <a:t>‹#›</a:t>
            </a:fld>
            <a:endParaRPr lang="en"/>
          </a:p>
        </p:txBody>
      </p:sp>
      <p:sp>
        <p:nvSpPr>
          <p:cNvPr id="789" name="Google Shape;789;p7"/>
          <p:cNvSpPr/>
          <p:nvPr/>
        </p:nvSpPr>
        <p:spPr>
          <a:xfrm flipH="1">
            <a:off x="-32466" y="3560340"/>
            <a:ext cx="7701155" cy="6759612"/>
          </a:xfrm>
          <a:custGeom>
            <a:avLst/>
            <a:gdLst/>
            <a:ahLst/>
            <a:cxnLst/>
            <a:rect l="l" t="t" r="r" b="b"/>
            <a:pathLst>
              <a:path w="6800137" h="4706431" extrusionOk="0">
                <a:moveTo>
                  <a:pt x="6784070" y="0"/>
                </a:moveTo>
                <a:cubicBezTo>
                  <a:pt x="6789426" y="1559869"/>
                  <a:pt x="6794781" y="3119737"/>
                  <a:pt x="6800137" y="4679606"/>
                </a:cubicBezTo>
                <a:lnTo>
                  <a:pt x="1332" y="4706431"/>
                </a:lnTo>
                <a:cubicBezTo>
                  <a:pt x="-41196" y="4116864"/>
                  <a:pt x="929226" y="2392817"/>
                  <a:pt x="3594136" y="2373183"/>
                </a:cubicBezTo>
                <a:cubicBezTo>
                  <a:pt x="6259046" y="2353549"/>
                  <a:pt x="6746069" y="33293"/>
                  <a:pt x="6784070" y="0"/>
                </a:cubicBezTo>
                <a:close/>
              </a:path>
            </a:pathLst>
          </a:custGeom>
          <a:gradFill>
            <a:gsLst>
              <a:gs pos="0">
                <a:srgbClr val="255B51"/>
              </a:gs>
              <a:gs pos="7000">
                <a:srgbClr val="255B51"/>
              </a:gs>
              <a:gs pos="60000">
                <a:srgbClr val="224943"/>
              </a:gs>
              <a:gs pos="100000">
                <a:srgbClr val="224943"/>
              </a:gs>
            </a:gsLst>
            <a:lin ang="10200138" scaled="0"/>
          </a:gra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790" name="Google Shape;790;p7"/>
          <p:cNvGrpSpPr/>
          <p:nvPr/>
        </p:nvGrpSpPr>
        <p:grpSpPr>
          <a:xfrm flipH="1">
            <a:off x="4834177" y="9562147"/>
            <a:ext cx="889463" cy="788213"/>
            <a:chOff x="-57404" y="6066190"/>
            <a:chExt cx="959352" cy="850146"/>
          </a:xfrm>
        </p:grpSpPr>
        <p:sp>
          <p:nvSpPr>
            <p:cNvPr id="791" name="Google Shape;791;p7"/>
            <p:cNvSpPr/>
            <p:nvPr/>
          </p:nvSpPr>
          <p:spPr>
            <a:xfrm>
              <a:off x="-50142" y="6252659"/>
              <a:ext cx="667285" cy="657432"/>
            </a:xfrm>
            <a:custGeom>
              <a:avLst/>
              <a:gdLst/>
              <a:ahLst/>
              <a:cxnLst/>
              <a:rect l="l" t="t" r="r" b="b"/>
              <a:pathLst>
                <a:path w="667285" h="657432" extrusionOk="0">
                  <a:moveTo>
                    <a:pt x="541556" y="505985"/>
                  </a:moveTo>
                  <a:cubicBezTo>
                    <a:pt x="511076" y="485030"/>
                    <a:pt x="502503" y="460265"/>
                    <a:pt x="499646" y="425022"/>
                  </a:cubicBezTo>
                  <a:cubicBezTo>
                    <a:pt x="496788" y="389780"/>
                    <a:pt x="467261" y="330725"/>
                    <a:pt x="464403" y="295482"/>
                  </a:cubicBezTo>
                  <a:cubicBezTo>
                    <a:pt x="457736" y="223092"/>
                    <a:pt x="464403" y="157370"/>
                    <a:pt x="481548" y="105935"/>
                  </a:cubicBezTo>
                  <a:cubicBezTo>
                    <a:pt x="460593" y="96410"/>
                    <a:pt x="448211" y="85932"/>
                    <a:pt x="426303" y="105935"/>
                  </a:cubicBezTo>
                  <a:cubicBezTo>
                    <a:pt x="399633" y="129747"/>
                    <a:pt x="421541" y="182135"/>
                    <a:pt x="399633" y="237380"/>
                  </a:cubicBezTo>
                  <a:cubicBezTo>
                    <a:pt x="381536" y="283100"/>
                    <a:pt x="353913" y="328820"/>
                    <a:pt x="370106" y="391685"/>
                  </a:cubicBezTo>
                  <a:cubicBezTo>
                    <a:pt x="379631" y="428832"/>
                    <a:pt x="369153" y="468837"/>
                    <a:pt x="386298" y="517415"/>
                  </a:cubicBezTo>
                  <a:cubicBezTo>
                    <a:pt x="325338" y="500270"/>
                    <a:pt x="317718" y="467885"/>
                    <a:pt x="292001" y="411687"/>
                  </a:cubicBezTo>
                  <a:cubicBezTo>
                    <a:pt x="276761" y="379302"/>
                    <a:pt x="265331" y="345965"/>
                    <a:pt x="250091" y="313580"/>
                  </a:cubicBezTo>
                  <a:cubicBezTo>
                    <a:pt x="234851" y="281195"/>
                    <a:pt x="214848" y="254525"/>
                    <a:pt x="194846" y="225950"/>
                  </a:cubicBezTo>
                  <a:cubicBezTo>
                    <a:pt x="171986" y="191660"/>
                    <a:pt x="173891" y="159275"/>
                    <a:pt x="174843" y="119270"/>
                  </a:cubicBezTo>
                  <a:cubicBezTo>
                    <a:pt x="174843" y="93552"/>
                    <a:pt x="136743" y="37355"/>
                    <a:pt x="118646" y="17352"/>
                  </a:cubicBezTo>
                  <a:cubicBezTo>
                    <a:pt x="99596" y="-3603"/>
                    <a:pt x="81498" y="-2650"/>
                    <a:pt x="63401" y="4970"/>
                  </a:cubicBezTo>
                  <a:cubicBezTo>
                    <a:pt x="60543" y="11637"/>
                    <a:pt x="56733" y="17352"/>
                    <a:pt x="54828" y="24020"/>
                  </a:cubicBezTo>
                  <a:cubicBezTo>
                    <a:pt x="42446" y="58310"/>
                    <a:pt x="38636" y="95457"/>
                    <a:pt x="36731" y="132605"/>
                  </a:cubicBezTo>
                  <a:cubicBezTo>
                    <a:pt x="30063" y="154512"/>
                    <a:pt x="9108" y="223092"/>
                    <a:pt x="5298" y="243095"/>
                  </a:cubicBezTo>
                  <a:cubicBezTo>
                    <a:pt x="-6132" y="302150"/>
                    <a:pt x="4346" y="464075"/>
                    <a:pt x="5298" y="597425"/>
                  </a:cubicBezTo>
                  <a:cubicBezTo>
                    <a:pt x="90071" y="615522"/>
                    <a:pt x="198656" y="644097"/>
                    <a:pt x="285333" y="653622"/>
                  </a:cubicBezTo>
                  <a:cubicBezTo>
                    <a:pt x="336768" y="659337"/>
                    <a:pt x="468213" y="626000"/>
                    <a:pt x="476786" y="622190"/>
                  </a:cubicBezTo>
                  <a:cubicBezTo>
                    <a:pt x="532031" y="625047"/>
                    <a:pt x="566321" y="645050"/>
                    <a:pt x="598706" y="653622"/>
                  </a:cubicBezTo>
                  <a:cubicBezTo>
                    <a:pt x="613946" y="657432"/>
                    <a:pt x="638711" y="658385"/>
                    <a:pt x="667286" y="656480"/>
                  </a:cubicBezTo>
                  <a:cubicBezTo>
                    <a:pt x="663476" y="635525"/>
                    <a:pt x="658713" y="615522"/>
                    <a:pt x="649188" y="596472"/>
                  </a:cubicBezTo>
                  <a:cubicBezTo>
                    <a:pt x="624423" y="548847"/>
                    <a:pt x="582513" y="533607"/>
                    <a:pt x="541556" y="505985"/>
                  </a:cubicBezTo>
                  <a:close/>
                </a:path>
              </a:pathLst>
            </a:custGeom>
            <a:solidFill>
              <a:srgbClr val="878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792" name="Google Shape;792;p7"/>
            <p:cNvGrpSpPr/>
            <p:nvPr/>
          </p:nvGrpSpPr>
          <p:grpSpPr>
            <a:xfrm>
              <a:off x="23831" y="6082457"/>
              <a:ext cx="878117" cy="822880"/>
              <a:chOff x="23831" y="6082457"/>
              <a:chExt cx="878117" cy="822880"/>
            </a:xfrm>
          </p:grpSpPr>
          <p:grpSp>
            <p:nvGrpSpPr>
              <p:cNvPr id="793" name="Google Shape;793;p7"/>
              <p:cNvGrpSpPr/>
              <p:nvPr/>
            </p:nvGrpSpPr>
            <p:grpSpPr>
              <a:xfrm>
                <a:off x="510471" y="6536712"/>
                <a:ext cx="391477" cy="368625"/>
                <a:chOff x="510471" y="6536712"/>
                <a:chExt cx="391477" cy="368625"/>
              </a:xfrm>
            </p:grpSpPr>
            <p:sp>
              <p:nvSpPr>
                <p:cNvPr id="794" name="Google Shape;794;p7"/>
                <p:cNvSpPr/>
                <p:nvPr/>
              </p:nvSpPr>
              <p:spPr>
                <a:xfrm>
                  <a:off x="510471" y="6665076"/>
                  <a:ext cx="391477" cy="240261"/>
                </a:xfrm>
                <a:custGeom>
                  <a:avLst/>
                  <a:gdLst/>
                  <a:ahLst/>
                  <a:cxnLst/>
                  <a:rect l="l" t="t" r="r" b="b"/>
                  <a:pathLst>
                    <a:path w="391477" h="240261" extrusionOk="0">
                      <a:moveTo>
                        <a:pt x="340042" y="6899"/>
                      </a:moveTo>
                      <a:cubicBezTo>
                        <a:pt x="315278" y="12614"/>
                        <a:pt x="294323" y="-4531"/>
                        <a:pt x="277178" y="1184"/>
                      </a:cubicBezTo>
                      <a:cubicBezTo>
                        <a:pt x="261938" y="5946"/>
                        <a:pt x="248602" y="24996"/>
                        <a:pt x="236220" y="33569"/>
                      </a:cubicBezTo>
                      <a:cubicBezTo>
                        <a:pt x="208598" y="51666"/>
                        <a:pt x="204788" y="39284"/>
                        <a:pt x="175260" y="44999"/>
                      </a:cubicBezTo>
                      <a:cubicBezTo>
                        <a:pt x="141923" y="51666"/>
                        <a:pt x="91440" y="60239"/>
                        <a:pt x="62865" y="52619"/>
                      </a:cubicBezTo>
                      <a:cubicBezTo>
                        <a:pt x="59055" y="55476"/>
                        <a:pt x="55245" y="57381"/>
                        <a:pt x="52388" y="59286"/>
                      </a:cubicBezTo>
                      <a:cubicBezTo>
                        <a:pt x="41910" y="65001"/>
                        <a:pt x="24765" y="90719"/>
                        <a:pt x="13335" y="96434"/>
                      </a:cubicBezTo>
                      <a:cubicBezTo>
                        <a:pt x="8573" y="99291"/>
                        <a:pt x="3810" y="101196"/>
                        <a:pt x="0" y="103101"/>
                      </a:cubicBezTo>
                      <a:cubicBezTo>
                        <a:pt x="33338" y="123104"/>
                        <a:pt x="65723" y="141201"/>
                        <a:pt x="84773" y="180254"/>
                      </a:cubicBezTo>
                      <a:cubicBezTo>
                        <a:pt x="94298" y="199304"/>
                        <a:pt x="99060" y="220259"/>
                        <a:pt x="102870" y="240261"/>
                      </a:cubicBezTo>
                      <a:cubicBezTo>
                        <a:pt x="198120" y="234546"/>
                        <a:pt x="366713" y="191684"/>
                        <a:pt x="391478" y="151679"/>
                      </a:cubicBezTo>
                      <a:cubicBezTo>
                        <a:pt x="390525" y="99291"/>
                        <a:pt x="382905" y="52619"/>
                        <a:pt x="370523" y="231"/>
                      </a:cubicBezTo>
                      <a:cubicBezTo>
                        <a:pt x="367665" y="231"/>
                        <a:pt x="340995" y="5946"/>
                        <a:pt x="340042" y="6899"/>
                      </a:cubicBezTo>
                      <a:close/>
                    </a:path>
                  </a:pathLst>
                </a:custGeom>
                <a:solidFill>
                  <a:srgbClr val="99969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95" name="Google Shape;795;p7"/>
                <p:cNvSpPr/>
                <p:nvPr/>
              </p:nvSpPr>
              <p:spPr>
                <a:xfrm>
                  <a:off x="575233" y="6536712"/>
                  <a:ext cx="306704" cy="187013"/>
                </a:xfrm>
                <a:custGeom>
                  <a:avLst/>
                  <a:gdLst/>
                  <a:ahLst/>
                  <a:cxnLst/>
                  <a:rect l="l" t="t" r="r" b="b"/>
                  <a:pathLst>
                    <a:path w="306704" h="187013" extrusionOk="0">
                      <a:moveTo>
                        <a:pt x="113348" y="177165"/>
                      </a:moveTo>
                      <a:cubicBezTo>
                        <a:pt x="142875" y="171450"/>
                        <a:pt x="146685" y="183832"/>
                        <a:pt x="174307" y="165735"/>
                      </a:cubicBezTo>
                      <a:cubicBezTo>
                        <a:pt x="186690" y="157163"/>
                        <a:pt x="200025" y="139065"/>
                        <a:pt x="215265" y="133350"/>
                      </a:cubicBezTo>
                      <a:cubicBezTo>
                        <a:pt x="233363" y="127635"/>
                        <a:pt x="253365" y="144780"/>
                        <a:pt x="278130" y="139065"/>
                      </a:cubicBezTo>
                      <a:cubicBezTo>
                        <a:pt x="279082" y="139065"/>
                        <a:pt x="305753" y="133350"/>
                        <a:pt x="306705" y="132397"/>
                      </a:cubicBezTo>
                      <a:cubicBezTo>
                        <a:pt x="295275" y="87630"/>
                        <a:pt x="289560" y="45720"/>
                        <a:pt x="278130" y="0"/>
                      </a:cubicBezTo>
                      <a:cubicBezTo>
                        <a:pt x="257175" y="11430"/>
                        <a:pt x="192405" y="27622"/>
                        <a:pt x="176213" y="44767"/>
                      </a:cubicBezTo>
                      <a:cubicBezTo>
                        <a:pt x="132398" y="93345"/>
                        <a:pt x="149542" y="117157"/>
                        <a:pt x="60007" y="138113"/>
                      </a:cubicBezTo>
                      <a:cubicBezTo>
                        <a:pt x="49530" y="140970"/>
                        <a:pt x="22860" y="167640"/>
                        <a:pt x="0" y="183832"/>
                      </a:cubicBezTo>
                      <a:cubicBezTo>
                        <a:pt x="29527" y="191452"/>
                        <a:pt x="80010" y="183832"/>
                        <a:pt x="113348" y="177165"/>
                      </a:cubicBezTo>
                      <a:close/>
                    </a:path>
                  </a:pathLst>
                </a:custGeom>
                <a:solidFill>
                  <a:srgbClr val="878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796" name="Google Shape;796;p7"/>
              <p:cNvSpPr/>
              <p:nvPr/>
            </p:nvSpPr>
            <p:spPr>
              <a:xfrm>
                <a:off x="410761" y="6262239"/>
                <a:ext cx="401644" cy="509740"/>
              </a:xfrm>
              <a:custGeom>
                <a:avLst/>
                <a:gdLst/>
                <a:ahLst/>
                <a:cxnLst/>
                <a:rect l="l" t="t" r="r" b="b"/>
                <a:pathLst>
                  <a:path w="401644" h="509740" extrusionOk="0">
                    <a:moveTo>
                      <a:pt x="154947" y="465925"/>
                    </a:moveTo>
                    <a:cubicBezTo>
                      <a:pt x="180664" y="450685"/>
                      <a:pt x="213049" y="415443"/>
                      <a:pt x="225432" y="412585"/>
                    </a:cubicBezTo>
                    <a:cubicBezTo>
                      <a:pt x="315919" y="391630"/>
                      <a:pt x="297822" y="367818"/>
                      <a:pt x="341637" y="319240"/>
                    </a:cubicBezTo>
                    <a:cubicBezTo>
                      <a:pt x="356877" y="302095"/>
                      <a:pt x="380689" y="290665"/>
                      <a:pt x="401644" y="279235"/>
                    </a:cubicBezTo>
                    <a:cubicBezTo>
                      <a:pt x="366402" y="197320"/>
                      <a:pt x="318777" y="121120"/>
                      <a:pt x="262579" y="56350"/>
                    </a:cubicBezTo>
                    <a:cubicBezTo>
                      <a:pt x="240672" y="31585"/>
                      <a:pt x="216859" y="2058"/>
                      <a:pt x="181617" y="153"/>
                    </a:cubicBezTo>
                    <a:cubicBezTo>
                      <a:pt x="150184" y="-1752"/>
                      <a:pt x="115894" y="14440"/>
                      <a:pt x="87319" y="32538"/>
                    </a:cubicBezTo>
                    <a:cubicBezTo>
                      <a:pt x="58744" y="54445"/>
                      <a:pt x="33027" y="78258"/>
                      <a:pt x="19692" y="96355"/>
                    </a:cubicBezTo>
                    <a:cubicBezTo>
                      <a:pt x="2547" y="147790"/>
                      <a:pt x="-4121" y="213513"/>
                      <a:pt x="2547" y="285903"/>
                    </a:cubicBezTo>
                    <a:cubicBezTo>
                      <a:pt x="6357" y="321145"/>
                      <a:pt x="34932" y="380200"/>
                      <a:pt x="37789" y="415443"/>
                    </a:cubicBezTo>
                    <a:cubicBezTo>
                      <a:pt x="40647" y="450685"/>
                      <a:pt x="49219" y="475450"/>
                      <a:pt x="79699" y="496405"/>
                    </a:cubicBezTo>
                    <a:cubicBezTo>
                      <a:pt x="86367" y="501168"/>
                      <a:pt x="93987" y="504978"/>
                      <a:pt x="100654" y="509740"/>
                    </a:cubicBezTo>
                    <a:cubicBezTo>
                      <a:pt x="105417" y="507835"/>
                      <a:pt x="110179" y="505930"/>
                      <a:pt x="113989" y="503073"/>
                    </a:cubicBezTo>
                    <a:cubicBezTo>
                      <a:pt x="127324" y="497358"/>
                      <a:pt x="144469" y="472593"/>
                      <a:pt x="154947" y="465925"/>
                    </a:cubicBezTo>
                    <a:close/>
                  </a:path>
                </a:pathLst>
              </a:custGeom>
              <a:solidFill>
                <a:srgbClr val="A5A0A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797" name="Google Shape;797;p7"/>
              <p:cNvGrpSpPr/>
              <p:nvPr/>
            </p:nvGrpSpPr>
            <p:grpSpPr>
              <a:xfrm>
                <a:off x="23831" y="6082457"/>
                <a:ext cx="474249" cy="688569"/>
                <a:chOff x="23831" y="6082457"/>
                <a:chExt cx="474249" cy="688569"/>
              </a:xfrm>
            </p:grpSpPr>
            <p:sp>
              <p:nvSpPr>
                <p:cNvPr id="798" name="Google Shape;798;p7"/>
                <p:cNvSpPr/>
                <p:nvPr/>
              </p:nvSpPr>
              <p:spPr>
                <a:xfrm>
                  <a:off x="154228" y="6174761"/>
                  <a:ext cx="343852" cy="596265"/>
                </a:xfrm>
                <a:custGeom>
                  <a:avLst/>
                  <a:gdLst/>
                  <a:ahLst/>
                  <a:cxnLst/>
                  <a:rect l="l" t="t" r="r" b="b"/>
                  <a:pathLst>
                    <a:path w="343852" h="596265" extrusionOk="0">
                      <a:moveTo>
                        <a:pt x="340995" y="122873"/>
                      </a:moveTo>
                      <a:cubicBezTo>
                        <a:pt x="330518" y="95250"/>
                        <a:pt x="306705" y="69533"/>
                        <a:pt x="289560" y="48578"/>
                      </a:cubicBezTo>
                      <a:cubicBezTo>
                        <a:pt x="275272" y="31433"/>
                        <a:pt x="260033" y="15240"/>
                        <a:pt x="244793" y="0"/>
                      </a:cubicBezTo>
                      <a:cubicBezTo>
                        <a:pt x="227647" y="123825"/>
                        <a:pt x="104775" y="270510"/>
                        <a:pt x="0" y="319088"/>
                      </a:cubicBezTo>
                      <a:cubicBezTo>
                        <a:pt x="16192" y="342900"/>
                        <a:pt x="32385" y="365760"/>
                        <a:pt x="44767" y="392430"/>
                      </a:cubicBezTo>
                      <a:cubicBezTo>
                        <a:pt x="60007" y="424815"/>
                        <a:pt x="71438" y="458153"/>
                        <a:pt x="86677" y="490538"/>
                      </a:cubicBezTo>
                      <a:cubicBezTo>
                        <a:pt x="112395" y="545783"/>
                        <a:pt x="120015" y="579120"/>
                        <a:pt x="180975" y="596265"/>
                      </a:cubicBezTo>
                      <a:cubicBezTo>
                        <a:pt x="163830" y="547688"/>
                        <a:pt x="174308" y="508635"/>
                        <a:pt x="164783" y="470535"/>
                      </a:cubicBezTo>
                      <a:cubicBezTo>
                        <a:pt x="148590" y="407670"/>
                        <a:pt x="176213" y="361950"/>
                        <a:pt x="194310" y="316230"/>
                      </a:cubicBezTo>
                      <a:cubicBezTo>
                        <a:pt x="216218" y="260033"/>
                        <a:pt x="194310" y="208598"/>
                        <a:pt x="220980" y="184785"/>
                      </a:cubicBezTo>
                      <a:cubicBezTo>
                        <a:pt x="242888" y="164783"/>
                        <a:pt x="255270" y="175260"/>
                        <a:pt x="276225" y="184785"/>
                      </a:cubicBezTo>
                      <a:cubicBezTo>
                        <a:pt x="289560" y="166688"/>
                        <a:pt x="315278" y="142875"/>
                        <a:pt x="343853" y="120968"/>
                      </a:cubicBezTo>
                      <a:cubicBezTo>
                        <a:pt x="343853" y="120968"/>
                        <a:pt x="341947" y="121920"/>
                        <a:pt x="340995" y="122873"/>
                      </a:cubicBezTo>
                      <a:close/>
                    </a:path>
                  </a:pathLst>
                </a:custGeom>
                <a:solidFill>
                  <a:srgbClr val="99969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799" name="Google Shape;799;p7"/>
                <p:cNvSpPr/>
                <p:nvPr/>
              </p:nvSpPr>
              <p:spPr>
                <a:xfrm>
                  <a:off x="23831" y="6082457"/>
                  <a:ext cx="384810" cy="423748"/>
                </a:xfrm>
                <a:custGeom>
                  <a:avLst/>
                  <a:gdLst/>
                  <a:ahLst/>
                  <a:cxnLst/>
                  <a:rect l="l" t="t" r="r" b="b"/>
                  <a:pathLst>
                    <a:path w="384810" h="423748" extrusionOk="0">
                      <a:moveTo>
                        <a:pt x="384810" y="103708"/>
                      </a:moveTo>
                      <a:cubicBezTo>
                        <a:pt x="364808" y="84658"/>
                        <a:pt x="344805" y="66561"/>
                        <a:pt x="322898" y="50368"/>
                      </a:cubicBezTo>
                      <a:cubicBezTo>
                        <a:pt x="294323" y="28461"/>
                        <a:pt x="251460" y="-12497"/>
                        <a:pt x="213360" y="3696"/>
                      </a:cubicBezTo>
                      <a:cubicBezTo>
                        <a:pt x="189548" y="13221"/>
                        <a:pt x="167640" y="35128"/>
                        <a:pt x="147638" y="49416"/>
                      </a:cubicBezTo>
                      <a:cubicBezTo>
                        <a:pt x="123825" y="66561"/>
                        <a:pt x="99060" y="83706"/>
                        <a:pt x="75248" y="102756"/>
                      </a:cubicBezTo>
                      <a:cubicBezTo>
                        <a:pt x="44768" y="126568"/>
                        <a:pt x="17145" y="153238"/>
                        <a:pt x="0" y="187528"/>
                      </a:cubicBezTo>
                      <a:cubicBezTo>
                        <a:pt x="18097" y="179908"/>
                        <a:pt x="35243" y="178956"/>
                        <a:pt x="55245" y="199911"/>
                      </a:cubicBezTo>
                      <a:cubicBezTo>
                        <a:pt x="73343" y="219913"/>
                        <a:pt x="111443" y="276111"/>
                        <a:pt x="111443" y="301828"/>
                      </a:cubicBezTo>
                      <a:cubicBezTo>
                        <a:pt x="111443" y="340881"/>
                        <a:pt x="108585" y="374218"/>
                        <a:pt x="131445" y="408508"/>
                      </a:cubicBezTo>
                      <a:cubicBezTo>
                        <a:pt x="135255" y="413271"/>
                        <a:pt x="138113" y="418033"/>
                        <a:pt x="141923" y="423748"/>
                      </a:cubicBezTo>
                      <a:cubicBezTo>
                        <a:pt x="243840" y="374218"/>
                        <a:pt x="366713" y="226581"/>
                        <a:pt x="384810" y="103708"/>
                      </a:cubicBezTo>
                      <a:close/>
                    </a:path>
                  </a:pathLst>
                </a:custGeom>
                <a:solidFill>
                  <a:srgbClr val="A5A0A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sp>
          <p:nvSpPr>
            <p:cNvPr id="800" name="Google Shape;800;p7"/>
            <p:cNvSpPr/>
            <p:nvPr/>
          </p:nvSpPr>
          <p:spPr>
            <a:xfrm>
              <a:off x="451408" y="6303349"/>
              <a:ext cx="220979" cy="43815"/>
            </a:xfrm>
            <a:custGeom>
              <a:avLst/>
              <a:gdLst/>
              <a:ahLst/>
              <a:cxnLst/>
              <a:rect l="l" t="t" r="r" b="b"/>
              <a:pathLst>
                <a:path w="220979" h="43815" extrusionOk="0">
                  <a:moveTo>
                    <a:pt x="10477" y="41910"/>
                  </a:moveTo>
                  <a:cubicBezTo>
                    <a:pt x="6667" y="41910"/>
                    <a:pt x="3810" y="42863"/>
                    <a:pt x="0" y="43815"/>
                  </a:cubicBezTo>
                  <a:cubicBezTo>
                    <a:pt x="20002" y="27622"/>
                    <a:pt x="41910" y="12383"/>
                    <a:pt x="63817" y="953"/>
                  </a:cubicBezTo>
                  <a:cubicBezTo>
                    <a:pt x="63817" y="953"/>
                    <a:pt x="64770" y="953"/>
                    <a:pt x="64770" y="0"/>
                  </a:cubicBezTo>
                  <a:cubicBezTo>
                    <a:pt x="67627" y="0"/>
                    <a:pt x="70485" y="0"/>
                    <a:pt x="73342" y="0"/>
                  </a:cubicBezTo>
                  <a:cubicBezTo>
                    <a:pt x="49530" y="9525"/>
                    <a:pt x="28575" y="23813"/>
                    <a:pt x="10477" y="41910"/>
                  </a:cubicBezTo>
                  <a:close/>
                  <a:moveTo>
                    <a:pt x="188595" y="10478"/>
                  </a:moveTo>
                  <a:cubicBezTo>
                    <a:pt x="199073" y="15240"/>
                    <a:pt x="208598" y="20955"/>
                    <a:pt x="217170" y="29528"/>
                  </a:cubicBezTo>
                  <a:cubicBezTo>
                    <a:pt x="218123" y="30480"/>
                    <a:pt x="220027" y="32385"/>
                    <a:pt x="220980" y="33338"/>
                  </a:cubicBezTo>
                  <a:cubicBezTo>
                    <a:pt x="210502" y="24765"/>
                    <a:pt x="200025" y="17145"/>
                    <a:pt x="188595" y="10478"/>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01" name="Google Shape;801;p7"/>
            <p:cNvSpPr/>
            <p:nvPr/>
          </p:nvSpPr>
          <p:spPr>
            <a:xfrm>
              <a:off x="-57404" y="6557666"/>
              <a:ext cx="886954" cy="358670"/>
            </a:xfrm>
            <a:custGeom>
              <a:avLst/>
              <a:gdLst/>
              <a:ahLst/>
              <a:cxnLst/>
              <a:rect l="l" t="t" r="r" b="b"/>
              <a:pathLst>
                <a:path w="886954" h="358670" extrusionOk="0">
                  <a:moveTo>
                    <a:pt x="731697" y="319088"/>
                  </a:moveTo>
                  <a:cubicBezTo>
                    <a:pt x="706932" y="315278"/>
                    <a:pt x="655497" y="287655"/>
                    <a:pt x="651687" y="280988"/>
                  </a:cubicBezTo>
                  <a:cubicBezTo>
                    <a:pt x="640257" y="261938"/>
                    <a:pt x="618350" y="228600"/>
                    <a:pt x="569772" y="214313"/>
                  </a:cubicBezTo>
                  <a:cubicBezTo>
                    <a:pt x="569772" y="244793"/>
                    <a:pt x="612635" y="262890"/>
                    <a:pt x="620255" y="269558"/>
                  </a:cubicBezTo>
                  <a:cubicBezTo>
                    <a:pt x="624065" y="273368"/>
                    <a:pt x="623112" y="295275"/>
                    <a:pt x="611682" y="299085"/>
                  </a:cubicBezTo>
                  <a:cubicBezTo>
                    <a:pt x="599300" y="302895"/>
                    <a:pt x="575487" y="288608"/>
                    <a:pt x="565962" y="281940"/>
                  </a:cubicBezTo>
                  <a:cubicBezTo>
                    <a:pt x="534530" y="259080"/>
                    <a:pt x="509765" y="267653"/>
                    <a:pt x="480237" y="244793"/>
                  </a:cubicBezTo>
                  <a:cubicBezTo>
                    <a:pt x="468807" y="236220"/>
                    <a:pt x="475475" y="200977"/>
                    <a:pt x="438327" y="170498"/>
                  </a:cubicBezTo>
                  <a:cubicBezTo>
                    <a:pt x="406895" y="143827"/>
                    <a:pt x="388797" y="80963"/>
                    <a:pt x="379272" y="0"/>
                  </a:cubicBezTo>
                  <a:cubicBezTo>
                    <a:pt x="357365" y="60008"/>
                    <a:pt x="369747" y="146685"/>
                    <a:pt x="383082" y="246698"/>
                  </a:cubicBezTo>
                  <a:cubicBezTo>
                    <a:pt x="361175" y="266700"/>
                    <a:pt x="357365" y="309563"/>
                    <a:pt x="343077" y="336233"/>
                  </a:cubicBezTo>
                  <a:cubicBezTo>
                    <a:pt x="335457" y="315278"/>
                    <a:pt x="321170" y="296228"/>
                    <a:pt x="307835" y="282893"/>
                  </a:cubicBezTo>
                  <a:cubicBezTo>
                    <a:pt x="281165" y="256223"/>
                    <a:pt x="254495" y="252413"/>
                    <a:pt x="221157" y="240030"/>
                  </a:cubicBezTo>
                  <a:cubicBezTo>
                    <a:pt x="168770" y="220980"/>
                    <a:pt x="154482" y="159068"/>
                    <a:pt x="129717" y="112395"/>
                  </a:cubicBezTo>
                  <a:cubicBezTo>
                    <a:pt x="116382" y="87630"/>
                    <a:pt x="61137" y="3810"/>
                    <a:pt x="5892" y="10478"/>
                  </a:cubicBezTo>
                  <a:cubicBezTo>
                    <a:pt x="-7443" y="72390"/>
                    <a:pt x="5892" y="272415"/>
                    <a:pt x="6845" y="295275"/>
                  </a:cubicBezTo>
                  <a:cubicBezTo>
                    <a:pt x="59232" y="302895"/>
                    <a:pt x="228777" y="351473"/>
                    <a:pt x="294500" y="352425"/>
                  </a:cubicBezTo>
                  <a:cubicBezTo>
                    <a:pt x="313550" y="356235"/>
                    <a:pt x="478332" y="338138"/>
                    <a:pt x="487857" y="322898"/>
                  </a:cubicBezTo>
                  <a:cubicBezTo>
                    <a:pt x="544055" y="334328"/>
                    <a:pt x="591680" y="362903"/>
                    <a:pt x="663117" y="358140"/>
                  </a:cubicBezTo>
                  <a:cubicBezTo>
                    <a:pt x="752652" y="352425"/>
                    <a:pt x="865047" y="320993"/>
                    <a:pt x="886955" y="306705"/>
                  </a:cubicBezTo>
                  <a:cubicBezTo>
                    <a:pt x="831710" y="280035"/>
                    <a:pt x="777417" y="313373"/>
                    <a:pt x="731697" y="319088"/>
                  </a:cubicBezTo>
                  <a:close/>
                </a:path>
              </a:pathLst>
            </a:custGeom>
            <a:solidFill>
              <a:srgbClr val="6D69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02" name="Google Shape;802;p7"/>
            <p:cNvSpPr/>
            <p:nvPr/>
          </p:nvSpPr>
          <p:spPr>
            <a:xfrm>
              <a:off x="7543" y="6066190"/>
              <a:ext cx="444817" cy="456233"/>
            </a:xfrm>
            <a:custGeom>
              <a:avLst/>
              <a:gdLst/>
              <a:ahLst/>
              <a:cxnLst/>
              <a:rect l="l" t="t" r="r" b="b"/>
              <a:pathLst>
                <a:path w="444817" h="456233" extrusionOk="0">
                  <a:moveTo>
                    <a:pt x="395288" y="97141"/>
                  </a:moveTo>
                  <a:cubicBezTo>
                    <a:pt x="377190" y="79996"/>
                    <a:pt x="350520" y="68566"/>
                    <a:pt x="329565" y="52374"/>
                  </a:cubicBezTo>
                  <a:cubicBezTo>
                    <a:pt x="287655" y="19989"/>
                    <a:pt x="245745" y="-12396"/>
                    <a:pt x="215265" y="4749"/>
                  </a:cubicBezTo>
                  <a:cubicBezTo>
                    <a:pt x="169545" y="31419"/>
                    <a:pt x="44768" y="127621"/>
                    <a:pt x="27622" y="148576"/>
                  </a:cubicBezTo>
                  <a:cubicBezTo>
                    <a:pt x="20002" y="158101"/>
                    <a:pt x="4763" y="185724"/>
                    <a:pt x="0" y="201916"/>
                  </a:cubicBezTo>
                  <a:cubicBezTo>
                    <a:pt x="6667" y="200011"/>
                    <a:pt x="20955" y="198106"/>
                    <a:pt x="26670" y="200011"/>
                  </a:cubicBezTo>
                  <a:cubicBezTo>
                    <a:pt x="54293" y="208584"/>
                    <a:pt x="69533" y="229539"/>
                    <a:pt x="85725" y="255256"/>
                  </a:cubicBezTo>
                  <a:cubicBezTo>
                    <a:pt x="103823" y="283831"/>
                    <a:pt x="102870" y="311454"/>
                    <a:pt x="105727" y="342886"/>
                  </a:cubicBezTo>
                  <a:cubicBezTo>
                    <a:pt x="106680" y="352411"/>
                    <a:pt x="110490" y="360031"/>
                    <a:pt x="112395" y="369556"/>
                  </a:cubicBezTo>
                  <a:cubicBezTo>
                    <a:pt x="121920" y="408609"/>
                    <a:pt x="146685" y="420991"/>
                    <a:pt x="166687" y="456234"/>
                  </a:cubicBezTo>
                  <a:cubicBezTo>
                    <a:pt x="165735" y="439089"/>
                    <a:pt x="160020" y="410514"/>
                    <a:pt x="141923" y="391464"/>
                  </a:cubicBezTo>
                  <a:cubicBezTo>
                    <a:pt x="132398" y="381939"/>
                    <a:pt x="136208" y="345744"/>
                    <a:pt x="140970" y="330504"/>
                  </a:cubicBezTo>
                  <a:cubicBezTo>
                    <a:pt x="145733" y="315264"/>
                    <a:pt x="152400" y="300976"/>
                    <a:pt x="145733" y="284784"/>
                  </a:cubicBezTo>
                  <a:cubicBezTo>
                    <a:pt x="137160" y="261924"/>
                    <a:pt x="109537" y="247636"/>
                    <a:pt x="97155" y="226681"/>
                  </a:cubicBezTo>
                  <a:cubicBezTo>
                    <a:pt x="80963" y="200011"/>
                    <a:pt x="75248" y="168579"/>
                    <a:pt x="91440" y="139051"/>
                  </a:cubicBezTo>
                  <a:cubicBezTo>
                    <a:pt x="96202" y="130479"/>
                    <a:pt x="102870" y="123811"/>
                    <a:pt x="109537" y="117144"/>
                  </a:cubicBezTo>
                  <a:cubicBezTo>
                    <a:pt x="127635" y="102856"/>
                    <a:pt x="145733" y="88569"/>
                    <a:pt x="163830" y="74281"/>
                  </a:cubicBezTo>
                  <a:cubicBezTo>
                    <a:pt x="185737" y="56184"/>
                    <a:pt x="206693" y="36181"/>
                    <a:pt x="235268" y="31419"/>
                  </a:cubicBezTo>
                  <a:cubicBezTo>
                    <a:pt x="247650" y="29514"/>
                    <a:pt x="259080" y="31419"/>
                    <a:pt x="270510" y="34276"/>
                  </a:cubicBezTo>
                  <a:cubicBezTo>
                    <a:pt x="297180" y="45706"/>
                    <a:pt x="322898" y="65709"/>
                    <a:pt x="342900" y="78091"/>
                  </a:cubicBezTo>
                  <a:cubicBezTo>
                    <a:pt x="360998" y="89521"/>
                    <a:pt x="377190" y="98094"/>
                    <a:pt x="391478" y="113334"/>
                  </a:cubicBezTo>
                  <a:cubicBezTo>
                    <a:pt x="406718" y="129526"/>
                    <a:pt x="423863" y="152386"/>
                    <a:pt x="444818" y="166674"/>
                  </a:cubicBezTo>
                  <a:cubicBezTo>
                    <a:pt x="426720" y="140956"/>
                    <a:pt x="414338" y="115239"/>
                    <a:pt x="395288" y="97141"/>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03" name="Google Shape;803;p7"/>
            <p:cNvSpPr/>
            <p:nvPr/>
          </p:nvSpPr>
          <p:spPr>
            <a:xfrm>
              <a:off x="359825" y="6248965"/>
              <a:ext cx="389714" cy="350611"/>
            </a:xfrm>
            <a:custGeom>
              <a:avLst/>
              <a:gdLst/>
              <a:ahLst/>
              <a:cxnLst/>
              <a:rect l="l" t="t" r="r" b="b"/>
              <a:pathLst>
                <a:path w="389714" h="350611" extrusionOk="0">
                  <a:moveTo>
                    <a:pt x="323040" y="77244"/>
                  </a:moveTo>
                  <a:cubicBezTo>
                    <a:pt x="300180" y="45812"/>
                    <a:pt x="256365" y="2949"/>
                    <a:pt x="219218" y="92"/>
                  </a:cubicBezTo>
                  <a:cubicBezTo>
                    <a:pt x="203977" y="-861"/>
                    <a:pt x="189690" y="5807"/>
                    <a:pt x="174450" y="10569"/>
                  </a:cubicBezTo>
                  <a:cubicBezTo>
                    <a:pt x="133492" y="23904"/>
                    <a:pt x="72533" y="58194"/>
                    <a:pt x="41100" y="81054"/>
                  </a:cubicBezTo>
                  <a:cubicBezTo>
                    <a:pt x="12525" y="102962"/>
                    <a:pt x="-4620" y="124869"/>
                    <a:pt x="1095" y="163922"/>
                  </a:cubicBezTo>
                  <a:cubicBezTo>
                    <a:pt x="11572" y="146777"/>
                    <a:pt x="42053" y="151539"/>
                    <a:pt x="39195" y="174399"/>
                  </a:cubicBezTo>
                  <a:cubicBezTo>
                    <a:pt x="32528" y="226787"/>
                    <a:pt x="40147" y="305844"/>
                    <a:pt x="67770" y="350612"/>
                  </a:cubicBezTo>
                  <a:cubicBezTo>
                    <a:pt x="79200" y="299177"/>
                    <a:pt x="53483" y="266792"/>
                    <a:pt x="58245" y="223929"/>
                  </a:cubicBezTo>
                  <a:cubicBezTo>
                    <a:pt x="61103" y="196307"/>
                    <a:pt x="66817" y="160112"/>
                    <a:pt x="78248" y="134394"/>
                  </a:cubicBezTo>
                  <a:cubicBezTo>
                    <a:pt x="90630" y="103914"/>
                    <a:pt x="113490" y="95342"/>
                    <a:pt x="138255" y="80102"/>
                  </a:cubicBezTo>
                  <a:cubicBezTo>
                    <a:pt x="154448" y="70577"/>
                    <a:pt x="170640" y="58194"/>
                    <a:pt x="187785" y="51527"/>
                  </a:cubicBezTo>
                  <a:cubicBezTo>
                    <a:pt x="232552" y="33429"/>
                    <a:pt x="267795" y="48669"/>
                    <a:pt x="302085" y="77244"/>
                  </a:cubicBezTo>
                  <a:cubicBezTo>
                    <a:pt x="335423" y="105819"/>
                    <a:pt x="360187" y="140109"/>
                    <a:pt x="389715" y="172494"/>
                  </a:cubicBezTo>
                  <a:cubicBezTo>
                    <a:pt x="384000" y="136299"/>
                    <a:pt x="345900" y="108677"/>
                    <a:pt x="323040" y="77244"/>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04" name="Google Shape;804;p7"/>
            <p:cNvSpPr/>
            <p:nvPr/>
          </p:nvSpPr>
          <p:spPr>
            <a:xfrm>
              <a:off x="546658" y="6472894"/>
              <a:ext cx="307559" cy="274319"/>
            </a:xfrm>
            <a:custGeom>
              <a:avLst/>
              <a:gdLst/>
              <a:ahLst/>
              <a:cxnLst/>
              <a:rect l="l" t="t" r="r" b="b"/>
              <a:pathLst>
                <a:path w="307559" h="274319" extrusionOk="0">
                  <a:moveTo>
                    <a:pt x="299085" y="54293"/>
                  </a:moveTo>
                  <a:cubicBezTo>
                    <a:pt x="268605" y="42863"/>
                    <a:pt x="245745" y="38100"/>
                    <a:pt x="232410" y="0"/>
                  </a:cubicBezTo>
                  <a:cubicBezTo>
                    <a:pt x="234315" y="48577"/>
                    <a:pt x="223838" y="56197"/>
                    <a:pt x="213360" y="61913"/>
                  </a:cubicBezTo>
                  <a:cubicBezTo>
                    <a:pt x="187642" y="69532"/>
                    <a:pt x="134302" y="77152"/>
                    <a:pt x="115252" y="87630"/>
                  </a:cubicBezTo>
                  <a:cubicBezTo>
                    <a:pt x="93345" y="100013"/>
                    <a:pt x="100013" y="109538"/>
                    <a:pt x="94298" y="128588"/>
                  </a:cubicBezTo>
                  <a:cubicBezTo>
                    <a:pt x="86677" y="154305"/>
                    <a:pt x="65723" y="185738"/>
                    <a:pt x="41910" y="196215"/>
                  </a:cubicBezTo>
                  <a:cubicBezTo>
                    <a:pt x="15240" y="207645"/>
                    <a:pt x="0" y="234315"/>
                    <a:pt x="0" y="274320"/>
                  </a:cubicBezTo>
                  <a:cubicBezTo>
                    <a:pt x="11430" y="260033"/>
                    <a:pt x="35242" y="237172"/>
                    <a:pt x="65723" y="227647"/>
                  </a:cubicBezTo>
                  <a:cubicBezTo>
                    <a:pt x="97155" y="219075"/>
                    <a:pt x="128588" y="210503"/>
                    <a:pt x="149542" y="196215"/>
                  </a:cubicBezTo>
                  <a:cubicBezTo>
                    <a:pt x="170498" y="181927"/>
                    <a:pt x="195263" y="169545"/>
                    <a:pt x="202882" y="163830"/>
                  </a:cubicBezTo>
                  <a:cubicBezTo>
                    <a:pt x="232410" y="142875"/>
                    <a:pt x="217170" y="119063"/>
                    <a:pt x="220980" y="117157"/>
                  </a:cubicBezTo>
                  <a:cubicBezTo>
                    <a:pt x="247650" y="103822"/>
                    <a:pt x="270510" y="121920"/>
                    <a:pt x="282892" y="100013"/>
                  </a:cubicBezTo>
                  <a:cubicBezTo>
                    <a:pt x="288607" y="90488"/>
                    <a:pt x="301942" y="78105"/>
                    <a:pt x="306705" y="67627"/>
                  </a:cubicBezTo>
                  <a:cubicBezTo>
                    <a:pt x="309563" y="61913"/>
                    <a:pt x="304800" y="55245"/>
                    <a:pt x="299085" y="54293"/>
                  </a:cubicBezTo>
                  <a:close/>
                </a:path>
              </a:pathLst>
            </a:custGeom>
            <a:solidFill>
              <a:srgbClr val="BCB7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05" name="Google Shape;805;p7"/>
            <p:cNvSpPr/>
            <p:nvPr/>
          </p:nvSpPr>
          <p:spPr>
            <a:xfrm>
              <a:off x="281862" y="6765312"/>
              <a:ext cx="168613" cy="142967"/>
            </a:xfrm>
            <a:custGeom>
              <a:avLst/>
              <a:gdLst/>
              <a:ahLst/>
              <a:cxnLst/>
              <a:rect l="l" t="t" r="r" b="b"/>
              <a:pathLst>
                <a:path w="168613" h="142967" extrusionOk="0">
                  <a:moveTo>
                    <a:pt x="122873" y="89535"/>
                  </a:moveTo>
                  <a:cubicBezTo>
                    <a:pt x="102870" y="86677"/>
                    <a:pt x="95250" y="85725"/>
                    <a:pt x="82868" y="69532"/>
                  </a:cubicBezTo>
                  <a:cubicBezTo>
                    <a:pt x="64770" y="47625"/>
                    <a:pt x="54293" y="24765"/>
                    <a:pt x="40005" y="0"/>
                  </a:cubicBezTo>
                  <a:cubicBezTo>
                    <a:pt x="45720" y="54292"/>
                    <a:pt x="58103" y="73342"/>
                    <a:pt x="61913" y="93345"/>
                  </a:cubicBezTo>
                  <a:cubicBezTo>
                    <a:pt x="53340" y="114300"/>
                    <a:pt x="16193" y="129540"/>
                    <a:pt x="0" y="142875"/>
                  </a:cubicBezTo>
                  <a:cubicBezTo>
                    <a:pt x="28575" y="143827"/>
                    <a:pt x="106680" y="137160"/>
                    <a:pt x="112395" y="134302"/>
                  </a:cubicBezTo>
                  <a:cubicBezTo>
                    <a:pt x="139065" y="121920"/>
                    <a:pt x="140018" y="122873"/>
                    <a:pt x="168593" y="120015"/>
                  </a:cubicBezTo>
                  <a:cubicBezTo>
                    <a:pt x="169545" y="92392"/>
                    <a:pt x="137160" y="91440"/>
                    <a:pt x="122873" y="89535"/>
                  </a:cubicBezTo>
                  <a:close/>
                </a:path>
              </a:pathLst>
            </a:custGeom>
            <a:solidFill>
              <a:srgbClr val="5B57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06" name="Google Shape;806;p7"/>
            <p:cNvSpPr/>
            <p:nvPr/>
          </p:nvSpPr>
          <p:spPr>
            <a:xfrm>
              <a:off x="-57227" y="6681491"/>
              <a:ext cx="154305" cy="204787"/>
            </a:xfrm>
            <a:custGeom>
              <a:avLst/>
              <a:gdLst/>
              <a:ahLst/>
              <a:cxnLst/>
              <a:rect l="l" t="t" r="r" b="b"/>
              <a:pathLst>
                <a:path w="154305" h="204787" extrusionOk="0">
                  <a:moveTo>
                    <a:pt x="154305" y="204788"/>
                  </a:moveTo>
                  <a:cubicBezTo>
                    <a:pt x="145733" y="183833"/>
                    <a:pt x="92393" y="160973"/>
                    <a:pt x="75248" y="148590"/>
                  </a:cubicBezTo>
                  <a:cubicBezTo>
                    <a:pt x="65723" y="141923"/>
                    <a:pt x="64770" y="116205"/>
                    <a:pt x="34290" y="111443"/>
                  </a:cubicBezTo>
                  <a:cubicBezTo>
                    <a:pt x="26670" y="77152"/>
                    <a:pt x="23813" y="16193"/>
                    <a:pt x="0" y="0"/>
                  </a:cubicBezTo>
                  <a:cubicBezTo>
                    <a:pt x="953" y="35243"/>
                    <a:pt x="2858" y="139065"/>
                    <a:pt x="6668" y="174308"/>
                  </a:cubicBezTo>
                  <a:cubicBezTo>
                    <a:pt x="29528" y="181927"/>
                    <a:pt x="106680" y="194310"/>
                    <a:pt x="154305" y="204788"/>
                  </a:cubicBezTo>
                  <a:close/>
                </a:path>
              </a:pathLst>
            </a:custGeom>
            <a:solidFill>
              <a:srgbClr val="5B57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807" name="Google Shape;807;p7"/>
          <p:cNvSpPr/>
          <p:nvPr/>
        </p:nvSpPr>
        <p:spPr>
          <a:xfrm flipH="1">
            <a:off x="64271" y="7720870"/>
            <a:ext cx="906261" cy="1932512"/>
          </a:xfrm>
          <a:custGeom>
            <a:avLst/>
            <a:gdLst/>
            <a:ahLst/>
            <a:cxnLst/>
            <a:rect l="l" t="t" r="r" b="b"/>
            <a:pathLst>
              <a:path w="755218" h="1610426" extrusionOk="0">
                <a:moveTo>
                  <a:pt x="124839" y="867728"/>
                </a:moveTo>
                <a:cubicBezTo>
                  <a:pt x="176273" y="796290"/>
                  <a:pt x="243901" y="733425"/>
                  <a:pt x="271523" y="649605"/>
                </a:cubicBezTo>
                <a:cubicBezTo>
                  <a:pt x="296289" y="573405"/>
                  <a:pt x="285811" y="488633"/>
                  <a:pt x="316291" y="415290"/>
                </a:cubicBezTo>
                <a:cubicBezTo>
                  <a:pt x="349628" y="333375"/>
                  <a:pt x="426781" y="279083"/>
                  <a:pt x="493456" y="221933"/>
                </a:cubicBezTo>
                <a:cubicBezTo>
                  <a:pt x="561084" y="164783"/>
                  <a:pt x="625853" y="88583"/>
                  <a:pt x="620139" y="0"/>
                </a:cubicBezTo>
                <a:cubicBezTo>
                  <a:pt x="735391" y="220980"/>
                  <a:pt x="775396" y="477203"/>
                  <a:pt x="745868" y="724853"/>
                </a:cubicBezTo>
                <a:cubicBezTo>
                  <a:pt x="716341" y="972503"/>
                  <a:pt x="618234" y="1209675"/>
                  <a:pt x="475359" y="1412557"/>
                </a:cubicBezTo>
                <a:cubicBezTo>
                  <a:pt x="431543" y="1474470"/>
                  <a:pt x="382014" y="1535430"/>
                  <a:pt x="316291" y="1573530"/>
                </a:cubicBezTo>
                <a:cubicBezTo>
                  <a:pt x="250568" y="1611630"/>
                  <a:pt x="165796" y="1624965"/>
                  <a:pt x="98168" y="1590675"/>
                </a:cubicBezTo>
                <a:lnTo>
                  <a:pt x="98168" y="1590675"/>
                </a:lnTo>
                <a:cubicBezTo>
                  <a:pt x="-7559" y="1536382"/>
                  <a:pt x="2918" y="1370648"/>
                  <a:pt x="61" y="1267778"/>
                </a:cubicBezTo>
                <a:cubicBezTo>
                  <a:pt x="-1844" y="1126807"/>
                  <a:pt x="41018" y="982980"/>
                  <a:pt x="124839" y="867728"/>
                </a:cubicBezTo>
                <a:close/>
              </a:path>
            </a:pathLst>
          </a:custGeom>
          <a:gradFill>
            <a:gsLst>
              <a:gs pos="0">
                <a:srgbClr val="2A5B52"/>
              </a:gs>
              <a:gs pos="8000">
                <a:srgbClr val="2A5B52"/>
              </a:gs>
              <a:gs pos="100000">
                <a:srgbClr val="1C3B36"/>
              </a:gs>
            </a:gsLst>
            <a:lin ang="2700006" scaled="0"/>
          </a:gra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808" name="Google Shape;808;p7"/>
          <p:cNvGrpSpPr/>
          <p:nvPr/>
        </p:nvGrpSpPr>
        <p:grpSpPr>
          <a:xfrm flipH="1">
            <a:off x="1459232" y="7629575"/>
            <a:ext cx="1302837" cy="2986769"/>
            <a:chOff x="6209083" y="1899986"/>
            <a:chExt cx="1085697" cy="2488974"/>
          </a:xfrm>
        </p:grpSpPr>
        <p:sp>
          <p:nvSpPr>
            <p:cNvPr id="809" name="Google Shape;809;p7"/>
            <p:cNvSpPr/>
            <p:nvPr/>
          </p:nvSpPr>
          <p:spPr>
            <a:xfrm>
              <a:off x="6209083" y="1899986"/>
              <a:ext cx="1085697" cy="2325514"/>
            </a:xfrm>
            <a:custGeom>
              <a:avLst/>
              <a:gdLst/>
              <a:ahLst/>
              <a:cxnLst/>
              <a:rect l="l" t="t" r="r" b="b"/>
              <a:pathLst>
                <a:path w="1085697" h="2325514" extrusionOk="0">
                  <a:moveTo>
                    <a:pt x="140933" y="1965007"/>
                  </a:moveTo>
                  <a:lnTo>
                    <a:pt x="140933" y="1965007"/>
                  </a:lnTo>
                  <a:cubicBezTo>
                    <a:pt x="116169" y="1839278"/>
                    <a:pt x="185701" y="1717357"/>
                    <a:pt x="230469" y="1597343"/>
                  </a:cubicBezTo>
                  <a:cubicBezTo>
                    <a:pt x="275236" y="1477328"/>
                    <a:pt x="286666" y="1318260"/>
                    <a:pt x="182844" y="1243965"/>
                  </a:cubicBezTo>
                  <a:cubicBezTo>
                    <a:pt x="130456" y="1205865"/>
                    <a:pt x="51398" y="1191578"/>
                    <a:pt x="32348" y="1130618"/>
                  </a:cubicBezTo>
                  <a:cubicBezTo>
                    <a:pt x="3773" y="1041082"/>
                    <a:pt x="135219" y="968693"/>
                    <a:pt x="130456" y="875347"/>
                  </a:cubicBezTo>
                  <a:cubicBezTo>
                    <a:pt x="127598" y="809625"/>
                    <a:pt x="60923" y="768668"/>
                    <a:pt x="27586" y="712470"/>
                  </a:cubicBezTo>
                  <a:cubicBezTo>
                    <a:pt x="-16229" y="640080"/>
                    <a:pt x="-1942" y="545783"/>
                    <a:pt x="29491" y="467678"/>
                  </a:cubicBezTo>
                  <a:cubicBezTo>
                    <a:pt x="60923" y="389572"/>
                    <a:pt x="108548" y="317183"/>
                    <a:pt x="131408" y="235267"/>
                  </a:cubicBezTo>
                  <a:cubicBezTo>
                    <a:pt x="154269" y="153353"/>
                    <a:pt x="146648" y="55245"/>
                    <a:pt x="82831" y="0"/>
                  </a:cubicBezTo>
                  <a:cubicBezTo>
                    <a:pt x="219991" y="76200"/>
                    <a:pt x="359056" y="154305"/>
                    <a:pt x="470498" y="263842"/>
                  </a:cubicBezTo>
                  <a:cubicBezTo>
                    <a:pt x="582894" y="373380"/>
                    <a:pt x="666713" y="521017"/>
                    <a:pt x="666713" y="678180"/>
                  </a:cubicBezTo>
                  <a:cubicBezTo>
                    <a:pt x="666713" y="784860"/>
                    <a:pt x="631471" y="904875"/>
                    <a:pt x="696241" y="988695"/>
                  </a:cubicBezTo>
                  <a:cubicBezTo>
                    <a:pt x="736246" y="1041082"/>
                    <a:pt x="803873" y="1062038"/>
                    <a:pt x="864833" y="1087755"/>
                  </a:cubicBezTo>
                  <a:cubicBezTo>
                    <a:pt x="925794" y="1113473"/>
                    <a:pt x="990563" y="1153478"/>
                    <a:pt x="1002946" y="1218248"/>
                  </a:cubicBezTo>
                  <a:cubicBezTo>
                    <a:pt x="1017233" y="1288732"/>
                    <a:pt x="965798" y="1355407"/>
                    <a:pt x="959131" y="1427798"/>
                  </a:cubicBezTo>
                  <a:cubicBezTo>
                    <a:pt x="951511" y="1522095"/>
                    <a:pt x="1021044" y="1602105"/>
                    <a:pt x="1057239" y="1689735"/>
                  </a:cubicBezTo>
                  <a:cubicBezTo>
                    <a:pt x="1117246" y="1834515"/>
                    <a:pt x="1078194" y="2009775"/>
                    <a:pt x="979133" y="2131695"/>
                  </a:cubicBezTo>
                  <a:cubicBezTo>
                    <a:pt x="882931" y="2250758"/>
                    <a:pt x="705766" y="2368868"/>
                    <a:pt x="550508" y="2309813"/>
                  </a:cubicBezTo>
                  <a:cubicBezTo>
                    <a:pt x="394298" y="2248853"/>
                    <a:pt x="176176" y="2145983"/>
                    <a:pt x="140933" y="1965007"/>
                  </a:cubicBezTo>
                  <a:close/>
                </a:path>
              </a:pathLst>
            </a:custGeom>
            <a:gradFill>
              <a:gsLst>
                <a:gs pos="0">
                  <a:srgbClr val="2A5B52"/>
                </a:gs>
                <a:gs pos="8000">
                  <a:srgbClr val="2A5B52"/>
                </a:gs>
                <a:gs pos="100000">
                  <a:srgbClr val="1C3B36"/>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10" name="Google Shape;810;p7"/>
            <p:cNvSpPr/>
            <p:nvPr/>
          </p:nvSpPr>
          <p:spPr>
            <a:xfrm>
              <a:off x="6442316" y="2213685"/>
              <a:ext cx="561812" cy="2175275"/>
            </a:xfrm>
            <a:custGeom>
              <a:avLst/>
              <a:gdLst/>
              <a:ahLst/>
              <a:cxnLst/>
              <a:rect l="l" t="t" r="r" b="b"/>
              <a:pathLst>
                <a:path w="561812" h="2175275" extrusionOk="0">
                  <a:moveTo>
                    <a:pt x="329658" y="1406516"/>
                  </a:moveTo>
                  <a:cubicBezTo>
                    <a:pt x="365853" y="1257926"/>
                    <a:pt x="422050" y="1114098"/>
                    <a:pt x="495393" y="979796"/>
                  </a:cubicBezTo>
                  <a:cubicBezTo>
                    <a:pt x="498250" y="975033"/>
                    <a:pt x="490630" y="971223"/>
                    <a:pt x="488725" y="975986"/>
                  </a:cubicBezTo>
                  <a:cubicBezTo>
                    <a:pt x="417287" y="1105526"/>
                    <a:pt x="362995" y="1244591"/>
                    <a:pt x="325848" y="1387466"/>
                  </a:cubicBezTo>
                  <a:cubicBezTo>
                    <a:pt x="322990" y="1361748"/>
                    <a:pt x="320133" y="1336031"/>
                    <a:pt x="318228" y="1311266"/>
                  </a:cubicBezTo>
                  <a:cubicBezTo>
                    <a:pt x="290605" y="1018848"/>
                    <a:pt x="282033" y="722621"/>
                    <a:pt x="205833" y="437823"/>
                  </a:cubicBezTo>
                  <a:cubicBezTo>
                    <a:pt x="204880" y="433061"/>
                    <a:pt x="202975" y="428298"/>
                    <a:pt x="202023" y="423536"/>
                  </a:cubicBezTo>
                  <a:cubicBezTo>
                    <a:pt x="202023" y="423536"/>
                    <a:pt x="202023" y="423536"/>
                    <a:pt x="202023" y="422583"/>
                  </a:cubicBezTo>
                  <a:cubicBezTo>
                    <a:pt x="212500" y="353051"/>
                    <a:pt x="222978" y="283518"/>
                    <a:pt x="232503" y="213986"/>
                  </a:cubicBezTo>
                  <a:cubicBezTo>
                    <a:pt x="233455" y="209223"/>
                    <a:pt x="224883" y="209223"/>
                    <a:pt x="224883" y="213986"/>
                  </a:cubicBezTo>
                  <a:cubicBezTo>
                    <a:pt x="215358" y="277803"/>
                    <a:pt x="205833" y="340668"/>
                    <a:pt x="196308" y="404486"/>
                  </a:cubicBezTo>
                  <a:cubicBezTo>
                    <a:pt x="196308" y="404486"/>
                    <a:pt x="196308" y="404486"/>
                    <a:pt x="196308" y="404486"/>
                  </a:cubicBezTo>
                  <a:cubicBezTo>
                    <a:pt x="196308" y="403533"/>
                    <a:pt x="196308" y="401628"/>
                    <a:pt x="195355" y="400676"/>
                  </a:cubicBezTo>
                  <a:cubicBezTo>
                    <a:pt x="153445" y="258753"/>
                    <a:pt x="94390" y="122546"/>
                    <a:pt x="7712" y="1578"/>
                  </a:cubicBezTo>
                  <a:cubicBezTo>
                    <a:pt x="4855" y="-2232"/>
                    <a:pt x="-2765" y="1578"/>
                    <a:pt x="1045" y="5388"/>
                  </a:cubicBezTo>
                  <a:cubicBezTo>
                    <a:pt x="84865" y="123498"/>
                    <a:pt x="142968" y="254943"/>
                    <a:pt x="183925" y="391151"/>
                  </a:cubicBezTo>
                  <a:cubicBezTo>
                    <a:pt x="135348" y="354003"/>
                    <a:pt x="86770" y="317808"/>
                    <a:pt x="38193" y="280661"/>
                  </a:cubicBezTo>
                  <a:cubicBezTo>
                    <a:pt x="34383" y="277803"/>
                    <a:pt x="29620" y="284471"/>
                    <a:pt x="34383" y="287328"/>
                  </a:cubicBezTo>
                  <a:cubicBezTo>
                    <a:pt x="85818" y="326381"/>
                    <a:pt x="136300" y="365433"/>
                    <a:pt x="187735" y="403533"/>
                  </a:cubicBezTo>
                  <a:cubicBezTo>
                    <a:pt x="228693" y="543551"/>
                    <a:pt x="252505" y="689283"/>
                    <a:pt x="268698" y="834063"/>
                  </a:cubicBezTo>
                  <a:cubicBezTo>
                    <a:pt x="282985" y="958841"/>
                    <a:pt x="291558" y="1084571"/>
                    <a:pt x="302035" y="1210301"/>
                  </a:cubicBezTo>
                  <a:cubicBezTo>
                    <a:pt x="233455" y="1045518"/>
                    <a:pt x="139158" y="891213"/>
                    <a:pt x="24858" y="754053"/>
                  </a:cubicBezTo>
                  <a:cubicBezTo>
                    <a:pt x="21048" y="750243"/>
                    <a:pt x="15333" y="755958"/>
                    <a:pt x="19143" y="759768"/>
                  </a:cubicBezTo>
                  <a:cubicBezTo>
                    <a:pt x="137253" y="900738"/>
                    <a:pt x="232503" y="1058853"/>
                    <a:pt x="301083" y="1229351"/>
                  </a:cubicBezTo>
                  <a:cubicBezTo>
                    <a:pt x="302035" y="1230303"/>
                    <a:pt x="302987" y="1231256"/>
                    <a:pt x="303940" y="1231256"/>
                  </a:cubicBezTo>
                  <a:cubicBezTo>
                    <a:pt x="318228" y="1395086"/>
                    <a:pt x="335373" y="1557963"/>
                    <a:pt x="372520" y="1717983"/>
                  </a:cubicBezTo>
                  <a:cubicBezTo>
                    <a:pt x="409668" y="1878003"/>
                    <a:pt x="465865" y="2034213"/>
                    <a:pt x="554448" y="2173278"/>
                  </a:cubicBezTo>
                  <a:cubicBezTo>
                    <a:pt x="557305" y="2178041"/>
                    <a:pt x="563973" y="2173278"/>
                    <a:pt x="561115" y="2169468"/>
                  </a:cubicBezTo>
                  <a:cubicBezTo>
                    <a:pt x="416335" y="1940868"/>
                    <a:pt x="359185" y="1673216"/>
                    <a:pt x="328705" y="1406516"/>
                  </a:cubicBezTo>
                  <a:cubicBezTo>
                    <a:pt x="328705" y="1408421"/>
                    <a:pt x="329658" y="1407468"/>
                    <a:pt x="329658" y="1406516"/>
                  </a:cubicBezTo>
                  <a:close/>
                </a:path>
              </a:pathLst>
            </a:custGeom>
            <a:solidFill>
              <a:srgbClr val="4493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811" name="Google Shape;811;p7"/>
          <p:cNvGrpSpPr/>
          <p:nvPr/>
        </p:nvGrpSpPr>
        <p:grpSpPr>
          <a:xfrm flipH="1">
            <a:off x="3833845" y="8655989"/>
            <a:ext cx="901655" cy="2069106"/>
            <a:chOff x="4564559" y="2755331"/>
            <a:chExt cx="751379" cy="1724255"/>
          </a:xfrm>
        </p:grpSpPr>
        <p:sp>
          <p:nvSpPr>
            <p:cNvPr id="812" name="Google Shape;812;p7"/>
            <p:cNvSpPr/>
            <p:nvPr/>
          </p:nvSpPr>
          <p:spPr>
            <a:xfrm>
              <a:off x="4564559" y="2755331"/>
              <a:ext cx="751379" cy="1607284"/>
            </a:xfrm>
            <a:custGeom>
              <a:avLst/>
              <a:gdLst/>
              <a:ahLst/>
              <a:cxnLst/>
              <a:rect l="l" t="t" r="r" b="b"/>
              <a:pathLst>
                <a:path w="751379" h="1607284" extrusionOk="0">
                  <a:moveTo>
                    <a:pt x="97627" y="1359218"/>
                  </a:moveTo>
                  <a:lnTo>
                    <a:pt x="97627" y="1359218"/>
                  </a:lnTo>
                  <a:cubicBezTo>
                    <a:pt x="80482" y="1272540"/>
                    <a:pt x="128107" y="1187768"/>
                    <a:pt x="159539" y="1104900"/>
                  </a:cubicBezTo>
                  <a:cubicBezTo>
                    <a:pt x="190972" y="1022033"/>
                    <a:pt x="198592" y="912495"/>
                    <a:pt x="126202" y="860108"/>
                  </a:cubicBezTo>
                  <a:cubicBezTo>
                    <a:pt x="90007" y="834390"/>
                    <a:pt x="35714" y="823912"/>
                    <a:pt x="22379" y="782002"/>
                  </a:cubicBezTo>
                  <a:cubicBezTo>
                    <a:pt x="2377" y="720090"/>
                    <a:pt x="93817" y="670560"/>
                    <a:pt x="90007" y="604837"/>
                  </a:cubicBezTo>
                  <a:cubicBezTo>
                    <a:pt x="88102" y="560070"/>
                    <a:pt x="42382" y="530543"/>
                    <a:pt x="18569" y="492442"/>
                  </a:cubicBezTo>
                  <a:cubicBezTo>
                    <a:pt x="-10958" y="441960"/>
                    <a:pt x="-1433" y="377190"/>
                    <a:pt x="20474" y="322898"/>
                  </a:cubicBezTo>
                  <a:cubicBezTo>
                    <a:pt x="42382" y="268605"/>
                    <a:pt x="74767" y="219075"/>
                    <a:pt x="90959" y="162877"/>
                  </a:cubicBezTo>
                  <a:cubicBezTo>
                    <a:pt x="107152" y="106680"/>
                    <a:pt x="101437" y="38100"/>
                    <a:pt x="57622" y="0"/>
                  </a:cubicBezTo>
                  <a:cubicBezTo>
                    <a:pt x="151919" y="52388"/>
                    <a:pt x="248122" y="106680"/>
                    <a:pt x="326227" y="181927"/>
                  </a:cubicBezTo>
                  <a:cubicBezTo>
                    <a:pt x="403380" y="258127"/>
                    <a:pt x="461482" y="360045"/>
                    <a:pt x="461482" y="467677"/>
                  </a:cubicBezTo>
                  <a:cubicBezTo>
                    <a:pt x="461482" y="541020"/>
                    <a:pt x="436717" y="623887"/>
                    <a:pt x="481484" y="682943"/>
                  </a:cubicBezTo>
                  <a:cubicBezTo>
                    <a:pt x="509107" y="719137"/>
                    <a:pt x="555780" y="734377"/>
                    <a:pt x="598642" y="751523"/>
                  </a:cubicBezTo>
                  <a:cubicBezTo>
                    <a:pt x="641505" y="768668"/>
                    <a:pt x="685319" y="797243"/>
                    <a:pt x="694844" y="842010"/>
                  </a:cubicBezTo>
                  <a:cubicBezTo>
                    <a:pt x="704369" y="890587"/>
                    <a:pt x="669127" y="937260"/>
                    <a:pt x="664364" y="986790"/>
                  </a:cubicBezTo>
                  <a:cubicBezTo>
                    <a:pt x="658649" y="1051560"/>
                    <a:pt x="707227" y="1107758"/>
                    <a:pt x="731992" y="1167765"/>
                  </a:cubicBezTo>
                  <a:cubicBezTo>
                    <a:pt x="772949" y="1267777"/>
                    <a:pt x="746280" y="1388745"/>
                    <a:pt x="677699" y="1473518"/>
                  </a:cubicBezTo>
                  <a:cubicBezTo>
                    <a:pt x="611024" y="1555433"/>
                    <a:pt x="489105" y="1637348"/>
                    <a:pt x="381472" y="1596390"/>
                  </a:cubicBezTo>
                  <a:cubicBezTo>
                    <a:pt x="272887" y="1555433"/>
                    <a:pt x="121439" y="1483995"/>
                    <a:pt x="97627" y="1359218"/>
                  </a:cubicBezTo>
                  <a:close/>
                </a:path>
              </a:pathLst>
            </a:custGeom>
            <a:solidFill>
              <a:srgbClr val="3D7A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13" name="Google Shape;813;p7"/>
            <p:cNvSpPr/>
            <p:nvPr/>
          </p:nvSpPr>
          <p:spPr>
            <a:xfrm>
              <a:off x="4724610" y="2974174"/>
              <a:ext cx="388550" cy="1505412"/>
            </a:xfrm>
            <a:custGeom>
              <a:avLst/>
              <a:gdLst/>
              <a:ahLst/>
              <a:cxnLst/>
              <a:rect l="l" t="t" r="r" b="b"/>
              <a:pathLst>
                <a:path w="388550" h="1505412" extrusionOk="0">
                  <a:moveTo>
                    <a:pt x="229042" y="970829"/>
                  </a:moveTo>
                  <a:cubicBezTo>
                    <a:pt x="253806" y="867959"/>
                    <a:pt x="292859" y="768899"/>
                    <a:pt x="343342" y="676506"/>
                  </a:cubicBezTo>
                  <a:cubicBezTo>
                    <a:pt x="345246" y="673649"/>
                    <a:pt x="340484" y="670791"/>
                    <a:pt x="338579" y="673649"/>
                  </a:cubicBezTo>
                  <a:cubicBezTo>
                    <a:pt x="289049" y="763184"/>
                    <a:pt x="251901" y="859386"/>
                    <a:pt x="226184" y="958446"/>
                  </a:cubicBezTo>
                  <a:cubicBezTo>
                    <a:pt x="224279" y="940349"/>
                    <a:pt x="222374" y="923204"/>
                    <a:pt x="220469" y="905106"/>
                  </a:cubicBezTo>
                  <a:cubicBezTo>
                    <a:pt x="201419" y="703176"/>
                    <a:pt x="195704" y="498389"/>
                    <a:pt x="142364" y="301221"/>
                  </a:cubicBezTo>
                  <a:cubicBezTo>
                    <a:pt x="141411" y="297411"/>
                    <a:pt x="140459" y="294554"/>
                    <a:pt x="139506" y="290744"/>
                  </a:cubicBezTo>
                  <a:cubicBezTo>
                    <a:pt x="139506" y="290744"/>
                    <a:pt x="139506" y="290744"/>
                    <a:pt x="139506" y="290744"/>
                  </a:cubicBezTo>
                  <a:cubicBezTo>
                    <a:pt x="146174" y="243119"/>
                    <a:pt x="153794" y="194541"/>
                    <a:pt x="160461" y="146916"/>
                  </a:cubicBezTo>
                  <a:cubicBezTo>
                    <a:pt x="161414" y="143106"/>
                    <a:pt x="155699" y="143106"/>
                    <a:pt x="154746" y="146916"/>
                  </a:cubicBezTo>
                  <a:cubicBezTo>
                    <a:pt x="148079" y="190731"/>
                    <a:pt x="141411" y="234546"/>
                    <a:pt x="135696" y="278361"/>
                  </a:cubicBezTo>
                  <a:cubicBezTo>
                    <a:pt x="135696" y="278361"/>
                    <a:pt x="135696" y="278361"/>
                    <a:pt x="135696" y="278361"/>
                  </a:cubicBezTo>
                  <a:cubicBezTo>
                    <a:pt x="135696" y="277409"/>
                    <a:pt x="135696" y="276456"/>
                    <a:pt x="134744" y="276456"/>
                  </a:cubicBezTo>
                  <a:cubicBezTo>
                    <a:pt x="106169" y="178349"/>
                    <a:pt x="64259" y="84051"/>
                    <a:pt x="5204" y="1184"/>
                  </a:cubicBezTo>
                  <a:cubicBezTo>
                    <a:pt x="3299" y="-1674"/>
                    <a:pt x="-1464" y="1184"/>
                    <a:pt x="441" y="4041"/>
                  </a:cubicBezTo>
                  <a:cubicBezTo>
                    <a:pt x="58544" y="85956"/>
                    <a:pt x="98549" y="176444"/>
                    <a:pt x="127124" y="270741"/>
                  </a:cubicBezTo>
                  <a:cubicBezTo>
                    <a:pt x="93786" y="245024"/>
                    <a:pt x="60449" y="220259"/>
                    <a:pt x="27111" y="194541"/>
                  </a:cubicBezTo>
                  <a:cubicBezTo>
                    <a:pt x="24254" y="192636"/>
                    <a:pt x="21396" y="197399"/>
                    <a:pt x="24254" y="199304"/>
                  </a:cubicBezTo>
                  <a:cubicBezTo>
                    <a:pt x="59496" y="225974"/>
                    <a:pt x="94739" y="252644"/>
                    <a:pt x="129981" y="280266"/>
                  </a:cubicBezTo>
                  <a:cubicBezTo>
                    <a:pt x="158556" y="377421"/>
                    <a:pt x="174749" y="477434"/>
                    <a:pt x="185226" y="577446"/>
                  </a:cubicBezTo>
                  <a:cubicBezTo>
                    <a:pt x="194751" y="664124"/>
                    <a:pt x="200467" y="750801"/>
                    <a:pt x="208086" y="837479"/>
                  </a:cubicBezTo>
                  <a:cubicBezTo>
                    <a:pt x="160461" y="723179"/>
                    <a:pt x="95692" y="616499"/>
                    <a:pt x="16634" y="522201"/>
                  </a:cubicBezTo>
                  <a:cubicBezTo>
                    <a:pt x="14729" y="519344"/>
                    <a:pt x="9966" y="523154"/>
                    <a:pt x="12824" y="526011"/>
                  </a:cubicBezTo>
                  <a:cubicBezTo>
                    <a:pt x="94739" y="623166"/>
                    <a:pt x="160461" y="732704"/>
                    <a:pt x="208086" y="850814"/>
                  </a:cubicBezTo>
                  <a:cubicBezTo>
                    <a:pt x="208086" y="851766"/>
                    <a:pt x="209039" y="851766"/>
                    <a:pt x="209992" y="852719"/>
                  </a:cubicBezTo>
                  <a:cubicBezTo>
                    <a:pt x="219517" y="966066"/>
                    <a:pt x="231899" y="1078461"/>
                    <a:pt x="257617" y="1188951"/>
                  </a:cubicBezTo>
                  <a:cubicBezTo>
                    <a:pt x="283334" y="1299441"/>
                    <a:pt x="322386" y="1408026"/>
                    <a:pt x="383346" y="1504229"/>
                  </a:cubicBezTo>
                  <a:cubicBezTo>
                    <a:pt x="385251" y="1507086"/>
                    <a:pt x="390014" y="1504229"/>
                    <a:pt x="388109" y="1501371"/>
                  </a:cubicBezTo>
                  <a:cubicBezTo>
                    <a:pt x="288096" y="1343256"/>
                    <a:pt x="249044" y="1158471"/>
                    <a:pt x="227136" y="973686"/>
                  </a:cubicBezTo>
                  <a:cubicBezTo>
                    <a:pt x="229042" y="972734"/>
                    <a:pt x="229042" y="971781"/>
                    <a:pt x="229042" y="9708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814" name="Google Shape;814;p7"/>
          <p:cNvGrpSpPr/>
          <p:nvPr/>
        </p:nvGrpSpPr>
        <p:grpSpPr>
          <a:xfrm flipH="1">
            <a:off x="3906260" y="9602395"/>
            <a:ext cx="1227581" cy="1243583"/>
            <a:chOff x="4232609" y="3544001"/>
            <a:chExt cx="1022984" cy="1036319"/>
          </a:xfrm>
        </p:grpSpPr>
        <p:sp>
          <p:nvSpPr>
            <p:cNvPr id="815" name="Google Shape;815;p7"/>
            <p:cNvSpPr/>
            <p:nvPr/>
          </p:nvSpPr>
          <p:spPr>
            <a:xfrm>
              <a:off x="4232609" y="3544001"/>
              <a:ext cx="1020127" cy="1036319"/>
            </a:xfrm>
            <a:custGeom>
              <a:avLst/>
              <a:gdLst/>
              <a:ahLst/>
              <a:cxnLst/>
              <a:rect l="l" t="t" r="r" b="b"/>
              <a:pathLst>
                <a:path w="1020127" h="1036319" extrusionOk="0">
                  <a:moveTo>
                    <a:pt x="930593" y="376238"/>
                  </a:moveTo>
                  <a:cubicBezTo>
                    <a:pt x="929640" y="375285"/>
                    <a:pt x="929640" y="375285"/>
                    <a:pt x="928688" y="374332"/>
                  </a:cubicBezTo>
                  <a:cubicBezTo>
                    <a:pt x="923925" y="378142"/>
                    <a:pt x="919163" y="381000"/>
                    <a:pt x="914400" y="383857"/>
                  </a:cubicBezTo>
                  <a:cubicBezTo>
                    <a:pt x="838200" y="429578"/>
                    <a:pt x="744855" y="434340"/>
                    <a:pt x="656272" y="439103"/>
                  </a:cubicBezTo>
                  <a:cubicBezTo>
                    <a:pt x="734378" y="421957"/>
                    <a:pt x="805815" y="375285"/>
                    <a:pt x="854393" y="311467"/>
                  </a:cubicBezTo>
                  <a:cubicBezTo>
                    <a:pt x="792480" y="267653"/>
                    <a:pt x="721995" y="234315"/>
                    <a:pt x="652463" y="203835"/>
                  </a:cubicBezTo>
                  <a:cubicBezTo>
                    <a:pt x="620078" y="189547"/>
                    <a:pt x="587693" y="175260"/>
                    <a:pt x="555307" y="161925"/>
                  </a:cubicBezTo>
                  <a:cubicBezTo>
                    <a:pt x="541972" y="175260"/>
                    <a:pt x="526733" y="186690"/>
                    <a:pt x="509588" y="195263"/>
                  </a:cubicBezTo>
                  <a:cubicBezTo>
                    <a:pt x="467678" y="215265"/>
                    <a:pt x="421005" y="219075"/>
                    <a:pt x="374333" y="218122"/>
                  </a:cubicBezTo>
                  <a:cubicBezTo>
                    <a:pt x="406717" y="191453"/>
                    <a:pt x="440055" y="163830"/>
                    <a:pt x="462915" y="127635"/>
                  </a:cubicBezTo>
                  <a:cubicBezTo>
                    <a:pt x="463867" y="126682"/>
                    <a:pt x="463867" y="125730"/>
                    <a:pt x="464820" y="124778"/>
                  </a:cubicBezTo>
                  <a:cubicBezTo>
                    <a:pt x="357188" y="80963"/>
                    <a:pt x="248603" y="39053"/>
                    <a:pt x="138113" y="0"/>
                  </a:cubicBezTo>
                  <a:cubicBezTo>
                    <a:pt x="138113" y="2857"/>
                    <a:pt x="138113" y="4763"/>
                    <a:pt x="138113" y="7620"/>
                  </a:cubicBezTo>
                  <a:cubicBezTo>
                    <a:pt x="140017" y="87630"/>
                    <a:pt x="103822" y="161925"/>
                    <a:pt x="68580" y="236220"/>
                  </a:cubicBezTo>
                  <a:cubicBezTo>
                    <a:pt x="124778" y="250507"/>
                    <a:pt x="181928" y="260032"/>
                    <a:pt x="240030" y="261938"/>
                  </a:cubicBezTo>
                  <a:cubicBezTo>
                    <a:pt x="189547" y="291465"/>
                    <a:pt x="129540" y="298132"/>
                    <a:pt x="71438" y="303847"/>
                  </a:cubicBezTo>
                  <a:cubicBezTo>
                    <a:pt x="60960" y="304800"/>
                    <a:pt x="49530" y="305753"/>
                    <a:pt x="38100" y="305753"/>
                  </a:cubicBezTo>
                  <a:cubicBezTo>
                    <a:pt x="35242" y="312420"/>
                    <a:pt x="33338" y="318135"/>
                    <a:pt x="30480" y="324803"/>
                  </a:cubicBezTo>
                  <a:cubicBezTo>
                    <a:pt x="12383" y="374332"/>
                    <a:pt x="2858" y="426720"/>
                    <a:pt x="0" y="479107"/>
                  </a:cubicBezTo>
                  <a:cubicBezTo>
                    <a:pt x="93345" y="478155"/>
                    <a:pt x="186690" y="449580"/>
                    <a:pt x="264795" y="398145"/>
                  </a:cubicBezTo>
                  <a:cubicBezTo>
                    <a:pt x="248603" y="454342"/>
                    <a:pt x="195263" y="489585"/>
                    <a:pt x="145733" y="521017"/>
                  </a:cubicBezTo>
                  <a:cubicBezTo>
                    <a:pt x="111442" y="542925"/>
                    <a:pt x="76200" y="563880"/>
                    <a:pt x="41910" y="585788"/>
                  </a:cubicBezTo>
                  <a:cubicBezTo>
                    <a:pt x="31433" y="592455"/>
                    <a:pt x="20003" y="599122"/>
                    <a:pt x="7620" y="603885"/>
                  </a:cubicBezTo>
                  <a:cubicBezTo>
                    <a:pt x="20003" y="677228"/>
                    <a:pt x="45720" y="747713"/>
                    <a:pt x="84772" y="810578"/>
                  </a:cubicBezTo>
                  <a:cubicBezTo>
                    <a:pt x="151447" y="775335"/>
                    <a:pt x="210503" y="723900"/>
                    <a:pt x="266700" y="672465"/>
                  </a:cubicBezTo>
                  <a:cubicBezTo>
                    <a:pt x="252413" y="745807"/>
                    <a:pt x="224790" y="815340"/>
                    <a:pt x="183833" y="878205"/>
                  </a:cubicBezTo>
                  <a:cubicBezTo>
                    <a:pt x="177165" y="888682"/>
                    <a:pt x="169545" y="899160"/>
                    <a:pt x="160020" y="907732"/>
                  </a:cubicBezTo>
                  <a:cubicBezTo>
                    <a:pt x="163830" y="911542"/>
                    <a:pt x="166688" y="914400"/>
                    <a:pt x="170497" y="918210"/>
                  </a:cubicBezTo>
                  <a:cubicBezTo>
                    <a:pt x="230505" y="975360"/>
                    <a:pt x="306705" y="1018222"/>
                    <a:pt x="387667" y="1033463"/>
                  </a:cubicBezTo>
                  <a:cubicBezTo>
                    <a:pt x="417195" y="985838"/>
                    <a:pt x="447675" y="937260"/>
                    <a:pt x="477203" y="889635"/>
                  </a:cubicBezTo>
                  <a:cubicBezTo>
                    <a:pt x="487680" y="921067"/>
                    <a:pt x="496253" y="953453"/>
                    <a:pt x="495300" y="985838"/>
                  </a:cubicBezTo>
                  <a:cubicBezTo>
                    <a:pt x="494347" y="1002982"/>
                    <a:pt x="491490" y="1020128"/>
                    <a:pt x="484822" y="1036320"/>
                  </a:cubicBezTo>
                  <a:cubicBezTo>
                    <a:pt x="486728" y="1036320"/>
                    <a:pt x="489585" y="1035367"/>
                    <a:pt x="491490" y="1035367"/>
                  </a:cubicBezTo>
                  <a:cubicBezTo>
                    <a:pt x="603885" y="1018222"/>
                    <a:pt x="704850" y="922020"/>
                    <a:pt x="709613" y="810578"/>
                  </a:cubicBezTo>
                  <a:cubicBezTo>
                    <a:pt x="714375" y="812482"/>
                    <a:pt x="720090" y="814388"/>
                    <a:pt x="724853" y="816292"/>
                  </a:cubicBezTo>
                  <a:cubicBezTo>
                    <a:pt x="776288" y="833438"/>
                    <a:pt x="835343" y="831532"/>
                    <a:pt x="884872" y="810578"/>
                  </a:cubicBezTo>
                  <a:cubicBezTo>
                    <a:pt x="942022" y="786765"/>
                    <a:pt x="987743" y="738188"/>
                    <a:pt x="1008697" y="680085"/>
                  </a:cubicBezTo>
                  <a:cubicBezTo>
                    <a:pt x="1009650" y="678180"/>
                    <a:pt x="1009650" y="677228"/>
                    <a:pt x="1010603" y="675322"/>
                  </a:cubicBezTo>
                  <a:cubicBezTo>
                    <a:pt x="985838" y="677228"/>
                    <a:pt x="962025" y="671513"/>
                    <a:pt x="938213" y="664845"/>
                  </a:cubicBezTo>
                  <a:cubicBezTo>
                    <a:pt x="891540" y="649605"/>
                    <a:pt x="847725" y="626745"/>
                    <a:pt x="807720" y="597217"/>
                  </a:cubicBezTo>
                  <a:cubicBezTo>
                    <a:pt x="879157" y="609600"/>
                    <a:pt x="954405" y="598170"/>
                    <a:pt x="1020128" y="567690"/>
                  </a:cubicBezTo>
                  <a:cubicBezTo>
                    <a:pt x="1014413" y="496253"/>
                    <a:pt x="979170" y="427672"/>
                    <a:pt x="930593" y="376238"/>
                  </a:cubicBezTo>
                  <a:close/>
                </a:path>
              </a:pathLst>
            </a:custGeom>
            <a:gradFill>
              <a:gsLst>
                <a:gs pos="0">
                  <a:srgbClr val="2A5B52"/>
                </a:gs>
                <a:gs pos="8000">
                  <a:srgbClr val="2A5B52"/>
                </a:gs>
                <a:gs pos="100000">
                  <a:srgbClr val="1C3B36"/>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16" name="Google Shape;816;p7"/>
            <p:cNvSpPr/>
            <p:nvPr/>
          </p:nvSpPr>
          <p:spPr>
            <a:xfrm>
              <a:off x="4370721" y="3544001"/>
              <a:ext cx="884872" cy="825579"/>
            </a:xfrm>
            <a:custGeom>
              <a:avLst/>
              <a:gdLst/>
              <a:ahLst/>
              <a:cxnLst/>
              <a:rect l="l" t="t" r="r" b="b"/>
              <a:pathLst>
                <a:path w="884872" h="825579" extrusionOk="0">
                  <a:moveTo>
                    <a:pt x="645795" y="824865"/>
                  </a:moveTo>
                  <a:cubicBezTo>
                    <a:pt x="681038" y="827722"/>
                    <a:pt x="716280" y="822007"/>
                    <a:pt x="749618" y="807720"/>
                  </a:cubicBezTo>
                  <a:cubicBezTo>
                    <a:pt x="806768" y="783907"/>
                    <a:pt x="852488" y="735330"/>
                    <a:pt x="873443" y="677228"/>
                  </a:cubicBezTo>
                  <a:cubicBezTo>
                    <a:pt x="874395" y="675322"/>
                    <a:pt x="874395" y="674370"/>
                    <a:pt x="875347" y="672465"/>
                  </a:cubicBezTo>
                  <a:cubicBezTo>
                    <a:pt x="850582" y="674370"/>
                    <a:pt x="826770" y="668655"/>
                    <a:pt x="802957" y="661988"/>
                  </a:cubicBezTo>
                  <a:cubicBezTo>
                    <a:pt x="756285" y="646747"/>
                    <a:pt x="712470" y="623888"/>
                    <a:pt x="672465" y="594360"/>
                  </a:cubicBezTo>
                  <a:cubicBezTo>
                    <a:pt x="743903" y="606742"/>
                    <a:pt x="819150" y="595313"/>
                    <a:pt x="884872" y="564832"/>
                  </a:cubicBezTo>
                  <a:cubicBezTo>
                    <a:pt x="876300" y="495300"/>
                    <a:pt x="841057" y="427672"/>
                    <a:pt x="792480" y="376238"/>
                  </a:cubicBezTo>
                  <a:cubicBezTo>
                    <a:pt x="791528" y="375285"/>
                    <a:pt x="791528" y="375285"/>
                    <a:pt x="790575" y="374332"/>
                  </a:cubicBezTo>
                  <a:cubicBezTo>
                    <a:pt x="785813" y="378142"/>
                    <a:pt x="781050" y="381000"/>
                    <a:pt x="776288" y="383857"/>
                  </a:cubicBezTo>
                  <a:cubicBezTo>
                    <a:pt x="700088" y="429578"/>
                    <a:pt x="606743" y="434340"/>
                    <a:pt x="518160" y="439103"/>
                  </a:cubicBezTo>
                  <a:cubicBezTo>
                    <a:pt x="596265" y="421957"/>
                    <a:pt x="667703" y="375285"/>
                    <a:pt x="716280" y="311467"/>
                  </a:cubicBezTo>
                  <a:cubicBezTo>
                    <a:pt x="654368" y="267653"/>
                    <a:pt x="583882" y="234315"/>
                    <a:pt x="514350" y="203835"/>
                  </a:cubicBezTo>
                  <a:cubicBezTo>
                    <a:pt x="481965" y="189547"/>
                    <a:pt x="449580" y="175260"/>
                    <a:pt x="417195" y="161925"/>
                  </a:cubicBezTo>
                  <a:cubicBezTo>
                    <a:pt x="403860" y="175260"/>
                    <a:pt x="388620" y="186690"/>
                    <a:pt x="371475" y="195263"/>
                  </a:cubicBezTo>
                  <a:cubicBezTo>
                    <a:pt x="329565" y="215265"/>
                    <a:pt x="282892" y="219075"/>
                    <a:pt x="236220" y="218122"/>
                  </a:cubicBezTo>
                  <a:cubicBezTo>
                    <a:pt x="268605" y="191453"/>
                    <a:pt x="301942" y="163830"/>
                    <a:pt x="324803" y="127635"/>
                  </a:cubicBezTo>
                  <a:cubicBezTo>
                    <a:pt x="325755" y="126682"/>
                    <a:pt x="325755" y="125730"/>
                    <a:pt x="326708" y="124778"/>
                  </a:cubicBezTo>
                  <a:cubicBezTo>
                    <a:pt x="219075" y="80963"/>
                    <a:pt x="110490" y="39053"/>
                    <a:pt x="0" y="0"/>
                  </a:cubicBezTo>
                  <a:cubicBezTo>
                    <a:pt x="0" y="2857"/>
                    <a:pt x="0" y="4763"/>
                    <a:pt x="0" y="7620"/>
                  </a:cubicBezTo>
                  <a:cubicBezTo>
                    <a:pt x="14288" y="40957"/>
                    <a:pt x="127635" y="297180"/>
                    <a:pt x="323850" y="471488"/>
                  </a:cubicBezTo>
                  <a:cubicBezTo>
                    <a:pt x="520065" y="645795"/>
                    <a:pt x="571500" y="810578"/>
                    <a:pt x="571500" y="810578"/>
                  </a:cubicBezTo>
                  <a:lnTo>
                    <a:pt x="645795" y="824865"/>
                  </a:lnTo>
                  <a:close/>
                </a:path>
              </a:pathLst>
            </a:custGeom>
            <a:solidFill>
              <a:srgbClr val="255B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817" name="Google Shape;817;p7"/>
          <p:cNvGrpSpPr/>
          <p:nvPr/>
        </p:nvGrpSpPr>
        <p:grpSpPr>
          <a:xfrm flipH="1">
            <a:off x="-596902" y="7934424"/>
            <a:ext cx="1231613" cy="2137890"/>
            <a:chOff x="7981884" y="2154029"/>
            <a:chExt cx="1026344" cy="1781575"/>
          </a:xfrm>
        </p:grpSpPr>
        <p:sp>
          <p:nvSpPr>
            <p:cNvPr id="818" name="Google Shape;818;p7"/>
            <p:cNvSpPr/>
            <p:nvPr/>
          </p:nvSpPr>
          <p:spPr>
            <a:xfrm>
              <a:off x="7981884" y="2154029"/>
              <a:ext cx="1026344" cy="1688503"/>
            </a:xfrm>
            <a:custGeom>
              <a:avLst/>
              <a:gdLst/>
              <a:ahLst/>
              <a:cxnLst/>
              <a:rect l="l" t="t" r="r" b="b"/>
              <a:pathLst>
                <a:path w="1026344" h="1688503" extrusionOk="0">
                  <a:moveTo>
                    <a:pt x="224555" y="1223284"/>
                  </a:moveTo>
                  <a:cubicBezTo>
                    <a:pt x="165500" y="1170897"/>
                    <a:pt x="100730" y="1123272"/>
                    <a:pt x="54057" y="1059454"/>
                  </a:cubicBezTo>
                  <a:cubicBezTo>
                    <a:pt x="7385" y="995637"/>
                    <a:pt x="-17380" y="908959"/>
                    <a:pt x="14052" y="836569"/>
                  </a:cubicBezTo>
                  <a:cubicBezTo>
                    <a:pt x="45485" y="764179"/>
                    <a:pt x="149307" y="725127"/>
                    <a:pt x="209315" y="776562"/>
                  </a:cubicBezTo>
                  <a:cubicBezTo>
                    <a:pt x="234080" y="797517"/>
                    <a:pt x="258845" y="831807"/>
                    <a:pt x="288373" y="819424"/>
                  </a:cubicBezTo>
                  <a:cubicBezTo>
                    <a:pt x="315995" y="807994"/>
                    <a:pt x="312185" y="766084"/>
                    <a:pt x="296945" y="740367"/>
                  </a:cubicBezTo>
                  <a:cubicBezTo>
                    <a:pt x="271227" y="698457"/>
                    <a:pt x="230270" y="667977"/>
                    <a:pt x="193123" y="635592"/>
                  </a:cubicBezTo>
                  <a:cubicBezTo>
                    <a:pt x="155975" y="603207"/>
                    <a:pt x="119780" y="565107"/>
                    <a:pt x="110255" y="516529"/>
                  </a:cubicBezTo>
                  <a:cubicBezTo>
                    <a:pt x="100730" y="467952"/>
                    <a:pt x="129305" y="409849"/>
                    <a:pt x="177882" y="403182"/>
                  </a:cubicBezTo>
                  <a:cubicBezTo>
                    <a:pt x="195980" y="401277"/>
                    <a:pt x="215030" y="406039"/>
                    <a:pt x="232175" y="399372"/>
                  </a:cubicBezTo>
                  <a:cubicBezTo>
                    <a:pt x="260750" y="388894"/>
                    <a:pt x="270275" y="350794"/>
                    <a:pt x="263607" y="320314"/>
                  </a:cubicBezTo>
                  <a:cubicBezTo>
                    <a:pt x="256940" y="289834"/>
                    <a:pt x="237890" y="264117"/>
                    <a:pt x="227412" y="235542"/>
                  </a:cubicBezTo>
                  <a:cubicBezTo>
                    <a:pt x="189312" y="133624"/>
                    <a:pt x="271227" y="6942"/>
                    <a:pt x="379812" y="274"/>
                  </a:cubicBezTo>
                  <a:cubicBezTo>
                    <a:pt x="488398" y="-6393"/>
                    <a:pt x="585552" y="109812"/>
                    <a:pt x="560787" y="215539"/>
                  </a:cubicBezTo>
                  <a:cubicBezTo>
                    <a:pt x="553167" y="247924"/>
                    <a:pt x="536023" y="279357"/>
                    <a:pt x="533165" y="312694"/>
                  </a:cubicBezTo>
                  <a:cubicBezTo>
                    <a:pt x="531260" y="346032"/>
                    <a:pt x="552215" y="386037"/>
                    <a:pt x="585552" y="385084"/>
                  </a:cubicBezTo>
                  <a:cubicBezTo>
                    <a:pt x="619842" y="384132"/>
                    <a:pt x="638892" y="346032"/>
                    <a:pt x="667467" y="327934"/>
                  </a:cubicBezTo>
                  <a:cubicBezTo>
                    <a:pt x="715092" y="297454"/>
                    <a:pt x="783673" y="331744"/>
                    <a:pt x="805580" y="384132"/>
                  </a:cubicBezTo>
                  <a:cubicBezTo>
                    <a:pt x="827487" y="436519"/>
                    <a:pt x="813200" y="497479"/>
                    <a:pt x="790340" y="548914"/>
                  </a:cubicBezTo>
                  <a:cubicBezTo>
                    <a:pt x="767480" y="600349"/>
                    <a:pt x="735095" y="648927"/>
                    <a:pt x="718902" y="703219"/>
                  </a:cubicBezTo>
                  <a:cubicBezTo>
                    <a:pt x="713187" y="722269"/>
                    <a:pt x="710330" y="746082"/>
                    <a:pt x="726523" y="758464"/>
                  </a:cubicBezTo>
                  <a:cubicBezTo>
                    <a:pt x="751287" y="778467"/>
                    <a:pt x="783673" y="747987"/>
                    <a:pt x="809390" y="729889"/>
                  </a:cubicBezTo>
                  <a:cubicBezTo>
                    <a:pt x="872255" y="687027"/>
                    <a:pt x="965600" y="726079"/>
                    <a:pt x="1001795" y="792754"/>
                  </a:cubicBezTo>
                  <a:cubicBezTo>
                    <a:pt x="1037990" y="860382"/>
                    <a:pt x="1029417" y="942297"/>
                    <a:pt x="1006557" y="1015639"/>
                  </a:cubicBezTo>
                  <a:lnTo>
                    <a:pt x="1006557" y="1015639"/>
                  </a:lnTo>
                  <a:cubicBezTo>
                    <a:pt x="970362" y="1133749"/>
                    <a:pt x="903687" y="1237572"/>
                    <a:pt x="835107" y="1338537"/>
                  </a:cubicBezTo>
                  <a:cubicBezTo>
                    <a:pt x="768432" y="1436644"/>
                    <a:pt x="715092" y="1549992"/>
                    <a:pt x="645560" y="1643337"/>
                  </a:cubicBezTo>
                  <a:cubicBezTo>
                    <a:pt x="547452" y="1775734"/>
                    <a:pt x="504590" y="1582377"/>
                    <a:pt x="457917" y="1506177"/>
                  </a:cubicBezTo>
                  <a:cubicBezTo>
                    <a:pt x="396005" y="1401402"/>
                    <a:pt x="316948" y="1305199"/>
                    <a:pt x="224555" y="1223284"/>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19" name="Google Shape;819;p7"/>
            <p:cNvSpPr/>
            <p:nvPr/>
          </p:nvSpPr>
          <p:spPr>
            <a:xfrm>
              <a:off x="8212802" y="2446819"/>
              <a:ext cx="551152" cy="1488785"/>
            </a:xfrm>
            <a:custGeom>
              <a:avLst/>
              <a:gdLst/>
              <a:ahLst/>
              <a:cxnLst/>
              <a:rect l="l" t="t" r="r" b="b"/>
              <a:pathLst>
                <a:path w="551152" h="1488785" extrusionOk="0">
                  <a:moveTo>
                    <a:pt x="550849" y="615216"/>
                  </a:moveTo>
                  <a:cubicBezTo>
                    <a:pt x="552754" y="610454"/>
                    <a:pt x="545134" y="608549"/>
                    <a:pt x="543229" y="613311"/>
                  </a:cubicBezTo>
                  <a:cubicBezTo>
                    <a:pt x="447026" y="844769"/>
                    <a:pt x="381304" y="1084799"/>
                    <a:pt x="356539" y="1333401"/>
                  </a:cubicBezTo>
                  <a:cubicBezTo>
                    <a:pt x="339394" y="1060034"/>
                    <a:pt x="306057" y="786666"/>
                    <a:pt x="257479" y="517109"/>
                  </a:cubicBezTo>
                  <a:cubicBezTo>
                    <a:pt x="257479" y="517109"/>
                    <a:pt x="257479" y="517109"/>
                    <a:pt x="257479" y="517109"/>
                  </a:cubicBezTo>
                  <a:cubicBezTo>
                    <a:pt x="286054" y="420906"/>
                    <a:pt x="324154" y="328514"/>
                    <a:pt x="372732" y="239931"/>
                  </a:cubicBezTo>
                  <a:cubicBezTo>
                    <a:pt x="375589" y="235169"/>
                    <a:pt x="368921" y="231359"/>
                    <a:pt x="366064" y="236121"/>
                  </a:cubicBezTo>
                  <a:cubicBezTo>
                    <a:pt x="319392" y="319941"/>
                    <a:pt x="282244" y="408524"/>
                    <a:pt x="253669" y="500916"/>
                  </a:cubicBezTo>
                  <a:cubicBezTo>
                    <a:pt x="243192" y="441861"/>
                    <a:pt x="231762" y="383759"/>
                    <a:pt x="219379" y="325656"/>
                  </a:cubicBezTo>
                  <a:cubicBezTo>
                    <a:pt x="197471" y="217071"/>
                    <a:pt x="171754" y="109439"/>
                    <a:pt x="145084" y="2759"/>
                  </a:cubicBezTo>
                  <a:cubicBezTo>
                    <a:pt x="144132" y="-2004"/>
                    <a:pt x="136512" y="-99"/>
                    <a:pt x="137464" y="4664"/>
                  </a:cubicBezTo>
                  <a:cubicBezTo>
                    <a:pt x="166039" y="116106"/>
                    <a:pt x="191757" y="228501"/>
                    <a:pt x="214617" y="341849"/>
                  </a:cubicBezTo>
                  <a:cubicBezTo>
                    <a:pt x="172707" y="301844"/>
                    <a:pt x="130796" y="262791"/>
                    <a:pt x="89839" y="222786"/>
                  </a:cubicBezTo>
                  <a:cubicBezTo>
                    <a:pt x="86029" y="218976"/>
                    <a:pt x="80314" y="224691"/>
                    <a:pt x="84124" y="228501"/>
                  </a:cubicBezTo>
                  <a:cubicBezTo>
                    <a:pt x="127939" y="270411"/>
                    <a:pt x="172707" y="312321"/>
                    <a:pt x="216521" y="354231"/>
                  </a:cubicBezTo>
                  <a:cubicBezTo>
                    <a:pt x="216521" y="354231"/>
                    <a:pt x="217474" y="355184"/>
                    <a:pt x="217474" y="355184"/>
                  </a:cubicBezTo>
                  <a:cubicBezTo>
                    <a:pt x="258432" y="555209"/>
                    <a:pt x="289864" y="757139"/>
                    <a:pt x="313676" y="959069"/>
                  </a:cubicBezTo>
                  <a:cubicBezTo>
                    <a:pt x="222237" y="839054"/>
                    <a:pt x="119367" y="727611"/>
                    <a:pt x="6971" y="626646"/>
                  </a:cubicBezTo>
                  <a:cubicBezTo>
                    <a:pt x="3162" y="622836"/>
                    <a:pt x="-2554" y="628551"/>
                    <a:pt x="1257" y="632361"/>
                  </a:cubicBezTo>
                  <a:cubicBezTo>
                    <a:pt x="116509" y="736184"/>
                    <a:pt x="222237" y="850484"/>
                    <a:pt x="314629" y="974309"/>
                  </a:cubicBezTo>
                  <a:cubicBezTo>
                    <a:pt x="321296" y="1035269"/>
                    <a:pt x="327964" y="1096229"/>
                    <a:pt x="333679" y="1157189"/>
                  </a:cubicBezTo>
                  <a:cubicBezTo>
                    <a:pt x="343204" y="1265774"/>
                    <a:pt x="350824" y="1375311"/>
                    <a:pt x="355587" y="1484849"/>
                  </a:cubicBezTo>
                  <a:cubicBezTo>
                    <a:pt x="355587" y="1489611"/>
                    <a:pt x="363207" y="1490564"/>
                    <a:pt x="363207" y="1484849"/>
                  </a:cubicBezTo>
                  <a:cubicBezTo>
                    <a:pt x="361301" y="1450559"/>
                    <a:pt x="360349" y="1417221"/>
                    <a:pt x="357492" y="1382931"/>
                  </a:cubicBezTo>
                  <a:cubicBezTo>
                    <a:pt x="357492" y="1381979"/>
                    <a:pt x="358444" y="1381979"/>
                    <a:pt x="358444" y="1381026"/>
                  </a:cubicBezTo>
                  <a:cubicBezTo>
                    <a:pt x="382257" y="1115279"/>
                    <a:pt x="449884" y="860009"/>
                    <a:pt x="550849" y="615216"/>
                  </a:cubicBezTo>
                  <a:close/>
                </a:path>
              </a:pathLst>
            </a:custGeom>
            <a:solidFill>
              <a:srgbClr val="192B3E"/>
            </a:solidFill>
            <a:ln w="9525" cap="flat" cmpd="sng">
              <a:solidFill>
                <a:srgbClr val="317A6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820" name="Google Shape;820;p7"/>
          <p:cNvGrpSpPr/>
          <p:nvPr/>
        </p:nvGrpSpPr>
        <p:grpSpPr>
          <a:xfrm flipH="1">
            <a:off x="5472521" y="9021976"/>
            <a:ext cx="1486235" cy="1477220"/>
            <a:chOff x="2327129" y="3221103"/>
            <a:chExt cx="1159671" cy="1202017"/>
          </a:xfrm>
        </p:grpSpPr>
        <p:sp>
          <p:nvSpPr>
            <p:cNvPr id="821" name="Google Shape;821;p7"/>
            <p:cNvSpPr/>
            <p:nvPr/>
          </p:nvSpPr>
          <p:spPr>
            <a:xfrm>
              <a:off x="2943611" y="3343976"/>
              <a:ext cx="543189" cy="1006792"/>
            </a:xfrm>
            <a:custGeom>
              <a:avLst/>
              <a:gdLst/>
              <a:ahLst/>
              <a:cxnLst/>
              <a:rect l="l" t="t" r="r" b="b"/>
              <a:pathLst>
                <a:path w="543189" h="1006792" extrusionOk="0">
                  <a:moveTo>
                    <a:pt x="42175" y="986790"/>
                  </a:moveTo>
                  <a:cubicBezTo>
                    <a:pt x="12647" y="913447"/>
                    <a:pt x="10742" y="897255"/>
                    <a:pt x="2170" y="818197"/>
                  </a:cubicBezTo>
                  <a:cubicBezTo>
                    <a:pt x="-6403" y="739140"/>
                    <a:pt x="9790" y="655320"/>
                    <a:pt x="62177" y="596265"/>
                  </a:cubicBezTo>
                  <a:cubicBezTo>
                    <a:pt x="99325" y="554355"/>
                    <a:pt x="152665" y="527685"/>
                    <a:pt x="182192" y="480060"/>
                  </a:cubicBezTo>
                  <a:cubicBezTo>
                    <a:pt x="207910" y="439103"/>
                    <a:pt x="212672" y="387667"/>
                    <a:pt x="230770" y="342900"/>
                  </a:cubicBezTo>
                  <a:cubicBezTo>
                    <a:pt x="288872" y="198120"/>
                    <a:pt x="471752" y="139065"/>
                    <a:pt x="543190" y="0"/>
                  </a:cubicBezTo>
                  <a:cubicBezTo>
                    <a:pt x="516520" y="165735"/>
                    <a:pt x="486040" y="340042"/>
                    <a:pt x="376502" y="467678"/>
                  </a:cubicBezTo>
                  <a:cubicBezTo>
                    <a:pt x="345070" y="503872"/>
                    <a:pt x="307922" y="535305"/>
                    <a:pt x="280300" y="574357"/>
                  </a:cubicBezTo>
                  <a:cubicBezTo>
                    <a:pt x="232675" y="641032"/>
                    <a:pt x="216482" y="722947"/>
                    <a:pt x="194575" y="801053"/>
                  </a:cubicBezTo>
                  <a:cubicBezTo>
                    <a:pt x="172667" y="879157"/>
                    <a:pt x="139330" y="960120"/>
                    <a:pt x="72655" y="1006792"/>
                  </a:cubicBezTo>
                  <a:lnTo>
                    <a:pt x="42175" y="986790"/>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822" name="Google Shape;822;p7"/>
            <p:cNvGrpSpPr/>
            <p:nvPr/>
          </p:nvGrpSpPr>
          <p:grpSpPr>
            <a:xfrm>
              <a:off x="2970533" y="3650680"/>
              <a:ext cx="488180" cy="772440"/>
              <a:chOff x="2970533" y="3650680"/>
              <a:chExt cx="488180" cy="772440"/>
            </a:xfrm>
          </p:grpSpPr>
          <p:sp>
            <p:nvSpPr>
              <p:cNvPr id="823" name="Google Shape;823;p7"/>
              <p:cNvSpPr/>
              <p:nvPr/>
            </p:nvSpPr>
            <p:spPr>
              <a:xfrm>
                <a:off x="2970533" y="3650680"/>
                <a:ext cx="488180" cy="772440"/>
              </a:xfrm>
              <a:custGeom>
                <a:avLst/>
                <a:gdLst/>
                <a:ahLst/>
                <a:cxnLst/>
                <a:rect l="l" t="t" r="r" b="b"/>
                <a:pathLst>
                  <a:path w="488180" h="772440" extrusionOk="0">
                    <a:moveTo>
                      <a:pt x="344818" y="164783"/>
                    </a:moveTo>
                    <a:lnTo>
                      <a:pt x="344818" y="164783"/>
                    </a:lnTo>
                    <a:cubicBezTo>
                      <a:pt x="406730" y="125730"/>
                      <a:pt x="472453" y="73343"/>
                      <a:pt x="481025" y="0"/>
                    </a:cubicBezTo>
                    <a:cubicBezTo>
                      <a:pt x="503885" y="180975"/>
                      <a:pt x="471500" y="368618"/>
                      <a:pt x="390538" y="532448"/>
                    </a:cubicBezTo>
                    <a:cubicBezTo>
                      <a:pt x="336245" y="641985"/>
                      <a:pt x="248615" y="748665"/>
                      <a:pt x="127648" y="769620"/>
                    </a:cubicBezTo>
                    <a:cubicBezTo>
                      <a:pt x="86690" y="777240"/>
                      <a:pt x="37160" y="770573"/>
                      <a:pt x="13348" y="735330"/>
                    </a:cubicBezTo>
                    <a:cubicBezTo>
                      <a:pt x="-5702" y="706755"/>
                      <a:pt x="-940" y="669608"/>
                      <a:pt x="6680" y="636270"/>
                    </a:cubicBezTo>
                    <a:cubicBezTo>
                      <a:pt x="30493" y="533400"/>
                      <a:pt x="79070" y="437198"/>
                      <a:pt x="147650" y="357188"/>
                    </a:cubicBezTo>
                    <a:cubicBezTo>
                      <a:pt x="176225" y="323850"/>
                      <a:pt x="193370" y="282893"/>
                      <a:pt x="223850" y="251460"/>
                    </a:cubicBezTo>
                    <a:cubicBezTo>
                      <a:pt x="259093" y="216218"/>
                      <a:pt x="303860" y="191453"/>
                      <a:pt x="344818" y="164783"/>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24" name="Google Shape;824;p7"/>
              <p:cNvSpPr/>
              <p:nvPr/>
            </p:nvSpPr>
            <p:spPr>
              <a:xfrm>
                <a:off x="3026042" y="3780379"/>
                <a:ext cx="390274" cy="639594"/>
              </a:xfrm>
              <a:custGeom>
                <a:avLst/>
                <a:gdLst/>
                <a:ahLst/>
                <a:cxnLst/>
                <a:rect l="l" t="t" r="r" b="b"/>
                <a:pathLst>
                  <a:path w="390274" h="639594" extrusionOk="0">
                    <a:moveTo>
                      <a:pt x="382654" y="2699"/>
                    </a:moveTo>
                    <a:cubicBezTo>
                      <a:pt x="359794" y="93187"/>
                      <a:pt x="306454" y="173197"/>
                      <a:pt x="257877" y="251302"/>
                    </a:cubicBezTo>
                    <a:cubicBezTo>
                      <a:pt x="205489" y="334169"/>
                      <a:pt x="151197" y="417037"/>
                      <a:pt x="95952" y="497999"/>
                    </a:cubicBezTo>
                    <a:cubicBezTo>
                      <a:pt x="64519" y="543719"/>
                      <a:pt x="33087" y="588487"/>
                      <a:pt x="702" y="634207"/>
                    </a:cubicBezTo>
                    <a:cubicBezTo>
                      <a:pt x="-2156" y="638017"/>
                      <a:pt x="4512" y="641827"/>
                      <a:pt x="6417" y="638017"/>
                    </a:cubicBezTo>
                    <a:cubicBezTo>
                      <a:pt x="64519" y="557054"/>
                      <a:pt x="121669" y="474187"/>
                      <a:pt x="176914" y="391319"/>
                    </a:cubicBezTo>
                    <a:cubicBezTo>
                      <a:pt x="230254" y="310357"/>
                      <a:pt x="284547" y="229394"/>
                      <a:pt x="332172" y="144622"/>
                    </a:cubicBezTo>
                    <a:cubicBezTo>
                      <a:pt x="356937" y="100807"/>
                      <a:pt x="378844" y="55087"/>
                      <a:pt x="390274" y="5557"/>
                    </a:cubicBezTo>
                    <a:cubicBezTo>
                      <a:pt x="390274" y="-158"/>
                      <a:pt x="383607" y="-2063"/>
                      <a:pt x="382654" y="2699"/>
                    </a:cubicBezTo>
                    <a:lnTo>
                      <a:pt x="382654" y="26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825" name="Google Shape;825;p7"/>
            <p:cNvGrpSpPr/>
            <p:nvPr/>
          </p:nvGrpSpPr>
          <p:grpSpPr>
            <a:xfrm>
              <a:off x="2327129" y="3565908"/>
              <a:ext cx="479314" cy="778311"/>
              <a:chOff x="2327129" y="3565908"/>
              <a:chExt cx="479314" cy="778311"/>
            </a:xfrm>
          </p:grpSpPr>
          <p:sp>
            <p:nvSpPr>
              <p:cNvPr id="826" name="Google Shape;826;p7"/>
              <p:cNvSpPr/>
              <p:nvPr/>
            </p:nvSpPr>
            <p:spPr>
              <a:xfrm>
                <a:off x="2327129" y="3565908"/>
                <a:ext cx="479314" cy="778311"/>
              </a:xfrm>
              <a:custGeom>
                <a:avLst/>
                <a:gdLst/>
                <a:ahLst/>
                <a:cxnLst/>
                <a:rect l="l" t="t" r="r" b="b"/>
                <a:pathLst>
                  <a:path w="479314" h="778311" extrusionOk="0">
                    <a:moveTo>
                      <a:pt x="143355" y="166688"/>
                    </a:moveTo>
                    <a:lnTo>
                      <a:pt x="143355" y="166688"/>
                    </a:lnTo>
                    <a:cubicBezTo>
                      <a:pt x="81442" y="126683"/>
                      <a:pt x="17625" y="73343"/>
                      <a:pt x="9052" y="0"/>
                    </a:cubicBezTo>
                    <a:cubicBezTo>
                      <a:pt x="-16665" y="180975"/>
                      <a:pt x="12862" y="369570"/>
                      <a:pt x="91920" y="534353"/>
                    </a:cubicBezTo>
                    <a:cubicBezTo>
                      <a:pt x="144307" y="644843"/>
                      <a:pt x="230985" y="752475"/>
                      <a:pt x="351000" y="775335"/>
                    </a:cubicBezTo>
                    <a:cubicBezTo>
                      <a:pt x="391957" y="782955"/>
                      <a:pt x="441487" y="777240"/>
                      <a:pt x="465300" y="742950"/>
                    </a:cubicBezTo>
                    <a:cubicBezTo>
                      <a:pt x="484350" y="715328"/>
                      <a:pt x="480540" y="677228"/>
                      <a:pt x="473872" y="643890"/>
                    </a:cubicBezTo>
                    <a:cubicBezTo>
                      <a:pt x="451965" y="541020"/>
                      <a:pt x="404340" y="443865"/>
                      <a:pt x="336712" y="362903"/>
                    </a:cubicBezTo>
                    <a:cubicBezTo>
                      <a:pt x="308137" y="328613"/>
                      <a:pt x="291945" y="288608"/>
                      <a:pt x="261465" y="256222"/>
                    </a:cubicBezTo>
                    <a:cubicBezTo>
                      <a:pt x="228127" y="219075"/>
                      <a:pt x="184312" y="193358"/>
                      <a:pt x="143355" y="166688"/>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27" name="Google Shape;827;p7"/>
              <p:cNvSpPr/>
              <p:nvPr/>
            </p:nvSpPr>
            <p:spPr>
              <a:xfrm>
                <a:off x="2371330" y="3695326"/>
                <a:ext cx="379966" cy="644637"/>
              </a:xfrm>
              <a:custGeom>
                <a:avLst/>
                <a:gdLst/>
                <a:ahLst/>
                <a:cxnLst/>
                <a:rect l="l" t="t" r="r" b="b"/>
                <a:pathLst>
                  <a:path w="379966" h="644637" extrusionOk="0">
                    <a:moveTo>
                      <a:pt x="93" y="4884"/>
                    </a:moveTo>
                    <a:cubicBezTo>
                      <a:pt x="21048" y="95372"/>
                      <a:pt x="73436" y="176334"/>
                      <a:pt x="121061" y="254439"/>
                    </a:cubicBezTo>
                    <a:cubicBezTo>
                      <a:pt x="172496" y="338259"/>
                      <a:pt x="224883" y="422079"/>
                      <a:pt x="279176" y="503994"/>
                    </a:cubicBezTo>
                    <a:cubicBezTo>
                      <a:pt x="310608" y="550667"/>
                      <a:pt x="342041" y="597339"/>
                      <a:pt x="373473" y="643059"/>
                    </a:cubicBezTo>
                    <a:cubicBezTo>
                      <a:pt x="376331" y="646869"/>
                      <a:pt x="382046" y="643059"/>
                      <a:pt x="379188" y="639249"/>
                    </a:cubicBezTo>
                    <a:cubicBezTo>
                      <a:pt x="322991" y="559239"/>
                      <a:pt x="268698" y="478277"/>
                      <a:pt x="216311" y="395409"/>
                    </a:cubicBezTo>
                    <a:cubicBezTo>
                      <a:pt x="164876" y="314447"/>
                      <a:pt x="112488" y="232532"/>
                      <a:pt x="65816" y="148712"/>
                    </a:cubicBezTo>
                    <a:cubicBezTo>
                      <a:pt x="40098" y="102039"/>
                      <a:pt x="17238" y="54414"/>
                      <a:pt x="5808" y="2027"/>
                    </a:cubicBezTo>
                    <a:cubicBezTo>
                      <a:pt x="5808" y="-1783"/>
                      <a:pt x="-859" y="122"/>
                      <a:pt x="93" y="4884"/>
                    </a:cubicBezTo>
                    <a:lnTo>
                      <a:pt x="93" y="488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828" name="Google Shape;828;p7"/>
            <p:cNvGrpSpPr/>
            <p:nvPr/>
          </p:nvGrpSpPr>
          <p:grpSpPr>
            <a:xfrm>
              <a:off x="2774303" y="3274443"/>
              <a:ext cx="455089" cy="1142346"/>
              <a:chOff x="2774303" y="3274443"/>
              <a:chExt cx="455089" cy="1142346"/>
            </a:xfrm>
          </p:grpSpPr>
          <p:sp>
            <p:nvSpPr>
              <p:cNvPr id="829" name="Google Shape;829;p7"/>
              <p:cNvSpPr/>
              <p:nvPr/>
            </p:nvSpPr>
            <p:spPr>
              <a:xfrm>
                <a:off x="2774303" y="3274443"/>
                <a:ext cx="455089" cy="1142346"/>
              </a:xfrm>
              <a:custGeom>
                <a:avLst/>
                <a:gdLst/>
                <a:ahLst/>
                <a:cxnLst/>
                <a:rect l="l" t="t" r="r" b="b"/>
                <a:pathLst>
                  <a:path w="455089" h="1142346" extrusionOk="0">
                    <a:moveTo>
                      <a:pt x="47654" y="642938"/>
                    </a:moveTo>
                    <a:cubicBezTo>
                      <a:pt x="75276" y="588645"/>
                      <a:pt x="114329" y="539115"/>
                      <a:pt x="123854" y="479108"/>
                    </a:cubicBezTo>
                    <a:cubicBezTo>
                      <a:pt x="132426" y="424815"/>
                      <a:pt x="116233" y="368618"/>
                      <a:pt x="128616" y="315278"/>
                    </a:cubicBezTo>
                    <a:cubicBezTo>
                      <a:pt x="141951" y="256223"/>
                      <a:pt x="188623" y="211455"/>
                      <a:pt x="227676" y="164783"/>
                    </a:cubicBezTo>
                    <a:cubicBezTo>
                      <a:pt x="266729" y="118110"/>
                      <a:pt x="302923" y="60008"/>
                      <a:pt x="289589" y="0"/>
                    </a:cubicBezTo>
                    <a:cubicBezTo>
                      <a:pt x="391506" y="137160"/>
                      <a:pt x="447704" y="307658"/>
                      <a:pt x="454371" y="478155"/>
                    </a:cubicBezTo>
                    <a:cubicBezTo>
                      <a:pt x="461039" y="649605"/>
                      <a:pt x="421033" y="821055"/>
                      <a:pt x="345786" y="974408"/>
                    </a:cubicBezTo>
                    <a:cubicBezTo>
                      <a:pt x="322926" y="1021080"/>
                      <a:pt x="296256" y="1067753"/>
                      <a:pt x="255298" y="1101090"/>
                    </a:cubicBezTo>
                    <a:cubicBezTo>
                      <a:pt x="215294" y="1134428"/>
                      <a:pt x="159096" y="1152525"/>
                      <a:pt x="109566" y="1136333"/>
                    </a:cubicBezTo>
                    <a:cubicBezTo>
                      <a:pt x="109566" y="1136333"/>
                      <a:pt x="109566" y="1136333"/>
                      <a:pt x="109566" y="1136333"/>
                    </a:cubicBezTo>
                    <a:cubicBezTo>
                      <a:pt x="31461" y="1110615"/>
                      <a:pt x="20983" y="997268"/>
                      <a:pt x="7649" y="927735"/>
                    </a:cubicBezTo>
                    <a:cubicBezTo>
                      <a:pt x="-10449" y="831533"/>
                      <a:pt x="3838" y="729615"/>
                      <a:pt x="47654" y="642938"/>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30" name="Google Shape;830;p7"/>
              <p:cNvSpPr/>
              <p:nvPr/>
            </p:nvSpPr>
            <p:spPr>
              <a:xfrm>
                <a:off x="2908872" y="3416604"/>
                <a:ext cx="171475" cy="997883"/>
              </a:xfrm>
              <a:custGeom>
                <a:avLst/>
                <a:gdLst/>
                <a:ahLst/>
                <a:cxnLst/>
                <a:rect l="l" t="t" r="r" b="b"/>
                <a:pathLst>
                  <a:path w="171475" h="997883" extrusionOk="0">
                    <a:moveTo>
                      <a:pt x="15002" y="993219"/>
                    </a:moveTo>
                    <a:cubicBezTo>
                      <a:pt x="-25003" y="727472"/>
                      <a:pt x="99774" y="474107"/>
                      <a:pt x="150257" y="218837"/>
                    </a:cubicBezTo>
                    <a:cubicBezTo>
                      <a:pt x="164544" y="147399"/>
                      <a:pt x="173117" y="75962"/>
                      <a:pt x="171212" y="3572"/>
                    </a:cubicBezTo>
                    <a:cubicBezTo>
                      <a:pt x="171212" y="-1191"/>
                      <a:pt x="163592" y="-1191"/>
                      <a:pt x="163592" y="3572"/>
                    </a:cubicBezTo>
                    <a:cubicBezTo>
                      <a:pt x="168354" y="271224"/>
                      <a:pt x="40719" y="516017"/>
                      <a:pt x="7382" y="777954"/>
                    </a:cubicBezTo>
                    <a:cubicBezTo>
                      <a:pt x="-2143" y="850344"/>
                      <a:pt x="-3096" y="923687"/>
                      <a:pt x="8334" y="995124"/>
                    </a:cubicBezTo>
                    <a:cubicBezTo>
                      <a:pt x="9287" y="999887"/>
                      <a:pt x="15954" y="997982"/>
                      <a:pt x="15002" y="993219"/>
                    </a:cubicBezTo>
                    <a:lnTo>
                      <a:pt x="15002" y="99321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831" name="Google Shape;831;p7"/>
            <p:cNvSpPr/>
            <p:nvPr/>
          </p:nvSpPr>
          <p:spPr>
            <a:xfrm>
              <a:off x="2620449" y="3221103"/>
              <a:ext cx="262493" cy="1166812"/>
            </a:xfrm>
            <a:custGeom>
              <a:avLst/>
              <a:gdLst/>
              <a:ahLst/>
              <a:cxnLst/>
              <a:rect l="l" t="t" r="r" b="b"/>
              <a:pathLst>
                <a:path w="262493" h="1166812" extrusionOk="0">
                  <a:moveTo>
                    <a:pt x="202459" y="1166813"/>
                  </a:moveTo>
                  <a:cubicBezTo>
                    <a:pt x="134832" y="1117282"/>
                    <a:pt x="124354" y="1103948"/>
                    <a:pt x="72919" y="1037272"/>
                  </a:cubicBezTo>
                  <a:cubicBezTo>
                    <a:pt x="21484" y="971550"/>
                    <a:pt x="-10901" y="886777"/>
                    <a:pt x="3387" y="803910"/>
                  </a:cubicBezTo>
                  <a:cubicBezTo>
                    <a:pt x="13864" y="745807"/>
                    <a:pt x="46249" y="691515"/>
                    <a:pt x="47202" y="632460"/>
                  </a:cubicBezTo>
                  <a:cubicBezTo>
                    <a:pt x="47202" y="581025"/>
                    <a:pt x="23389" y="532447"/>
                    <a:pt x="13864" y="481965"/>
                  </a:cubicBezTo>
                  <a:cubicBezTo>
                    <a:pt x="-14711" y="319088"/>
                    <a:pt x="116734" y="163830"/>
                    <a:pt x="103399" y="0"/>
                  </a:cubicBezTo>
                  <a:cubicBezTo>
                    <a:pt x="171979" y="163830"/>
                    <a:pt x="242464" y="338138"/>
                    <a:pt x="214842" y="512445"/>
                  </a:cubicBezTo>
                  <a:cubicBezTo>
                    <a:pt x="207222" y="561975"/>
                    <a:pt x="191029" y="611505"/>
                    <a:pt x="188172" y="661988"/>
                  </a:cubicBezTo>
                  <a:cubicBezTo>
                    <a:pt x="182457" y="747713"/>
                    <a:pt x="213889" y="831532"/>
                    <a:pt x="237702" y="913447"/>
                  </a:cubicBezTo>
                  <a:cubicBezTo>
                    <a:pt x="261514" y="996315"/>
                    <a:pt x="276754" y="1087755"/>
                    <a:pt x="242464" y="1165860"/>
                  </a:cubicBezTo>
                  <a:lnTo>
                    <a:pt x="202459" y="1166813"/>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832" name="Google Shape;832;p7"/>
          <p:cNvSpPr/>
          <p:nvPr/>
        </p:nvSpPr>
        <p:spPr>
          <a:xfrm flipH="1">
            <a:off x="2384181" y="8042424"/>
            <a:ext cx="1331595" cy="1905132"/>
          </a:xfrm>
          <a:custGeom>
            <a:avLst/>
            <a:gdLst/>
            <a:ahLst/>
            <a:cxnLst/>
            <a:rect l="l" t="t" r="r" b="b"/>
            <a:pathLst>
              <a:path w="1109662" h="1587610" extrusionOk="0">
                <a:moveTo>
                  <a:pt x="828675" y="1237922"/>
                </a:moveTo>
                <a:cubicBezTo>
                  <a:pt x="626745" y="1089332"/>
                  <a:pt x="549592" y="938837"/>
                  <a:pt x="404813" y="799772"/>
                </a:cubicBezTo>
                <a:cubicBezTo>
                  <a:pt x="650557" y="878829"/>
                  <a:pt x="809625" y="1168389"/>
                  <a:pt x="828675" y="1230302"/>
                </a:cubicBezTo>
                <a:cubicBezTo>
                  <a:pt x="828675" y="1131242"/>
                  <a:pt x="818197" y="1031229"/>
                  <a:pt x="796290" y="934074"/>
                </a:cubicBezTo>
                <a:cubicBezTo>
                  <a:pt x="678180" y="833109"/>
                  <a:pt x="554355" y="775959"/>
                  <a:pt x="458153" y="632132"/>
                </a:cubicBezTo>
                <a:cubicBezTo>
                  <a:pt x="611505" y="670232"/>
                  <a:pt x="753428" y="850254"/>
                  <a:pt x="792480" y="919787"/>
                </a:cubicBezTo>
                <a:cubicBezTo>
                  <a:pt x="771525" y="834062"/>
                  <a:pt x="742950" y="749289"/>
                  <a:pt x="704850" y="669279"/>
                </a:cubicBezTo>
                <a:cubicBezTo>
                  <a:pt x="588645" y="611177"/>
                  <a:pt x="485775" y="535929"/>
                  <a:pt x="399097" y="446394"/>
                </a:cubicBezTo>
                <a:cubicBezTo>
                  <a:pt x="509588" y="476874"/>
                  <a:pt x="610553" y="541644"/>
                  <a:pt x="684847" y="628322"/>
                </a:cubicBezTo>
                <a:cubicBezTo>
                  <a:pt x="652463" y="566409"/>
                  <a:pt x="615315" y="506402"/>
                  <a:pt x="573405" y="449252"/>
                </a:cubicBezTo>
                <a:cubicBezTo>
                  <a:pt x="568642" y="450204"/>
                  <a:pt x="564832" y="452109"/>
                  <a:pt x="560070" y="453062"/>
                </a:cubicBezTo>
                <a:cubicBezTo>
                  <a:pt x="461010" y="429249"/>
                  <a:pt x="371475" y="376862"/>
                  <a:pt x="305753" y="304472"/>
                </a:cubicBezTo>
                <a:cubicBezTo>
                  <a:pt x="390525" y="318759"/>
                  <a:pt x="471488" y="354002"/>
                  <a:pt x="539115" y="405437"/>
                </a:cubicBezTo>
                <a:cubicBezTo>
                  <a:pt x="512445" y="373052"/>
                  <a:pt x="483870" y="341619"/>
                  <a:pt x="454342" y="311139"/>
                </a:cubicBezTo>
                <a:cubicBezTo>
                  <a:pt x="439103" y="310187"/>
                  <a:pt x="387667" y="300662"/>
                  <a:pt x="387667" y="300662"/>
                </a:cubicBezTo>
                <a:cubicBezTo>
                  <a:pt x="303847" y="278754"/>
                  <a:pt x="229553" y="241607"/>
                  <a:pt x="156210" y="198744"/>
                </a:cubicBezTo>
                <a:cubicBezTo>
                  <a:pt x="224790" y="199697"/>
                  <a:pt x="398145" y="273039"/>
                  <a:pt x="445770" y="301614"/>
                </a:cubicBezTo>
                <a:cubicBezTo>
                  <a:pt x="404813" y="260657"/>
                  <a:pt x="360997" y="222557"/>
                  <a:pt x="315278" y="188267"/>
                </a:cubicBezTo>
                <a:cubicBezTo>
                  <a:pt x="313372" y="188267"/>
                  <a:pt x="311467" y="188267"/>
                  <a:pt x="310515" y="189219"/>
                </a:cubicBezTo>
                <a:cubicBezTo>
                  <a:pt x="247650" y="183504"/>
                  <a:pt x="188595" y="155882"/>
                  <a:pt x="138113" y="120639"/>
                </a:cubicBezTo>
                <a:cubicBezTo>
                  <a:pt x="87630" y="85397"/>
                  <a:pt x="44767" y="42534"/>
                  <a:pt x="0" y="1577"/>
                </a:cubicBezTo>
                <a:cubicBezTo>
                  <a:pt x="151447" y="-15568"/>
                  <a:pt x="236220" y="111114"/>
                  <a:pt x="326707" y="187314"/>
                </a:cubicBezTo>
                <a:cubicBezTo>
                  <a:pt x="326707" y="187314"/>
                  <a:pt x="325755" y="187314"/>
                  <a:pt x="325755" y="187314"/>
                </a:cubicBezTo>
                <a:cubicBezTo>
                  <a:pt x="367665" y="218747"/>
                  <a:pt x="407670" y="252084"/>
                  <a:pt x="444817" y="288279"/>
                </a:cubicBezTo>
                <a:cubicBezTo>
                  <a:pt x="416242" y="201602"/>
                  <a:pt x="375285" y="117782"/>
                  <a:pt x="331470" y="34914"/>
                </a:cubicBezTo>
                <a:cubicBezTo>
                  <a:pt x="404813" y="97779"/>
                  <a:pt x="452438" y="185409"/>
                  <a:pt x="461963" y="275897"/>
                </a:cubicBezTo>
                <a:cubicBezTo>
                  <a:pt x="461963" y="275897"/>
                  <a:pt x="459105" y="292089"/>
                  <a:pt x="454342" y="297804"/>
                </a:cubicBezTo>
                <a:cubicBezTo>
                  <a:pt x="501967" y="344477"/>
                  <a:pt x="546735" y="394007"/>
                  <a:pt x="585788" y="446394"/>
                </a:cubicBezTo>
                <a:lnTo>
                  <a:pt x="585788" y="446394"/>
                </a:lnTo>
                <a:lnTo>
                  <a:pt x="585788" y="446394"/>
                </a:lnTo>
                <a:cubicBezTo>
                  <a:pt x="591503" y="454014"/>
                  <a:pt x="598170" y="462587"/>
                  <a:pt x="603885" y="471159"/>
                </a:cubicBezTo>
                <a:cubicBezTo>
                  <a:pt x="594360" y="431154"/>
                  <a:pt x="528638" y="234939"/>
                  <a:pt x="581025" y="83492"/>
                </a:cubicBezTo>
                <a:cubicBezTo>
                  <a:pt x="629603" y="205412"/>
                  <a:pt x="635317" y="354954"/>
                  <a:pt x="606742" y="474969"/>
                </a:cubicBezTo>
                <a:cubicBezTo>
                  <a:pt x="651510" y="537834"/>
                  <a:pt x="691515" y="604509"/>
                  <a:pt x="723900" y="674042"/>
                </a:cubicBezTo>
                <a:cubicBezTo>
                  <a:pt x="724853" y="606414"/>
                  <a:pt x="702945" y="365432"/>
                  <a:pt x="762000" y="214937"/>
                </a:cubicBezTo>
                <a:cubicBezTo>
                  <a:pt x="764857" y="292089"/>
                  <a:pt x="797242" y="386387"/>
                  <a:pt x="799147" y="463539"/>
                </a:cubicBezTo>
                <a:cubicBezTo>
                  <a:pt x="801053" y="537834"/>
                  <a:pt x="768667" y="622607"/>
                  <a:pt x="729615" y="685472"/>
                </a:cubicBezTo>
                <a:cubicBezTo>
                  <a:pt x="765810" y="763577"/>
                  <a:pt x="794385" y="845492"/>
                  <a:pt x="814388" y="929312"/>
                </a:cubicBezTo>
                <a:cubicBezTo>
                  <a:pt x="842010" y="747384"/>
                  <a:pt x="871538" y="546407"/>
                  <a:pt x="981075" y="363527"/>
                </a:cubicBezTo>
                <a:cubicBezTo>
                  <a:pt x="1020128" y="553074"/>
                  <a:pt x="855345" y="886449"/>
                  <a:pt x="816292" y="941694"/>
                </a:cubicBezTo>
                <a:cubicBezTo>
                  <a:pt x="838200" y="1036944"/>
                  <a:pt x="849630" y="1135052"/>
                  <a:pt x="849630" y="1234112"/>
                </a:cubicBezTo>
                <a:cubicBezTo>
                  <a:pt x="864870" y="1177914"/>
                  <a:pt x="899160" y="1000749"/>
                  <a:pt x="937260" y="915977"/>
                </a:cubicBezTo>
                <a:cubicBezTo>
                  <a:pt x="984885" y="815964"/>
                  <a:pt x="1023938" y="725477"/>
                  <a:pt x="1109663" y="642609"/>
                </a:cubicBezTo>
                <a:cubicBezTo>
                  <a:pt x="1106805" y="909309"/>
                  <a:pt x="998220" y="1096952"/>
                  <a:pt x="849630" y="1247447"/>
                </a:cubicBezTo>
                <a:cubicBezTo>
                  <a:pt x="848678" y="1357937"/>
                  <a:pt x="834390" y="1469379"/>
                  <a:pt x="807720" y="1577012"/>
                </a:cubicBezTo>
                <a:cubicBezTo>
                  <a:pt x="807720" y="1577012"/>
                  <a:pt x="807720" y="1577012"/>
                  <a:pt x="807720" y="1577012"/>
                </a:cubicBezTo>
                <a:cubicBezTo>
                  <a:pt x="805815" y="1583679"/>
                  <a:pt x="799147" y="1588442"/>
                  <a:pt x="792480" y="1587489"/>
                </a:cubicBezTo>
                <a:cubicBezTo>
                  <a:pt x="785813" y="1586537"/>
                  <a:pt x="782003" y="1579869"/>
                  <a:pt x="783907" y="1573202"/>
                </a:cubicBezTo>
                <a:cubicBezTo>
                  <a:pt x="812482" y="1463664"/>
                  <a:pt x="827722" y="1351269"/>
                  <a:pt x="828675" y="1237922"/>
                </a:cubicBezTo>
                <a:close/>
              </a:path>
            </a:pathLst>
          </a:custGeom>
          <a:gradFill>
            <a:gsLst>
              <a:gs pos="0">
                <a:srgbClr val="BDD559"/>
              </a:gs>
              <a:gs pos="8000">
                <a:srgbClr val="BDD559"/>
              </a:gs>
              <a:gs pos="100000">
                <a:srgbClr val="5F9322"/>
              </a:gs>
            </a:gsLst>
            <a:lin ang="2700006" scaled="0"/>
          </a:gra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33" name="Google Shape;833;p7"/>
          <p:cNvSpPr/>
          <p:nvPr/>
        </p:nvSpPr>
        <p:spPr>
          <a:xfrm flipH="1">
            <a:off x="538352" y="7859248"/>
            <a:ext cx="1274445" cy="1810574"/>
          </a:xfrm>
          <a:custGeom>
            <a:avLst/>
            <a:gdLst/>
            <a:ahLst/>
            <a:cxnLst/>
            <a:rect l="l" t="t" r="r" b="b"/>
            <a:pathLst>
              <a:path w="1062037" h="1508811" extrusionOk="0">
                <a:moveTo>
                  <a:pt x="381953" y="1176267"/>
                </a:moveTo>
                <a:cubicBezTo>
                  <a:pt x="569595" y="1036250"/>
                  <a:pt x="628650" y="893375"/>
                  <a:pt x="758190" y="761930"/>
                </a:cubicBezTo>
                <a:cubicBezTo>
                  <a:pt x="514350" y="834320"/>
                  <a:pt x="391478" y="1110545"/>
                  <a:pt x="380047" y="1168647"/>
                </a:cubicBezTo>
                <a:cubicBezTo>
                  <a:pt x="364808" y="1073397"/>
                  <a:pt x="360997" y="978147"/>
                  <a:pt x="369570" y="885755"/>
                </a:cubicBezTo>
                <a:cubicBezTo>
                  <a:pt x="478155" y="790505"/>
                  <a:pt x="597217" y="737165"/>
                  <a:pt x="676275" y="600957"/>
                </a:cubicBezTo>
                <a:cubicBezTo>
                  <a:pt x="521970" y="635247"/>
                  <a:pt x="401003" y="805745"/>
                  <a:pt x="370522" y="871467"/>
                </a:cubicBezTo>
                <a:cubicBezTo>
                  <a:pt x="379095" y="789552"/>
                  <a:pt x="397192" y="709542"/>
                  <a:pt x="424815" y="632390"/>
                </a:cubicBezTo>
                <a:cubicBezTo>
                  <a:pt x="537210" y="579050"/>
                  <a:pt x="633412" y="507612"/>
                  <a:pt x="709612" y="422840"/>
                </a:cubicBezTo>
                <a:cubicBezTo>
                  <a:pt x="599122" y="451415"/>
                  <a:pt x="503872" y="511422"/>
                  <a:pt x="440055" y="594290"/>
                </a:cubicBezTo>
                <a:cubicBezTo>
                  <a:pt x="463867" y="535235"/>
                  <a:pt x="494347" y="478085"/>
                  <a:pt x="529590" y="423792"/>
                </a:cubicBezTo>
                <a:cubicBezTo>
                  <a:pt x="534353" y="424745"/>
                  <a:pt x="539115" y="426650"/>
                  <a:pt x="543878" y="427602"/>
                </a:cubicBezTo>
                <a:cubicBezTo>
                  <a:pt x="642937" y="405695"/>
                  <a:pt x="728662" y="357117"/>
                  <a:pt x="786765" y="288537"/>
                </a:cubicBezTo>
                <a:cubicBezTo>
                  <a:pt x="701040" y="301872"/>
                  <a:pt x="621983" y="334257"/>
                  <a:pt x="559117" y="382835"/>
                </a:cubicBezTo>
                <a:cubicBezTo>
                  <a:pt x="581978" y="351402"/>
                  <a:pt x="606742" y="321875"/>
                  <a:pt x="633412" y="293300"/>
                </a:cubicBezTo>
                <a:cubicBezTo>
                  <a:pt x="649605" y="292347"/>
                  <a:pt x="701040" y="284727"/>
                  <a:pt x="701040" y="284727"/>
                </a:cubicBezTo>
                <a:cubicBezTo>
                  <a:pt x="784860" y="264725"/>
                  <a:pt x="857250" y="229482"/>
                  <a:pt x="926783" y="190430"/>
                </a:cubicBezTo>
                <a:cubicBezTo>
                  <a:pt x="855345" y="190430"/>
                  <a:pt x="686753" y="259010"/>
                  <a:pt x="641033" y="284727"/>
                </a:cubicBezTo>
                <a:cubicBezTo>
                  <a:pt x="677228" y="246627"/>
                  <a:pt x="717233" y="210432"/>
                  <a:pt x="760095" y="177095"/>
                </a:cubicBezTo>
                <a:cubicBezTo>
                  <a:pt x="762000" y="177095"/>
                  <a:pt x="763905" y="177095"/>
                  <a:pt x="765810" y="178047"/>
                </a:cubicBezTo>
                <a:cubicBezTo>
                  <a:pt x="830580" y="173285"/>
                  <a:pt x="887730" y="147567"/>
                  <a:pt x="935355" y="114230"/>
                </a:cubicBezTo>
                <a:cubicBezTo>
                  <a:pt x="982028" y="80892"/>
                  <a:pt x="1021080" y="40887"/>
                  <a:pt x="1062037" y="1835"/>
                </a:cubicBezTo>
                <a:cubicBezTo>
                  <a:pt x="902970" y="-16263"/>
                  <a:pt x="832485" y="103752"/>
                  <a:pt x="750570" y="175190"/>
                </a:cubicBezTo>
                <a:cubicBezTo>
                  <a:pt x="750570" y="175190"/>
                  <a:pt x="751522" y="175190"/>
                  <a:pt x="751522" y="175190"/>
                </a:cubicBezTo>
                <a:cubicBezTo>
                  <a:pt x="712470" y="204717"/>
                  <a:pt x="676275" y="236150"/>
                  <a:pt x="641985" y="270440"/>
                </a:cubicBezTo>
                <a:cubicBezTo>
                  <a:pt x="659130" y="187572"/>
                  <a:pt x="689610" y="108515"/>
                  <a:pt x="722947" y="29457"/>
                </a:cubicBezTo>
                <a:cubicBezTo>
                  <a:pt x="655320" y="88512"/>
                  <a:pt x="620078" y="172332"/>
                  <a:pt x="622935" y="258057"/>
                </a:cubicBezTo>
                <a:cubicBezTo>
                  <a:pt x="622935" y="258057"/>
                  <a:pt x="628650" y="274250"/>
                  <a:pt x="633412" y="279012"/>
                </a:cubicBezTo>
                <a:cubicBezTo>
                  <a:pt x="590550" y="322827"/>
                  <a:pt x="551497" y="369500"/>
                  <a:pt x="518160" y="419982"/>
                </a:cubicBezTo>
                <a:lnTo>
                  <a:pt x="518160" y="419982"/>
                </a:lnTo>
                <a:lnTo>
                  <a:pt x="518160" y="419982"/>
                </a:lnTo>
                <a:cubicBezTo>
                  <a:pt x="513397" y="427602"/>
                  <a:pt x="507683" y="435222"/>
                  <a:pt x="502920" y="442842"/>
                </a:cubicBezTo>
                <a:cubicBezTo>
                  <a:pt x="506730" y="404742"/>
                  <a:pt x="546735" y="218052"/>
                  <a:pt x="469583" y="71367"/>
                </a:cubicBezTo>
                <a:cubicBezTo>
                  <a:pt x="437197" y="187572"/>
                  <a:pt x="453390" y="330447"/>
                  <a:pt x="500062" y="446652"/>
                </a:cubicBezTo>
                <a:cubicBezTo>
                  <a:pt x="461962" y="506660"/>
                  <a:pt x="431483" y="569525"/>
                  <a:pt x="406717" y="636200"/>
                </a:cubicBezTo>
                <a:cubicBezTo>
                  <a:pt x="396240" y="571430"/>
                  <a:pt x="383858" y="340925"/>
                  <a:pt x="300037" y="196145"/>
                </a:cubicBezTo>
                <a:cubicBezTo>
                  <a:pt x="308610" y="269487"/>
                  <a:pt x="288608" y="359975"/>
                  <a:pt x="298133" y="433317"/>
                </a:cubicBezTo>
                <a:cubicBezTo>
                  <a:pt x="306705" y="503802"/>
                  <a:pt x="353378" y="586670"/>
                  <a:pt x="402908" y="646677"/>
                </a:cubicBezTo>
                <a:cubicBezTo>
                  <a:pt x="376237" y="720972"/>
                  <a:pt x="359092" y="799077"/>
                  <a:pt x="350520" y="879087"/>
                </a:cubicBezTo>
                <a:cubicBezTo>
                  <a:pt x="295275" y="704780"/>
                  <a:pt x="235267" y="511422"/>
                  <a:pt x="94297" y="334257"/>
                </a:cubicBezTo>
                <a:cubicBezTo>
                  <a:pt x="81915" y="515232"/>
                  <a:pt x="300990" y="836225"/>
                  <a:pt x="349567" y="889565"/>
                </a:cubicBezTo>
                <a:cubicBezTo>
                  <a:pt x="340995" y="981005"/>
                  <a:pt x="343853" y="1074350"/>
                  <a:pt x="357187" y="1168647"/>
                </a:cubicBezTo>
                <a:cubicBezTo>
                  <a:pt x="333375" y="1115308"/>
                  <a:pt x="271462" y="944810"/>
                  <a:pt x="220028" y="862895"/>
                </a:cubicBezTo>
                <a:cubicBezTo>
                  <a:pt x="155257" y="765740"/>
                  <a:pt x="101917" y="679062"/>
                  <a:pt x="0" y="599052"/>
                </a:cubicBezTo>
                <a:cubicBezTo>
                  <a:pt x="41910" y="854322"/>
                  <a:pt x="181928" y="1036250"/>
                  <a:pt x="359092" y="1181983"/>
                </a:cubicBezTo>
                <a:cubicBezTo>
                  <a:pt x="376237" y="1288662"/>
                  <a:pt x="406717" y="1394390"/>
                  <a:pt x="451485" y="1498212"/>
                </a:cubicBezTo>
                <a:cubicBezTo>
                  <a:pt x="451485" y="1498212"/>
                  <a:pt x="451485" y="1498212"/>
                  <a:pt x="451485" y="1498212"/>
                </a:cubicBezTo>
                <a:cubicBezTo>
                  <a:pt x="454342" y="1504880"/>
                  <a:pt x="461962" y="1509642"/>
                  <a:pt x="468630" y="1508690"/>
                </a:cubicBezTo>
                <a:cubicBezTo>
                  <a:pt x="475297" y="1507737"/>
                  <a:pt x="478155" y="1502022"/>
                  <a:pt x="475297" y="1495355"/>
                </a:cubicBezTo>
                <a:cubicBezTo>
                  <a:pt x="432435" y="1391533"/>
                  <a:pt x="400050" y="1283900"/>
                  <a:pt x="381953" y="1176267"/>
                </a:cubicBezTo>
                <a:close/>
              </a:path>
            </a:pathLst>
          </a:custGeom>
          <a:solidFill>
            <a:srgbClr val="1C3B36"/>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34" name="Google Shape;834;p7"/>
          <p:cNvSpPr/>
          <p:nvPr/>
        </p:nvSpPr>
        <p:spPr>
          <a:xfrm flipH="1">
            <a:off x="66068" y="8858084"/>
            <a:ext cx="402303" cy="1521333"/>
          </a:xfrm>
          <a:custGeom>
            <a:avLst/>
            <a:gdLst/>
            <a:ahLst/>
            <a:cxnLst/>
            <a:rect l="l" t="t" r="r" b="b"/>
            <a:pathLst>
              <a:path w="335253" h="1267777" extrusionOk="0">
                <a:moveTo>
                  <a:pt x="281655" y="1267778"/>
                </a:moveTo>
                <a:cubicBezTo>
                  <a:pt x="203550" y="1220153"/>
                  <a:pt x="190215" y="1205865"/>
                  <a:pt x="127350" y="1138238"/>
                </a:cubicBezTo>
                <a:cubicBezTo>
                  <a:pt x="65438" y="1070610"/>
                  <a:pt x="21623" y="981075"/>
                  <a:pt x="29243" y="889635"/>
                </a:cubicBezTo>
                <a:cubicBezTo>
                  <a:pt x="34958" y="824865"/>
                  <a:pt x="66390" y="762953"/>
                  <a:pt x="60675" y="698182"/>
                </a:cubicBezTo>
                <a:cubicBezTo>
                  <a:pt x="55913" y="641985"/>
                  <a:pt x="25433" y="591503"/>
                  <a:pt x="10193" y="536257"/>
                </a:cubicBezTo>
                <a:cubicBezTo>
                  <a:pt x="-36479" y="360997"/>
                  <a:pt x="94013" y="179070"/>
                  <a:pt x="63533" y="0"/>
                </a:cubicBezTo>
                <a:cubicBezTo>
                  <a:pt x="154021" y="172403"/>
                  <a:pt x="246413" y="357188"/>
                  <a:pt x="232125" y="551497"/>
                </a:cubicBezTo>
                <a:cubicBezTo>
                  <a:pt x="228315" y="606743"/>
                  <a:pt x="214980" y="661988"/>
                  <a:pt x="215933" y="717232"/>
                </a:cubicBezTo>
                <a:cubicBezTo>
                  <a:pt x="217838" y="811530"/>
                  <a:pt x="259748" y="900113"/>
                  <a:pt x="293085" y="988695"/>
                </a:cubicBezTo>
                <a:cubicBezTo>
                  <a:pt x="326423" y="1077278"/>
                  <a:pt x="352140" y="1175385"/>
                  <a:pt x="321660" y="1264920"/>
                </a:cubicBezTo>
                <a:lnTo>
                  <a:pt x="281655" y="1267778"/>
                </a:lnTo>
                <a:close/>
              </a:path>
            </a:pathLst>
          </a:custGeom>
          <a:gradFill>
            <a:gsLst>
              <a:gs pos="0">
                <a:srgbClr val="367023"/>
              </a:gs>
              <a:gs pos="52999">
                <a:srgbClr val="367023"/>
              </a:gs>
              <a:gs pos="100000">
                <a:srgbClr val="2A5B52"/>
              </a:gs>
            </a:gsLst>
            <a:lin ang="2700006" scaled="0"/>
          </a:gra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35" name="Google Shape;835;p7"/>
          <p:cNvSpPr/>
          <p:nvPr/>
        </p:nvSpPr>
        <p:spPr>
          <a:xfrm flipH="1">
            <a:off x="3367497" y="8310622"/>
            <a:ext cx="391761" cy="1730501"/>
          </a:xfrm>
          <a:custGeom>
            <a:avLst/>
            <a:gdLst/>
            <a:ahLst/>
            <a:cxnLst/>
            <a:rect l="l" t="t" r="r" b="b"/>
            <a:pathLst>
              <a:path w="326467" h="1442084" extrusionOk="0">
                <a:moveTo>
                  <a:pt x="255312" y="1442085"/>
                </a:moveTo>
                <a:cubicBezTo>
                  <a:pt x="171492" y="1382078"/>
                  <a:pt x="157204" y="1364932"/>
                  <a:pt x="93387" y="1283970"/>
                </a:cubicBezTo>
                <a:cubicBezTo>
                  <a:pt x="28617" y="1203007"/>
                  <a:pt x="-13293" y="1098232"/>
                  <a:pt x="3852" y="996315"/>
                </a:cubicBezTo>
                <a:cubicBezTo>
                  <a:pt x="15282" y="923925"/>
                  <a:pt x="55287" y="857250"/>
                  <a:pt x="55287" y="783907"/>
                </a:cubicBezTo>
                <a:cubicBezTo>
                  <a:pt x="55287" y="720090"/>
                  <a:pt x="23854" y="661035"/>
                  <a:pt x="12425" y="598170"/>
                </a:cubicBezTo>
                <a:cubicBezTo>
                  <a:pt x="-25675" y="397192"/>
                  <a:pt x="135297" y="203835"/>
                  <a:pt x="115294" y="0"/>
                </a:cubicBezTo>
                <a:cubicBezTo>
                  <a:pt x="202925" y="200977"/>
                  <a:pt x="291507" y="415290"/>
                  <a:pt x="260075" y="632460"/>
                </a:cubicBezTo>
                <a:cubicBezTo>
                  <a:pt x="251502" y="694372"/>
                  <a:pt x="232452" y="754380"/>
                  <a:pt x="228642" y="817245"/>
                </a:cubicBezTo>
                <a:cubicBezTo>
                  <a:pt x="222927" y="923925"/>
                  <a:pt x="262932" y="1025842"/>
                  <a:pt x="293412" y="1127760"/>
                </a:cubicBezTo>
                <a:cubicBezTo>
                  <a:pt x="323892" y="1229678"/>
                  <a:pt x="344847" y="1342073"/>
                  <a:pt x="302937" y="1440180"/>
                </a:cubicBezTo>
                <a:lnTo>
                  <a:pt x="255312" y="1442085"/>
                </a:lnTo>
                <a:close/>
              </a:path>
            </a:pathLst>
          </a:custGeom>
          <a:solidFill>
            <a:srgbClr val="3A7B05"/>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36" name="Google Shape;836;p7"/>
          <p:cNvSpPr/>
          <p:nvPr/>
        </p:nvSpPr>
        <p:spPr>
          <a:xfrm flipH="1">
            <a:off x="3298548" y="8575781"/>
            <a:ext cx="955548" cy="1483614"/>
          </a:xfrm>
          <a:custGeom>
            <a:avLst/>
            <a:gdLst/>
            <a:ahLst/>
            <a:cxnLst/>
            <a:rect l="l" t="t" r="r" b="b"/>
            <a:pathLst>
              <a:path w="796290" h="1236345" extrusionOk="0">
                <a:moveTo>
                  <a:pt x="755332" y="1236345"/>
                </a:moveTo>
                <a:cubicBezTo>
                  <a:pt x="653415" y="1219200"/>
                  <a:pt x="633413" y="1209675"/>
                  <a:pt x="540068" y="1164908"/>
                </a:cubicBezTo>
                <a:cubicBezTo>
                  <a:pt x="446722" y="1120140"/>
                  <a:pt x="363855" y="1043940"/>
                  <a:pt x="334328" y="944880"/>
                </a:cubicBezTo>
                <a:cubicBezTo>
                  <a:pt x="313372" y="874395"/>
                  <a:pt x="320040" y="797243"/>
                  <a:pt x="287655" y="731520"/>
                </a:cubicBezTo>
                <a:cubicBezTo>
                  <a:pt x="260032" y="674370"/>
                  <a:pt x="205740" y="634365"/>
                  <a:pt x="167640" y="582930"/>
                </a:cubicBezTo>
                <a:cubicBezTo>
                  <a:pt x="45720" y="419100"/>
                  <a:pt x="106680" y="174308"/>
                  <a:pt x="0" y="0"/>
                </a:cubicBezTo>
                <a:cubicBezTo>
                  <a:pt x="165735" y="142875"/>
                  <a:pt x="340043" y="297180"/>
                  <a:pt x="405765" y="506730"/>
                </a:cubicBezTo>
                <a:cubicBezTo>
                  <a:pt x="424815" y="566737"/>
                  <a:pt x="434340" y="628650"/>
                  <a:pt x="458153" y="686752"/>
                </a:cubicBezTo>
                <a:cubicBezTo>
                  <a:pt x="499110" y="784860"/>
                  <a:pt x="580072" y="860108"/>
                  <a:pt x="651510" y="938212"/>
                </a:cubicBezTo>
                <a:cubicBezTo>
                  <a:pt x="722947" y="1016318"/>
                  <a:pt x="790575" y="1108710"/>
                  <a:pt x="796290" y="1215390"/>
                </a:cubicBezTo>
                <a:lnTo>
                  <a:pt x="755332" y="1236345"/>
                </a:lnTo>
                <a:close/>
              </a:path>
            </a:pathLst>
          </a:custGeom>
          <a:gradFill>
            <a:gsLst>
              <a:gs pos="0">
                <a:srgbClr val="BDD559"/>
              </a:gs>
              <a:gs pos="8000">
                <a:srgbClr val="BDD559"/>
              </a:gs>
              <a:gs pos="100000">
                <a:srgbClr val="5F9322"/>
              </a:gs>
            </a:gsLst>
            <a:lin ang="2700006" scaled="0"/>
          </a:gra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837" name="Google Shape;837;p7"/>
          <p:cNvGrpSpPr/>
          <p:nvPr/>
        </p:nvGrpSpPr>
        <p:grpSpPr>
          <a:xfrm flipH="1">
            <a:off x="-432744" y="8894874"/>
            <a:ext cx="815904" cy="1607505"/>
            <a:chOff x="8191513" y="2954403"/>
            <a:chExt cx="679920" cy="1339587"/>
          </a:xfrm>
        </p:grpSpPr>
        <p:sp>
          <p:nvSpPr>
            <p:cNvPr id="838" name="Google Shape;838;p7"/>
            <p:cNvSpPr/>
            <p:nvPr/>
          </p:nvSpPr>
          <p:spPr>
            <a:xfrm>
              <a:off x="8191513" y="2954403"/>
              <a:ext cx="679920" cy="1339587"/>
            </a:xfrm>
            <a:custGeom>
              <a:avLst/>
              <a:gdLst/>
              <a:ahLst/>
              <a:cxnLst/>
              <a:rect l="l" t="t" r="r" b="b"/>
              <a:pathLst>
                <a:path w="679920" h="1339587" extrusionOk="0">
                  <a:moveTo>
                    <a:pt x="129226" y="707707"/>
                  </a:moveTo>
                  <a:cubicBezTo>
                    <a:pt x="176851" y="650557"/>
                    <a:pt x="236858" y="600075"/>
                    <a:pt x="264481" y="531495"/>
                  </a:cubicBezTo>
                  <a:cubicBezTo>
                    <a:pt x="289246" y="468630"/>
                    <a:pt x="285435" y="396240"/>
                    <a:pt x="314963" y="335280"/>
                  </a:cubicBezTo>
                  <a:cubicBezTo>
                    <a:pt x="347348" y="267652"/>
                    <a:pt x="414976" y="226695"/>
                    <a:pt x="474983" y="180975"/>
                  </a:cubicBezTo>
                  <a:cubicBezTo>
                    <a:pt x="534990" y="136207"/>
                    <a:pt x="594046" y="75247"/>
                    <a:pt x="593093" y="0"/>
                  </a:cubicBezTo>
                  <a:cubicBezTo>
                    <a:pt x="678818" y="192405"/>
                    <a:pt x="699773" y="411480"/>
                    <a:pt x="661673" y="619125"/>
                  </a:cubicBezTo>
                  <a:cubicBezTo>
                    <a:pt x="623573" y="826770"/>
                    <a:pt x="528323" y="1022032"/>
                    <a:pt x="396878" y="1186815"/>
                  </a:cubicBezTo>
                  <a:cubicBezTo>
                    <a:pt x="356873" y="1237298"/>
                    <a:pt x="311153" y="1285875"/>
                    <a:pt x="254003" y="1314450"/>
                  </a:cubicBezTo>
                  <a:cubicBezTo>
                    <a:pt x="196853" y="1343977"/>
                    <a:pt x="124463" y="1350645"/>
                    <a:pt x="69218" y="1317307"/>
                  </a:cubicBezTo>
                  <a:lnTo>
                    <a:pt x="69218" y="1317307"/>
                  </a:lnTo>
                  <a:cubicBezTo>
                    <a:pt x="-17460" y="1265873"/>
                    <a:pt x="638" y="1126807"/>
                    <a:pt x="3496" y="1039177"/>
                  </a:cubicBezTo>
                  <a:cubicBezTo>
                    <a:pt x="8258" y="919163"/>
                    <a:pt x="52073" y="800100"/>
                    <a:pt x="129226" y="707707"/>
                  </a:cubicBezTo>
                  <a:close/>
                </a:path>
              </a:pathLst>
            </a:custGeom>
            <a:gradFill>
              <a:gsLst>
                <a:gs pos="0">
                  <a:srgbClr val="367023"/>
                </a:gs>
                <a:gs pos="52999">
                  <a:srgbClr val="367023"/>
                </a:gs>
                <a:gs pos="100000">
                  <a:srgbClr val="2A5B5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39" name="Google Shape;839;p7"/>
            <p:cNvSpPr/>
            <p:nvPr/>
          </p:nvSpPr>
          <p:spPr>
            <a:xfrm>
              <a:off x="8301689" y="3128809"/>
              <a:ext cx="462055" cy="1157079"/>
            </a:xfrm>
            <a:custGeom>
              <a:avLst/>
              <a:gdLst/>
              <a:ahLst/>
              <a:cxnLst/>
              <a:rect l="l" t="t" r="r" b="b"/>
              <a:pathLst>
                <a:path w="462055" h="1157079" extrusionOk="0">
                  <a:moveTo>
                    <a:pt x="7620" y="1153379"/>
                  </a:moveTo>
                  <a:cubicBezTo>
                    <a:pt x="19050" y="990501"/>
                    <a:pt x="80963" y="838101"/>
                    <a:pt x="153352" y="694274"/>
                  </a:cubicBezTo>
                  <a:cubicBezTo>
                    <a:pt x="226695" y="548541"/>
                    <a:pt x="312420" y="408524"/>
                    <a:pt x="378143" y="258981"/>
                  </a:cubicBezTo>
                  <a:cubicBezTo>
                    <a:pt x="414338" y="177066"/>
                    <a:pt x="443865" y="92294"/>
                    <a:pt x="461963" y="4664"/>
                  </a:cubicBezTo>
                  <a:cubicBezTo>
                    <a:pt x="462915" y="-99"/>
                    <a:pt x="456247" y="-2004"/>
                    <a:pt x="455295" y="2759"/>
                  </a:cubicBezTo>
                  <a:cubicBezTo>
                    <a:pt x="421957" y="164684"/>
                    <a:pt x="348615" y="313274"/>
                    <a:pt x="271463" y="458054"/>
                  </a:cubicBezTo>
                  <a:cubicBezTo>
                    <a:pt x="195263" y="599976"/>
                    <a:pt x="113347" y="739994"/>
                    <a:pt x="58102" y="892394"/>
                  </a:cubicBezTo>
                  <a:cubicBezTo>
                    <a:pt x="27622" y="977166"/>
                    <a:pt x="6668" y="1063844"/>
                    <a:pt x="0" y="1154331"/>
                  </a:cubicBezTo>
                  <a:cubicBezTo>
                    <a:pt x="0" y="1158141"/>
                    <a:pt x="6668" y="1158141"/>
                    <a:pt x="7620" y="1153379"/>
                  </a:cubicBezTo>
                  <a:lnTo>
                    <a:pt x="7620" y="115337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840" name="Google Shape;840;p7"/>
          <p:cNvGrpSpPr/>
          <p:nvPr/>
        </p:nvGrpSpPr>
        <p:grpSpPr>
          <a:xfrm flipH="1">
            <a:off x="214174" y="9120046"/>
            <a:ext cx="646952" cy="1421207"/>
            <a:chOff x="7793199" y="3142045"/>
            <a:chExt cx="539126" cy="1184339"/>
          </a:xfrm>
        </p:grpSpPr>
        <p:sp>
          <p:nvSpPr>
            <p:cNvPr id="841" name="Google Shape;841;p7"/>
            <p:cNvSpPr/>
            <p:nvPr/>
          </p:nvSpPr>
          <p:spPr>
            <a:xfrm>
              <a:off x="7793199" y="3142045"/>
              <a:ext cx="539126" cy="1184339"/>
            </a:xfrm>
            <a:custGeom>
              <a:avLst/>
              <a:gdLst/>
              <a:ahLst/>
              <a:cxnLst/>
              <a:rect l="l" t="t" r="r" b="b"/>
              <a:pathLst>
                <a:path w="539126" h="1184339" extrusionOk="0">
                  <a:moveTo>
                    <a:pt x="89390" y="737235"/>
                  </a:moveTo>
                  <a:cubicBezTo>
                    <a:pt x="89390" y="671513"/>
                    <a:pt x="101772" y="604838"/>
                    <a:pt x="81770" y="541972"/>
                  </a:cubicBezTo>
                  <a:cubicBezTo>
                    <a:pt x="63672" y="485775"/>
                    <a:pt x="19857" y="439103"/>
                    <a:pt x="5570" y="381953"/>
                  </a:cubicBezTo>
                  <a:cubicBezTo>
                    <a:pt x="-10623" y="318135"/>
                    <a:pt x="12237" y="252413"/>
                    <a:pt x="26524" y="188595"/>
                  </a:cubicBezTo>
                  <a:cubicBezTo>
                    <a:pt x="41765" y="124778"/>
                    <a:pt x="46527" y="50483"/>
                    <a:pt x="4617" y="0"/>
                  </a:cubicBezTo>
                  <a:cubicBezTo>
                    <a:pt x="170352" y="81915"/>
                    <a:pt x="307512" y="217170"/>
                    <a:pt x="398952" y="379095"/>
                  </a:cubicBezTo>
                  <a:cubicBezTo>
                    <a:pt x="490392" y="540068"/>
                    <a:pt x="536112" y="724853"/>
                    <a:pt x="538970" y="910590"/>
                  </a:cubicBezTo>
                  <a:cubicBezTo>
                    <a:pt x="539922" y="966788"/>
                    <a:pt x="537065" y="1024890"/>
                    <a:pt x="515157" y="1077278"/>
                  </a:cubicBezTo>
                  <a:cubicBezTo>
                    <a:pt x="493249" y="1128713"/>
                    <a:pt x="447529" y="1174433"/>
                    <a:pt x="392285" y="1183005"/>
                  </a:cubicBezTo>
                  <a:lnTo>
                    <a:pt x="392285" y="1183005"/>
                  </a:lnTo>
                  <a:cubicBezTo>
                    <a:pt x="304654" y="1197293"/>
                    <a:pt x="238932" y="1093470"/>
                    <a:pt x="192260" y="1032510"/>
                  </a:cubicBezTo>
                  <a:cubicBezTo>
                    <a:pt x="126537" y="947738"/>
                    <a:pt x="89390" y="842963"/>
                    <a:pt x="89390" y="737235"/>
                  </a:cubicBez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42" name="Google Shape;842;p7"/>
            <p:cNvSpPr/>
            <p:nvPr/>
          </p:nvSpPr>
          <p:spPr>
            <a:xfrm>
              <a:off x="7878077" y="3272865"/>
              <a:ext cx="346292" cy="1036599"/>
            </a:xfrm>
            <a:custGeom>
              <a:avLst/>
              <a:gdLst/>
              <a:ahLst/>
              <a:cxnLst/>
              <a:rect l="l" t="t" r="r" b="b"/>
              <a:pathLst>
                <a:path w="346292" h="1036599" extrusionOk="0">
                  <a:moveTo>
                    <a:pt x="345507" y="1031231"/>
                  </a:moveTo>
                  <a:cubicBezTo>
                    <a:pt x="262639" y="915978"/>
                    <a:pt x="217872" y="778818"/>
                    <a:pt x="186439" y="641658"/>
                  </a:cubicBezTo>
                  <a:cubicBezTo>
                    <a:pt x="154055" y="501641"/>
                    <a:pt x="133099" y="358766"/>
                    <a:pt x="93094" y="220653"/>
                  </a:cubicBezTo>
                  <a:cubicBezTo>
                    <a:pt x="71187" y="144453"/>
                    <a:pt x="43564" y="71111"/>
                    <a:pt x="6417" y="1578"/>
                  </a:cubicBezTo>
                  <a:cubicBezTo>
                    <a:pt x="4512" y="-2232"/>
                    <a:pt x="-2156" y="1578"/>
                    <a:pt x="702" y="5388"/>
                  </a:cubicBezTo>
                  <a:cubicBezTo>
                    <a:pt x="69282" y="132071"/>
                    <a:pt x="102619" y="273041"/>
                    <a:pt x="132147" y="413058"/>
                  </a:cubicBezTo>
                  <a:cubicBezTo>
                    <a:pt x="160722" y="553076"/>
                    <a:pt x="184534" y="694998"/>
                    <a:pt x="234064" y="829301"/>
                  </a:cubicBezTo>
                  <a:cubicBezTo>
                    <a:pt x="260734" y="902643"/>
                    <a:pt x="295024" y="972176"/>
                    <a:pt x="340744" y="1035993"/>
                  </a:cubicBezTo>
                  <a:cubicBezTo>
                    <a:pt x="342649" y="1037898"/>
                    <a:pt x="348364" y="1035041"/>
                    <a:pt x="345507" y="1031231"/>
                  </a:cubicBezTo>
                  <a:lnTo>
                    <a:pt x="345507" y="103123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843" name="Google Shape;843;p7"/>
          <p:cNvGrpSpPr/>
          <p:nvPr/>
        </p:nvGrpSpPr>
        <p:grpSpPr>
          <a:xfrm flipH="1">
            <a:off x="468259" y="9084614"/>
            <a:ext cx="1387463" cy="1591487"/>
            <a:chOff x="6964378" y="3112518"/>
            <a:chExt cx="1156219" cy="1326239"/>
          </a:xfrm>
        </p:grpSpPr>
        <p:sp>
          <p:nvSpPr>
            <p:cNvPr id="844" name="Google Shape;844;p7"/>
            <p:cNvSpPr/>
            <p:nvPr/>
          </p:nvSpPr>
          <p:spPr>
            <a:xfrm>
              <a:off x="6964378" y="3113470"/>
              <a:ext cx="1156219" cy="1325287"/>
            </a:xfrm>
            <a:custGeom>
              <a:avLst/>
              <a:gdLst/>
              <a:ahLst/>
              <a:cxnLst/>
              <a:rect l="l" t="t" r="r" b="b"/>
              <a:pathLst>
                <a:path w="1156219" h="1325287" extrusionOk="0">
                  <a:moveTo>
                    <a:pt x="1148715" y="907733"/>
                  </a:moveTo>
                  <a:cubicBezTo>
                    <a:pt x="1148715" y="906780"/>
                    <a:pt x="1148715" y="905828"/>
                    <a:pt x="1147763" y="904875"/>
                  </a:cubicBezTo>
                  <a:cubicBezTo>
                    <a:pt x="1141095" y="905828"/>
                    <a:pt x="1134428" y="905828"/>
                    <a:pt x="1127760" y="905828"/>
                  </a:cubicBezTo>
                  <a:cubicBezTo>
                    <a:pt x="1020128" y="902018"/>
                    <a:pt x="921068" y="845820"/>
                    <a:pt x="827723" y="791528"/>
                  </a:cubicBezTo>
                  <a:cubicBezTo>
                    <a:pt x="919163" y="825818"/>
                    <a:pt x="1022985" y="824865"/>
                    <a:pt x="1114425" y="792480"/>
                  </a:cubicBezTo>
                  <a:cubicBezTo>
                    <a:pt x="1080135" y="706755"/>
                    <a:pt x="1030605" y="626745"/>
                    <a:pt x="980123" y="548640"/>
                  </a:cubicBezTo>
                  <a:cubicBezTo>
                    <a:pt x="956310" y="512445"/>
                    <a:pt x="932498" y="477203"/>
                    <a:pt x="908685" y="441008"/>
                  </a:cubicBezTo>
                  <a:cubicBezTo>
                    <a:pt x="886778" y="446722"/>
                    <a:pt x="862965" y="447675"/>
                    <a:pt x="840105" y="444818"/>
                  </a:cubicBezTo>
                  <a:cubicBezTo>
                    <a:pt x="784860" y="438150"/>
                    <a:pt x="733425" y="410528"/>
                    <a:pt x="686753" y="379095"/>
                  </a:cubicBezTo>
                  <a:cubicBezTo>
                    <a:pt x="738188" y="373380"/>
                    <a:pt x="790575" y="366713"/>
                    <a:pt x="837248" y="344805"/>
                  </a:cubicBezTo>
                  <a:cubicBezTo>
                    <a:pt x="838200" y="343853"/>
                    <a:pt x="840105" y="343853"/>
                    <a:pt x="841057" y="342900"/>
                  </a:cubicBezTo>
                  <a:cubicBezTo>
                    <a:pt x="760095" y="226695"/>
                    <a:pt x="677228" y="112395"/>
                    <a:pt x="590550" y="0"/>
                  </a:cubicBezTo>
                  <a:cubicBezTo>
                    <a:pt x="588645" y="2858"/>
                    <a:pt x="587693" y="4763"/>
                    <a:pt x="585788" y="7620"/>
                  </a:cubicBezTo>
                  <a:cubicBezTo>
                    <a:pt x="534353" y="90488"/>
                    <a:pt x="448628" y="142875"/>
                    <a:pt x="363855" y="195263"/>
                  </a:cubicBezTo>
                  <a:cubicBezTo>
                    <a:pt x="411480" y="246697"/>
                    <a:pt x="463868" y="294322"/>
                    <a:pt x="521018" y="334328"/>
                  </a:cubicBezTo>
                  <a:cubicBezTo>
                    <a:pt x="449580" y="331470"/>
                    <a:pt x="383857" y="298133"/>
                    <a:pt x="320993" y="265747"/>
                  </a:cubicBezTo>
                  <a:cubicBezTo>
                    <a:pt x="309563" y="260033"/>
                    <a:pt x="297180" y="253365"/>
                    <a:pt x="285750" y="245745"/>
                  </a:cubicBezTo>
                  <a:cubicBezTo>
                    <a:pt x="279082" y="250508"/>
                    <a:pt x="272415" y="255270"/>
                    <a:pt x="265748" y="260033"/>
                  </a:cubicBezTo>
                  <a:cubicBezTo>
                    <a:pt x="214313" y="299085"/>
                    <a:pt x="170498" y="345758"/>
                    <a:pt x="133350" y="397193"/>
                  </a:cubicBezTo>
                  <a:cubicBezTo>
                    <a:pt x="229553" y="457200"/>
                    <a:pt x="342900" y="490538"/>
                    <a:pt x="456248" y="489585"/>
                  </a:cubicBezTo>
                  <a:cubicBezTo>
                    <a:pt x="402907" y="536258"/>
                    <a:pt x="324803" y="537210"/>
                    <a:pt x="253365" y="535305"/>
                  </a:cubicBezTo>
                  <a:cubicBezTo>
                    <a:pt x="203835" y="534353"/>
                    <a:pt x="154305" y="533400"/>
                    <a:pt x="104775" y="532447"/>
                  </a:cubicBezTo>
                  <a:cubicBezTo>
                    <a:pt x="89535" y="532447"/>
                    <a:pt x="73343" y="531495"/>
                    <a:pt x="58103" y="528638"/>
                  </a:cubicBezTo>
                  <a:cubicBezTo>
                    <a:pt x="22860" y="611505"/>
                    <a:pt x="2858" y="700088"/>
                    <a:pt x="0" y="790575"/>
                  </a:cubicBezTo>
                  <a:cubicBezTo>
                    <a:pt x="91440" y="799147"/>
                    <a:pt x="185738" y="784860"/>
                    <a:pt x="277178" y="770572"/>
                  </a:cubicBezTo>
                  <a:cubicBezTo>
                    <a:pt x="215265" y="836295"/>
                    <a:pt x="140018" y="888683"/>
                    <a:pt x="57150" y="925830"/>
                  </a:cubicBezTo>
                  <a:cubicBezTo>
                    <a:pt x="42863" y="931545"/>
                    <a:pt x="28575" y="938213"/>
                    <a:pt x="13335" y="940118"/>
                  </a:cubicBezTo>
                  <a:cubicBezTo>
                    <a:pt x="14288" y="945833"/>
                    <a:pt x="16193" y="951547"/>
                    <a:pt x="17145" y="958215"/>
                  </a:cubicBezTo>
                  <a:cubicBezTo>
                    <a:pt x="40958" y="1056323"/>
                    <a:pt x="89535" y="1150620"/>
                    <a:pt x="161925" y="1219200"/>
                  </a:cubicBezTo>
                  <a:cubicBezTo>
                    <a:pt x="223838" y="1190625"/>
                    <a:pt x="286703" y="1161098"/>
                    <a:pt x="348615" y="1132523"/>
                  </a:cubicBezTo>
                  <a:cubicBezTo>
                    <a:pt x="338138" y="1171575"/>
                    <a:pt x="325755" y="1209675"/>
                    <a:pt x="302895" y="1243013"/>
                  </a:cubicBezTo>
                  <a:cubicBezTo>
                    <a:pt x="291465" y="1260158"/>
                    <a:pt x="276225" y="1275398"/>
                    <a:pt x="259080" y="1286828"/>
                  </a:cubicBezTo>
                  <a:cubicBezTo>
                    <a:pt x="261938" y="1287780"/>
                    <a:pt x="263843" y="1289685"/>
                    <a:pt x="266700" y="1290638"/>
                  </a:cubicBezTo>
                  <a:cubicBezTo>
                    <a:pt x="392430" y="1346835"/>
                    <a:pt x="559118" y="1316355"/>
                    <a:pt x="637223" y="1204913"/>
                  </a:cubicBezTo>
                  <a:cubicBezTo>
                    <a:pt x="641032" y="1210628"/>
                    <a:pt x="644843" y="1215390"/>
                    <a:pt x="648653" y="1221105"/>
                  </a:cubicBezTo>
                  <a:cubicBezTo>
                    <a:pt x="689610" y="1273493"/>
                    <a:pt x="750570" y="1309688"/>
                    <a:pt x="816293" y="1321118"/>
                  </a:cubicBezTo>
                  <a:cubicBezTo>
                    <a:pt x="890588" y="1334453"/>
                    <a:pt x="969645" y="1315403"/>
                    <a:pt x="1029653" y="1269683"/>
                  </a:cubicBezTo>
                  <a:cubicBezTo>
                    <a:pt x="1031557" y="1268730"/>
                    <a:pt x="1032510" y="1266825"/>
                    <a:pt x="1034415" y="1265873"/>
                  </a:cubicBezTo>
                  <a:cubicBezTo>
                    <a:pt x="1007745" y="1251585"/>
                    <a:pt x="986790" y="1230630"/>
                    <a:pt x="967740" y="1206818"/>
                  </a:cubicBezTo>
                  <a:cubicBezTo>
                    <a:pt x="929640" y="1161098"/>
                    <a:pt x="900113" y="1107758"/>
                    <a:pt x="879157" y="1052513"/>
                  </a:cubicBezTo>
                  <a:cubicBezTo>
                    <a:pt x="943928" y="1112520"/>
                    <a:pt x="1027748" y="1150620"/>
                    <a:pt x="1115378" y="1162050"/>
                  </a:cubicBezTo>
                  <a:cubicBezTo>
                    <a:pt x="1155382" y="1084898"/>
                    <a:pt x="1164907" y="992505"/>
                    <a:pt x="1148715" y="907733"/>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45" name="Google Shape;845;p7"/>
            <p:cNvSpPr/>
            <p:nvPr/>
          </p:nvSpPr>
          <p:spPr>
            <a:xfrm>
              <a:off x="7527095" y="3112518"/>
              <a:ext cx="593165" cy="1325287"/>
            </a:xfrm>
            <a:custGeom>
              <a:avLst/>
              <a:gdLst/>
              <a:ahLst/>
              <a:cxnLst/>
              <a:rect l="l" t="t" r="r" b="b"/>
              <a:pathLst>
                <a:path w="593165" h="1325287" extrusionOk="0">
                  <a:moveTo>
                    <a:pt x="140229" y="1269683"/>
                  </a:moveTo>
                  <a:cubicBezTo>
                    <a:pt x="174519" y="1295400"/>
                    <a:pt x="214524" y="1313498"/>
                    <a:pt x="256434" y="1321118"/>
                  </a:cubicBezTo>
                  <a:cubicBezTo>
                    <a:pt x="330729" y="1334453"/>
                    <a:pt x="409787" y="1315403"/>
                    <a:pt x="469794" y="1269683"/>
                  </a:cubicBezTo>
                  <a:cubicBezTo>
                    <a:pt x="471699" y="1268730"/>
                    <a:pt x="472651" y="1266825"/>
                    <a:pt x="474557" y="1265873"/>
                  </a:cubicBezTo>
                  <a:cubicBezTo>
                    <a:pt x="447887" y="1251585"/>
                    <a:pt x="426932" y="1230630"/>
                    <a:pt x="407882" y="1206818"/>
                  </a:cubicBezTo>
                  <a:cubicBezTo>
                    <a:pt x="369782" y="1161098"/>
                    <a:pt x="340254" y="1107758"/>
                    <a:pt x="319299" y="1052513"/>
                  </a:cubicBezTo>
                  <a:cubicBezTo>
                    <a:pt x="384069" y="1112520"/>
                    <a:pt x="467889" y="1150620"/>
                    <a:pt x="555519" y="1162050"/>
                  </a:cubicBezTo>
                  <a:cubicBezTo>
                    <a:pt x="592666" y="1085850"/>
                    <a:pt x="601239" y="992505"/>
                    <a:pt x="585999" y="907733"/>
                  </a:cubicBezTo>
                  <a:cubicBezTo>
                    <a:pt x="585999" y="906780"/>
                    <a:pt x="585999" y="905828"/>
                    <a:pt x="585046" y="904875"/>
                  </a:cubicBezTo>
                  <a:cubicBezTo>
                    <a:pt x="578379" y="905828"/>
                    <a:pt x="571712" y="905828"/>
                    <a:pt x="565044" y="905828"/>
                  </a:cubicBezTo>
                  <a:cubicBezTo>
                    <a:pt x="457412" y="902018"/>
                    <a:pt x="358351" y="845820"/>
                    <a:pt x="265007" y="791528"/>
                  </a:cubicBezTo>
                  <a:cubicBezTo>
                    <a:pt x="356446" y="825818"/>
                    <a:pt x="460269" y="824865"/>
                    <a:pt x="551709" y="792480"/>
                  </a:cubicBezTo>
                  <a:cubicBezTo>
                    <a:pt x="517419" y="706755"/>
                    <a:pt x="467889" y="626745"/>
                    <a:pt x="417407" y="548640"/>
                  </a:cubicBezTo>
                  <a:cubicBezTo>
                    <a:pt x="393594" y="512445"/>
                    <a:pt x="369782" y="477203"/>
                    <a:pt x="345969" y="441008"/>
                  </a:cubicBezTo>
                  <a:cubicBezTo>
                    <a:pt x="324062" y="446723"/>
                    <a:pt x="300249" y="447675"/>
                    <a:pt x="277389" y="444818"/>
                  </a:cubicBezTo>
                  <a:cubicBezTo>
                    <a:pt x="222144" y="438150"/>
                    <a:pt x="170709" y="410528"/>
                    <a:pt x="124037" y="379095"/>
                  </a:cubicBezTo>
                  <a:cubicBezTo>
                    <a:pt x="175471" y="373380"/>
                    <a:pt x="227859" y="366713"/>
                    <a:pt x="274532" y="344805"/>
                  </a:cubicBezTo>
                  <a:cubicBezTo>
                    <a:pt x="275484" y="343853"/>
                    <a:pt x="277389" y="343853"/>
                    <a:pt x="278341" y="342900"/>
                  </a:cubicBezTo>
                  <a:cubicBezTo>
                    <a:pt x="197379" y="226695"/>
                    <a:pt x="114512" y="112395"/>
                    <a:pt x="27834" y="0"/>
                  </a:cubicBezTo>
                  <a:cubicBezTo>
                    <a:pt x="25929" y="2858"/>
                    <a:pt x="24976" y="4763"/>
                    <a:pt x="23071" y="7620"/>
                  </a:cubicBezTo>
                  <a:cubicBezTo>
                    <a:pt x="16404" y="51435"/>
                    <a:pt x="-37888" y="387668"/>
                    <a:pt x="47837" y="694373"/>
                  </a:cubicBezTo>
                  <a:cubicBezTo>
                    <a:pt x="133562" y="1001078"/>
                    <a:pt x="76412" y="1203960"/>
                    <a:pt x="76412" y="1203960"/>
                  </a:cubicBezTo>
                  <a:lnTo>
                    <a:pt x="140229" y="1269683"/>
                  </a:ln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846" name="Google Shape;846;p7"/>
          <p:cNvGrpSpPr/>
          <p:nvPr/>
        </p:nvGrpSpPr>
        <p:grpSpPr>
          <a:xfrm flipH="1">
            <a:off x="2301493" y="8786291"/>
            <a:ext cx="1089140" cy="2363724"/>
            <a:chOff x="5685287" y="2863915"/>
            <a:chExt cx="907616" cy="1969770"/>
          </a:xfrm>
        </p:grpSpPr>
        <p:sp>
          <p:nvSpPr>
            <p:cNvPr id="847" name="Google Shape;847;p7"/>
            <p:cNvSpPr/>
            <p:nvPr/>
          </p:nvSpPr>
          <p:spPr>
            <a:xfrm>
              <a:off x="5685287" y="2863915"/>
              <a:ext cx="707590" cy="1853707"/>
            </a:xfrm>
            <a:custGeom>
              <a:avLst/>
              <a:gdLst/>
              <a:ahLst/>
              <a:cxnLst/>
              <a:rect l="l" t="t" r="r" b="b"/>
              <a:pathLst>
                <a:path w="707590" h="1853707" extrusionOk="0">
                  <a:moveTo>
                    <a:pt x="136091" y="0"/>
                  </a:moveTo>
                  <a:cubicBezTo>
                    <a:pt x="81799" y="124777"/>
                    <a:pt x="43699" y="251460"/>
                    <a:pt x="21791" y="379095"/>
                  </a:cubicBezTo>
                  <a:cubicBezTo>
                    <a:pt x="76084" y="394335"/>
                    <a:pt x="131328" y="406717"/>
                    <a:pt x="167524" y="407670"/>
                  </a:cubicBezTo>
                  <a:cubicBezTo>
                    <a:pt x="167524" y="407670"/>
                    <a:pt x="89419" y="435292"/>
                    <a:pt x="11314" y="450533"/>
                  </a:cubicBezTo>
                  <a:cubicBezTo>
                    <a:pt x="-3926" y="575310"/>
                    <a:pt x="-3926" y="700088"/>
                    <a:pt x="12266" y="822960"/>
                  </a:cubicBezTo>
                  <a:cubicBezTo>
                    <a:pt x="97991" y="830580"/>
                    <a:pt x="189431" y="836295"/>
                    <a:pt x="239914" y="833438"/>
                  </a:cubicBezTo>
                  <a:cubicBezTo>
                    <a:pt x="310399" y="829627"/>
                    <a:pt x="161809" y="883920"/>
                    <a:pt x="28459" y="920115"/>
                  </a:cubicBezTo>
                  <a:cubicBezTo>
                    <a:pt x="37031" y="962025"/>
                    <a:pt x="47509" y="1002983"/>
                    <a:pt x="59891" y="1043940"/>
                  </a:cubicBezTo>
                  <a:cubicBezTo>
                    <a:pt x="84656" y="1125855"/>
                    <a:pt x="117041" y="1204913"/>
                    <a:pt x="156094" y="1282065"/>
                  </a:cubicBezTo>
                  <a:cubicBezTo>
                    <a:pt x="255153" y="1266825"/>
                    <a:pt x="354214" y="1250633"/>
                    <a:pt x="375169" y="1241108"/>
                  </a:cubicBezTo>
                  <a:cubicBezTo>
                    <a:pt x="401839" y="1228725"/>
                    <a:pt x="300874" y="1303020"/>
                    <a:pt x="199909" y="1361123"/>
                  </a:cubicBezTo>
                  <a:cubicBezTo>
                    <a:pt x="221816" y="1399223"/>
                    <a:pt x="246581" y="1436370"/>
                    <a:pt x="272299" y="1472565"/>
                  </a:cubicBezTo>
                  <a:cubicBezTo>
                    <a:pt x="314209" y="1531620"/>
                    <a:pt x="359928" y="1589723"/>
                    <a:pt x="411364" y="1644968"/>
                  </a:cubicBezTo>
                  <a:cubicBezTo>
                    <a:pt x="440891" y="1629727"/>
                    <a:pt x="468514" y="1615440"/>
                    <a:pt x="478039" y="1607820"/>
                  </a:cubicBezTo>
                  <a:cubicBezTo>
                    <a:pt x="493278" y="1595438"/>
                    <a:pt x="484706" y="1652588"/>
                    <a:pt x="460894" y="1695450"/>
                  </a:cubicBezTo>
                  <a:cubicBezTo>
                    <a:pt x="497089" y="1730693"/>
                    <a:pt x="535189" y="1764983"/>
                    <a:pt x="575194" y="1796415"/>
                  </a:cubicBezTo>
                  <a:cubicBezTo>
                    <a:pt x="628534" y="1838325"/>
                    <a:pt x="671396" y="1855470"/>
                    <a:pt x="707591" y="1853565"/>
                  </a:cubicBezTo>
                  <a:cubicBezTo>
                    <a:pt x="493278" y="1256348"/>
                    <a:pt x="288491" y="611505"/>
                    <a:pt x="136091" y="0"/>
                  </a:cubicBezTo>
                  <a:cubicBezTo>
                    <a:pt x="137044" y="953"/>
                    <a:pt x="137044" y="953"/>
                    <a:pt x="136091" y="0"/>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48" name="Google Shape;848;p7"/>
            <p:cNvSpPr/>
            <p:nvPr/>
          </p:nvSpPr>
          <p:spPr>
            <a:xfrm>
              <a:off x="5823284" y="2865820"/>
              <a:ext cx="769619" cy="1854517"/>
            </a:xfrm>
            <a:custGeom>
              <a:avLst/>
              <a:gdLst/>
              <a:ahLst/>
              <a:cxnLst/>
              <a:rect l="l" t="t" r="r" b="b"/>
              <a:pathLst>
                <a:path w="769619" h="1854517" extrusionOk="0">
                  <a:moveTo>
                    <a:pt x="564832" y="1217295"/>
                  </a:moveTo>
                  <a:cubicBezTo>
                    <a:pt x="608647" y="1220153"/>
                    <a:pt x="691515" y="1210628"/>
                    <a:pt x="769620" y="1199198"/>
                  </a:cubicBezTo>
                  <a:cubicBezTo>
                    <a:pt x="764857" y="1080135"/>
                    <a:pt x="743903" y="963930"/>
                    <a:pt x="707707" y="850583"/>
                  </a:cubicBezTo>
                  <a:cubicBezTo>
                    <a:pt x="701993" y="833438"/>
                    <a:pt x="696278" y="816293"/>
                    <a:pt x="689610" y="799147"/>
                  </a:cubicBezTo>
                  <a:cubicBezTo>
                    <a:pt x="604838" y="837247"/>
                    <a:pt x="496253" y="877253"/>
                    <a:pt x="532447" y="850583"/>
                  </a:cubicBezTo>
                  <a:cubicBezTo>
                    <a:pt x="558165" y="831533"/>
                    <a:pt x="616268" y="782003"/>
                    <a:pt x="665797" y="739140"/>
                  </a:cubicBezTo>
                  <a:cubicBezTo>
                    <a:pt x="609600" y="606743"/>
                    <a:pt x="531495" y="481013"/>
                    <a:pt x="435293" y="366713"/>
                  </a:cubicBezTo>
                  <a:cubicBezTo>
                    <a:pt x="358140" y="411480"/>
                    <a:pt x="255270" y="455295"/>
                    <a:pt x="290513" y="433388"/>
                  </a:cubicBezTo>
                  <a:cubicBezTo>
                    <a:pt x="317182" y="416243"/>
                    <a:pt x="352425" y="357188"/>
                    <a:pt x="380047" y="304800"/>
                  </a:cubicBezTo>
                  <a:cubicBezTo>
                    <a:pt x="272415" y="189547"/>
                    <a:pt x="144780" y="86678"/>
                    <a:pt x="0" y="0"/>
                  </a:cubicBezTo>
                  <a:cubicBezTo>
                    <a:pt x="151447" y="610553"/>
                    <a:pt x="355282" y="1255395"/>
                    <a:pt x="569595" y="1854518"/>
                  </a:cubicBezTo>
                  <a:cubicBezTo>
                    <a:pt x="635318" y="1851660"/>
                    <a:pt x="675322" y="1785938"/>
                    <a:pt x="704850" y="1691640"/>
                  </a:cubicBezTo>
                  <a:cubicBezTo>
                    <a:pt x="712470" y="1667828"/>
                    <a:pt x="719138" y="1644015"/>
                    <a:pt x="724853" y="1620203"/>
                  </a:cubicBezTo>
                  <a:cubicBezTo>
                    <a:pt x="665797" y="1597343"/>
                    <a:pt x="585788" y="1527810"/>
                    <a:pt x="616268" y="1533525"/>
                  </a:cubicBezTo>
                  <a:cubicBezTo>
                    <a:pt x="634365" y="1536383"/>
                    <a:pt x="689610" y="1542098"/>
                    <a:pt x="741045" y="1545908"/>
                  </a:cubicBezTo>
                  <a:cubicBezTo>
                    <a:pt x="759143" y="1458278"/>
                    <a:pt x="768668" y="1370648"/>
                    <a:pt x="769620" y="1283970"/>
                  </a:cubicBezTo>
                  <a:cubicBezTo>
                    <a:pt x="643890" y="1263968"/>
                    <a:pt x="500063" y="1213485"/>
                    <a:pt x="564832" y="1217295"/>
                  </a:cubicBezTo>
                  <a:close/>
                </a:path>
              </a:pathLst>
            </a:custGeom>
            <a:gradFill>
              <a:gsLst>
                <a:gs pos="0">
                  <a:srgbClr val="3D760D"/>
                </a:gs>
                <a:gs pos="8000">
                  <a:srgbClr val="3D760D"/>
                </a:gs>
                <a:gs pos="100000">
                  <a:srgbClr val="35650E"/>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49" name="Google Shape;849;p7"/>
            <p:cNvSpPr/>
            <p:nvPr/>
          </p:nvSpPr>
          <p:spPr>
            <a:xfrm>
              <a:off x="5839476" y="2930591"/>
              <a:ext cx="600075" cy="1903094"/>
            </a:xfrm>
            <a:custGeom>
              <a:avLst/>
              <a:gdLst/>
              <a:ahLst/>
              <a:cxnLst/>
              <a:rect l="l" t="t" r="r" b="b"/>
              <a:pathLst>
                <a:path w="600075" h="1903094" extrusionOk="0">
                  <a:moveTo>
                    <a:pt x="6667" y="0"/>
                  </a:moveTo>
                  <a:cubicBezTo>
                    <a:pt x="84772" y="321945"/>
                    <a:pt x="175260" y="641032"/>
                    <a:pt x="275272" y="957263"/>
                  </a:cubicBezTo>
                  <a:cubicBezTo>
                    <a:pt x="375285" y="1273492"/>
                    <a:pt x="485775" y="1586865"/>
                    <a:pt x="600075" y="1899285"/>
                  </a:cubicBezTo>
                  <a:lnTo>
                    <a:pt x="587692" y="1903095"/>
                  </a:lnTo>
                  <a:cubicBezTo>
                    <a:pt x="474345" y="1590675"/>
                    <a:pt x="364807" y="1276350"/>
                    <a:pt x="265747" y="960120"/>
                  </a:cubicBezTo>
                  <a:cubicBezTo>
                    <a:pt x="166688" y="643890"/>
                    <a:pt x="77152" y="323850"/>
                    <a:pt x="0" y="1905"/>
                  </a:cubicBezTo>
                  <a:lnTo>
                    <a:pt x="6667" y="0"/>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850" name="Google Shape;850;p7"/>
          <p:cNvGrpSpPr/>
          <p:nvPr/>
        </p:nvGrpSpPr>
        <p:grpSpPr>
          <a:xfrm flipH="1">
            <a:off x="1527944" y="8790863"/>
            <a:ext cx="1038893" cy="2287142"/>
            <a:chOff x="6371781" y="2867726"/>
            <a:chExt cx="865744" cy="1905951"/>
          </a:xfrm>
        </p:grpSpPr>
        <p:sp>
          <p:nvSpPr>
            <p:cNvPr id="851" name="Google Shape;851;p7"/>
            <p:cNvSpPr/>
            <p:nvPr/>
          </p:nvSpPr>
          <p:spPr>
            <a:xfrm>
              <a:off x="6371781" y="2867726"/>
              <a:ext cx="736425" cy="1790700"/>
            </a:xfrm>
            <a:custGeom>
              <a:avLst/>
              <a:gdLst/>
              <a:ahLst/>
              <a:cxnLst/>
              <a:rect l="l" t="t" r="r" b="b"/>
              <a:pathLst>
                <a:path w="736425" h="1790700" extrusionOk="0">
                  <a:moveTo>
                    <a:pt x="736425" y="0"/>
                  </a:moveTo>
                  <a:cubicBezTo>
                    <a:pt x="622125" y="66675"/>
                    <a:pt x="519255" y="145732"/>
                    <a:pt x="428768" y="234315"/>
                  </a:cubicBezTo>
                  <a:cubicBezTo>
                    <a:pt x="463058" y="277178"/>
                    <a:pt x="499253" y="318135"/>
                    <a:pt x="526875" y="340042"/>
                  </a:cubicBezTo>
                  <a:cubicBezTo>
                    <a:pt x="526875" y="340042"/>
                    <a:pt x="449723" y="317182"/>
                    <a:pt x="379238" y="284797"/>
                  </a:cubicBezTo>
                  <a:cubicBezTo>
                    <a:pt x="295418" y="374332"/>
                    <a:pt x="223980" y="473392"/>
                    <a:pt x="166830" y="579120"/>
                  </a:cubicBezTo>
                  <a:cubicBezTo>
                    <a:pt x="229695" y="633413"/>
                    <a:pt x="299228" y="690563"/>
                    <a:pt x="341138" y="718185"/>
                  </a:cubicBezTo>
                  <a:cubicBezTo>
                    <a:pt x="399240" y="755332"/>
                    <a:pt x="250650" y="713422"/>
                    <a:pt x="123968" y="665797"/>
                  </a:cubicBezTo>
                  <a:cubicBezTo>
                    <a:pt x="106823" y="703897"/>
                    <a:pt x="91583" y="741997"/>
                    <a:pt x="78248" y="782003"/>
                  </a:cubicBezTo>
                  <a:cubicBezTo>
                    <a:pt x="50625" y="860107"/>
                    <a:pt x="30623" y="942022"/>
                    <a:pt x="18240" y="1024890"/>
                  </a:cubicBezTo>
                  <a:cubicBezTo>
                    <a:pt x="104918" y="1069657"/>
                    <a:pt x="193500" y="1113473"/>
                    <a:pt x="214455" y="1117282"/>
                  </a:cubicBezTo>
                  <a:cubicBezTo>
                    <a:pt x="242078" y="1122998"/>
                    <a:pt x="120158" y="1123950"/>
                    <a:pt x="6810" y="1111567"/>
                  </a:cubicBezTo>
                  <a:cubicBezTo>
                    <a:pt x="3000" y="1154430"/>
                    <a:pt x="143" y="1197292"/>
                    <a:pt x="143" y="1241107"/>
                  </a:cubicBezTo>
                  <a:cubicBezTo>
                    <a:pt x="-810" y="1311592"/>
                    <a:pt x="3000" y="1383982"/>
                    <a:pt x="11573" y="1456373"/>
                  </a:cubicBezTo>
                  <a:cubicBezTo>
                    <a:pt x="43958" y="1461135"/>
                    <a:pt x="73485" y="1465898"/>
                    <a:pt x="84915" y="1464945"/>
                  </a:cubicBezTo>
                  <a:cubicBezTo>
                    <a:pt x="103965" y="1463992"/>
                    <a:pt x="64913" y="1504950"/>
                    <a:pt x="21098" y="1524953"/>
                  </a:cubicBezTo>
                  <a:cubicBezTo>
                    <a:pt x="28718" y="1573530"/>
                    <a:pt x="40148" y="1622107"/>
                    <a:pt x="53483" y="1669732"/>
                  </a:cubicBezTo>
                  <a:cubicBezTo>
                    <a:pt x="71580" y="1733550"/>
                    <a:pt x="96345" y="1771650"/>
                    <a:pt x="124920" y="1790700"/>
                  </a:cubicBezTo>
                  <a:cubicBezTo>
                    <a:pt x="299228" y="1196340"/>
                    <a:pt x="506873" y="569595"/>
                    <a:pt x="736425" y="0"/>
                  </a:cubicBezTo>
                  <a:cubicBezTo>
                    <a:pt x="736425" y="952"/>
                    <a:pt x="736425" y="0"/>
                    <a:pt x="736425" y="0"/>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52" name="Google Shape;852;p7"/>
            <p:cNvSpPr/>
            <p:nvPr/>
          </p:nvSpPr>
          <p:spPr>
            <a:xfrm>
              <a:off x="6488181" y="2872788"/>
              <a:ext cx="749344" cy="1806113"/>
            </a:xfrm>
            <a:custGeom>
              <a:avLst/>
              <a:gdLst/>
              <a:ahLst/>
              <a:cxnLst/>
              <a:rect l="l" t="t" r="r" b="b"/>
              <a:pathLst>
                <a:path w="749344" h="1806113" extrusionOk="0">
                  <a:moveTo>
                    <a:pt x="360998" y="1284923"/>
                  </a:moveTo>
                  <a:cubicBezTo>
                    <a:pt x="394335" y="1312545"/>
                    <a:pt x="464820" y="1352550"/>
                    <a:pt x="532448" y="1387793"/>
                  </a:cubicBezTo>
                  <a:cubicBezTo>
                    <a:pt x="596265" y="1290637"/>
                    <a:pt x="646748" y="1186815"/>
                    <a:pt x="682943" y="1077277"/>
                  </a:cubicBezTo>
                  <a:cubicBezTo>
                    <a:pt x="688658" y="1060133"/>
                    <a:pt x="693420" y="1043940"/>
                    <a:pt x="698183" y="1026795"/>
                  </a:cubicBezTo>
                  <a:cubicBezTo>
                    <a:pt x="609600" y="1008698"/>
                    <a:pt x="501015" y="978218"/>
                    <a:pt x="544830" y="977265"/>
                  </a:cubicBezTo>
                  <a:cubicBezTo>
                    <a:pt x="576263" y="977265"/>
                    <a:pt x="649605" y="970598"/>
                    <a:pt x="714375" y="964883"/>
                  </a:cubicBezTo>
                  <a:cubicBezTo>
                    <a:pt x="745807" y="827723"/>
                    <a:pt x="756285" y="684848"/>
                    <a:pt x="744855" y="539115"/>
                  </a:cubicBezTo>
                  <a:cubicBezTo>
                    <a:pt x="658178" y="530543"/>
                    <a:pt x="552450" y="505777"/>
                    <a:pt x="591503" y="508635"/>
                  </a:cubicBezTo>
                  <a:cubicBezTo>
                    <a:pt x="621983" y="510540"/>
                    <a:pt x="683895" y="483870"/>
                    <a:pt x="736282" y="458152"/>
                  </a:cubicBezTo>
                  <a:cubicBezTo>
                    <a:pt x="717232" y="305752"/>
                    <a:pt x="675323" y="151448"/>
                    <a:pt x="610553" y="0"/>
                  </a:cubicBezTo>
                  <a:cubicBezTo>
                    <a:pt x="381000" y="568643"/>
                    <a:pt x="173355" y="1195387"/>
                    <a:pt x="0" y="1790700"/>
                  </a:cubicBezTo>
                  <a:cubicBezTo>
                    <a:pt x="53340" y="1825943"/>
                    <a:pt x="122873" y="1797368"/>
                    <a:pt x="200025" y="1739265"/>
                  </a:cubicBezTo>
                  <a:cubicBezTo>
                    <a:pt x="219075" y="1724977"/>
                    <a:pt x="238125" y="1709737"/>
                    <a:pt x="256223" y="1694498"/>
                  </a:cubicBezTo>
                  <a:cubicBezTo>
                    <a:pt x="222885" y="1642110"/>
                    <a:pt x="199073" y="1542098"/>
                    <a:pt x="220028" y="1564005"/>
                  </a:cubicBezTo>
                  <a:cubicBezTo>
                    <a:pt x="232410" y="1577340"/>
                    <a:pt x="273368" y="1612583"/>
                    <a:pt x="311468" y="1645920"/>
                  </a:cubicBezTo>
                  <a:cubicBezTo>
                    <a:pt x="375285" y="1586865"/>
                    <a:pt x="433388" y="1523048"/>
                    <a:pt x="483870" y="1455420"/>
                  </a:cubicBezTo>
                  <a:cubicBezTo>
                    <a:pt x="397193" y="1366837"/>
                    <a:pt x="312420" y="1243965"/>
                    <a:pt x="360998" y="1284923"/>
                  </a:cubicBezTo>
                  <a:close/>
                </a:path>
              </a:pathLst>
            </a:custGeom>
            <a:solidFill>
              <a:srgbClr val="2F5B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53" name="Google Shape;853;p7"/>
            <p:cNvSpPr/>
            <p:nvPr/>
          </p:nvSpPr>
          <p:spPr>
            <a:xfrm>
              <a:off x="6459553" y="2932495"/>
              <a:ext cx="629602" cy="1841182"/>
            </a:xfrm>
            <a:custGeom>
              <a:avLst/>
              <a:gdLst/>
              <a:ahLst/>
              <a:cxnLst/>
              <a:rect l="l" t="t" r="r" b="b"/>
              <a:pathLst>
                <a:path w="629602" h="1841182" extrusionOk="0">
                  <a:moveTo>
                    <a:pt x="629603" y="1905"/>
                  </a:moveTo>
                  <a:cubicBezTo>
                    <a:pt x="507683" y="300990"/>
                    <a:pt x="396240" y="603885"/>
                    <a:pt x="294323" y="911543"/>
                  </a:cubicBezTo>
                  <a:cubicBezTo>
                    <a:pt x="192405" y="1218248"/>
                    <a:pt x="100013" y="1529715"/>
                    <a:pt x="11430" y="1841183"/>
                  </a:cubicBezTo>
                  <a:lnTo>
                    <a:pt x="0" y="1837373"/>
                  </a:lnTo>
                  <a:cubicBezTo>
                    <a:pt x="89535" y="1525905"/>
                    <a:pt x="182880" y="1215390"/>
                    <a:pt x="284798" y="908685"/>
                  </a:cubicBezTo>
                  <a:cubicBezTo>
                    <a:pt x="387668" y="601980"/>
                    <a:pt x="499110" y="298133"/>
                    <a:pt x="621983" y="0"/>
                  </a:cubicBezTo>
                  <a:lnTo>
                    <a:pt x="629603" y="1905"/>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854" name="Google Shape;854;p7"/>
          <p:cNvGrpSpPr/>
          <p:nvPr/>
        </p:nvGrpSpPr>
        <p:grpSpPr>
          <a:xfrm flipH="1">
            <a:off x="2884946" y="9105990"/>
            <a:ext cx="1330725" cy="1859238"/>
            <a:chOff x="4997749" y="3130332"/>
            <a:chExt cx="1108938" cy="1549365"/>
          </a:xfrm>
        </p:grpSpPr>
        <p:sp>
          <p:nvSpPr>
            <p:cNvPr id="855" name="Google Shape;855;p7"/>
            <p:cNvSpPr/>
            <p:nvPr/>
          </p:nvSpPr>
          <p:spPr>
            <a:xfrm>
              <a:off x="4997749" y="3130332"/>
              <a:ext cx="1108938" cy="1471784"/>
            </a:xfrm>
            <a:custGeom>
              <a:avLst/>
              <a:gdLst/>
              <a:ahLst/>
              <a:cxnLst/>
              <a:rect l="l" t="t" r="r" b="b"/>
              <a:pathLst>
                <a:path w="1108938" h="1471784" extrusionOk="0">
                  <a:moveTo>
                    <a:pt x="476920" y="1201386"/>
                  </a:moveTo>
                  <a:cubicBezTo>
                    <a:pt x="399767" y="1179478"/>
                    <a:pt x="320710" y="1164238"/>
                    <a:pt x="250225" y="1126138"/>
                  </a:cubicBezTo>
                  <a:cubicBezTo>
                    <a:pt x="179740" y="1088038"/>
                    <a:pt x="119732" y="1020411"/>
                    <a:pt x="116875" y="940401"/>
                  </a:cubicBezTo>
                  <a:cubicBezTo>
                    <a:pt x="114017" y="860391"/>
                    <a:pt x="191170" y="780381"/>
                    <a:pt x="268322" y="800384"/>
                  </a:cubicBezTo>
                  <a:cubicBezTo>
                    <a:pt x="299755" y="808956"/>
                    <a:pt x="337855" y="828959"/>
                    <a:pt x="358810" y="805146"/>
                  </a:cubicBezTo>
                  <a:cubicBezTo>
                    <a:pt x="378812" y="782286"/>
                    <a:pt x="356905" y="746091"/>
                    <a:pt x="332140" y="729898"/>
                  </a:cubicBezTo>
                  <a:cubicBezTo>
                    <a:pt x="290230" y="702276"/>
                    <a:pt x="240700" y="692751"/>
                    <a:pt x="192122" y="680368"/>
                  </a:cubicBezTo>
                  <a:cubicBezTo>
                    <a:pt x="144497" y="667034"/>
                    <a:pt x="94967" y="647984"/>
                    <a:pt x="64487" y="607978"/>
                  </a:cubicBezTo>
                  <a:cubicBezTo>
                    <a:pt x="34960" y="567973"/>
                    <a:pt x="34960" y="502251"/>
                    <a:pt x="76870" y="475581"/>
                  </a:cubicBezTo>
                  <a:cubicBezTo>
                    <a:pt x="92110" y="465103"/>
                    <a:pt x="112112" y="461293"/>
                    <a:pt x="125447" y="447958"/>
                  </a:cubicBezTo>
                  <a:cubicBezTo>
                    <a:pt x="147355" y="425098"/>
                    <a:pt x="138782" y="386998"/>
                    <a:pt x="119732" y="362233"/>
                  </a:cubicBezTo>
                  <a:cubicBezTo>
                    <a:pt x="99730" y="337468"/>
                    <a:pt x="72107" y="322228"/>
                    <a:pt x="49247" y="300321"/>
                  </a:cubicBezTo>
                  <a:cubicBezTo>
                    <a:pt x="-29810" y="224121"/>
                    <a:pt x="-10760" y="72673"/>
                    <a:pt x="85442" y="19333"/>
                  </a:cubicBezTo>
                  <a:cubicBezTo>
                    <a:pt x="181645" y="-34007"/>
                    <a:pt x="320710" y="28858"/>
                    <a:pt x="343570" y="136491"/>
                  </a:cubicBezTo>
                  <a:cubicBezTo>
                    <a:pt x="350237" y="169828"/>
                    <a:pt x="348332" y="205071"/>
                    <a:pt x="360715" y="236503"/>
                  </a:cubicBezTo>
                  <a:cubicBezTo>
                    <a:pt x="373097" y="267936"/>
                    <a:pt x="410245" y="294606"/>
                    <a:pt x="440725" y="279366"/>
                  </a:cubicBezTo>
                  <a:cubicBezTo>
                    <a:pt x="471205" y="264126"/>
                    <a:pt x="472157" y="220311"/>
                    <a:pt x="491207" y="191736"/>
                  </a:cubicBezTo>
                  <a:cubicBezTo>
                    <a:pt x="521687" y="143158"/>
                    <a:pt x="598840" y="145063"/>
                    <a:pt x="641703" y="183163"/>
                  </a:cubicBezTo>
                  <a:cubicBezTo>
                    <a:pt x="684565" y="221263"/>
                    <a:pt x="697900" y="282223"/>
                    <a:pt x="699805" y="339373"/>
                  </a:cubicBezTo>
                  <a:cubicBezTo>
                    <a:pt x="701710" y="396523"/>
                    <a:pt x="693137" y="454626"/>
                    <a:pt x="701710" y="510823"/>
                  </a:cubicBezTo>
                  <a:cubicBezTo>
                    <a:pt x="704567" y="530826"/>
                    <a:pt x="713140" y="553686"/>
                    <a:pt x="732190" y="558448"/>
                  </a:cubicBezTo>
                  <a:cubicBezTo>
                    <a:pt x="763622" y="566068"/>
                    <a:pt x="779815" y="524158"/>
                    <a:pt x="796007" y="496536"/>
                  </a:cubicBezTo>
                  <a:cubicBezTo>
                    <a:pt x="834107" y="429861"/>
                    <a:pt x="936978" y="425098"/>
                    <a:pt x="998890" y="469866"/>
                  </a:cubicBezTo>
                  <a:cubicBezTo>
                    <a:pt x="1060803" y="515586"/>
                    <a:pt x="1089378" y="594643"/>
                    <a:pt x="1100807" y="670843"/>
                  </a:cubicBezTo>
                  <a:cubicBezTo>
                    <a:pt x="1100807" y="670843"/>
                    <a:pt x="1100807" y="670843"/>
                    <a:pt x="1100807" y="670843"/>
                  </a:cubicBezTo>
                  <a:cubicBezTo>
                    <a:pt x="1118905" y="793716"/>
                    <a:pt x="1103665" y="917541"/>
                    <a:pt x="1085567" y="1039461"/>
                  </a:cubicBezTo>
                  <a:cubicBezTo>
                    <a:pt x="1067470" y="1157571"/>
                    <a:pt x="1068422" y="1284253"/>
                    <a:pt x="1046515" y="1399506"/>
                  </a:cubicBezTo>
                  <a:cubicBezTo>
                    <a:pt x="1015082" y="1562384"/>
                    <a:pt x="892210" y="1406173"/>
                    <a:pt x="816010" y="1355691"/>
                  </a:cubicBezTo>
                  <a:cubicBezTo>
                    <a:pt x="710282" y="1289016"/>
                    <a:pt x="595982" y="1235676"/>
                    <a:pt x="476920" y="1201386"/>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56" name="Google Shape;856;p7"/>
            <p:cNvSpPr/>
            <p:nvPr/>
          </p:nvSpPr>
          <p:spPr>
            <a:xfrm>
              <a:off x="5203012" y="3417822"/>
              <a:ext cx="850127" cy="1261875"/>
            </a:xfrm>
            <a:custGeom>
              <a:avLst/>
              <a:gdLst/>
              <a:ahLst/>
              <a:cxnLst/>
              <a:rect l="l" t="t" r="r" b="b"/>
              <a:pathLst>
                <a:path w="850127" h="1261875" extrusionOk="0">
                  <a:moveTo>
                    <a:pt x="642179" y="384306"/>
                  </a:moveTo>
                  <a:cubicBezTo>
                    <a:pt x="642179" y="379543"/>
                    <a:pt x="634559" y="380496"/>
                    <a:pt x="634559" y="385258"/>
                  </a:cubicBezTo>
                  <a:cubicBezTo>
                    <a:pt x="647894" y="637671"/>
                    <a:pt x="692662" y="885321"/>
                    <a:pt x="778387" y="1122493"/>
                  </a:cubicBezTo>
                  <a:cubicBezTo>
                    <a:pt x="643132" y="880558"/>
                    <a:pt x="494541" y="647196"/>
                    <a:pt x="332616" y="422406"/>
                  </a:cubicBezTo>
                  <a:cubicBezTo>
                    <a:pt x="332616" y="422406"/>
                    <a:pt x="332616" y="422406"/>
                    <a:pt x="332616" y="421453"/>
                  </a:cubicBezTo>
                  <a:cubicBezTo>
                    <a:pt x="316424" y="321441"/>
                    <a:pt x="311662" y="220476"/>
                    <a:pt x="317377" y="119511"/>
                  </a:cubicBezTo>
                  <a:cubicBezTo>
                    <a:pt x="317377" y="114748"/>
                    <a:pt x="309757" y="113796"/>
                    <a:pt x="309757" y="118558"/>
                  </a:cubicBezTo>
                  <a:cubicBezTo>
                    <a:pt x="304041" y="215713"/>
                    <a:pt x="308804" y="312868"/>
                    <a:pt x="323091" y="408118"/>
                  </a:cubicBezTo>
                  <a:cubicBezTo>
                    <a:pt x="287849" y="359541"/>
                    <a:pt x="251654" y="310963"/>
                    <a:pt x="215459" y="263338"/>
                  </a:cubicBezTo>
                  <a:cubicBezTo>
                    <a:pt x="147832" y="174756"/>
                    <a:pt x="78299" y="87126"/>
                    <a:pt x="6862" y="1401"/>
                  </a:cubicBezTo>
                  <a:cubicBezTo>
                    <a:pt x="4004" y="-2409"/>
                    <a:pt x="-2663" y="2353"/>
                    <a:pt x="1147" y="6163"/>
                  </a:cubicBezTo>
                  <a:cubicBezTo>
                    <a:pt x="75441" y="95698"/>
                    <a:pt x="147832" y="187138"/>
                    <a:pt x="218316" y="279531"/>
                  </a:cubicBezTo>
                  <a:cubicBezTo>
                    <a:pt x="163072" y="261433"/>
                    <a:pt x="107827" y="243336"/>
                    <a:pt x="52582" y="226191"/>
                  </a:cubicBezTo>
                  <a:cubicBezTo>
                    <a:pt x="47819" y="224286"/>
                    <a:pt x="44962" y="231906"/>
                    <a:pt x="49724" y="233811"/>
                  </a:cubicBezTo>
                  <a:cubicBezTo>
                    <a:pt x="107827" y="252861"/>
                    <a:pt x="166882" y="271911"/>
                    <a:pt x="224984" y="290961"/>
                  </a:cubicBezTo>
                  <a:cubicBezTo>
                    <a:pt x="224984" y="290961"/>
                    <a:pt x="225937" y="290961"/>
                    <a:pt x="225937" y="290961"/>
                  </a:cubicBezTo>
                  <a:cubicBezTo>
                    <a:pt x="349762" y="455743"/>
                    <a:pt x="466919" y="625288"/>
                    <a:pt x="576457" y="799596"/>
                  </a:cubicBezTo>
                  <a:cubicBezTo>
                    <a:pt x="441202" y="730063"/>
                    <a:pt x="299279" y="672913"/>
                    <a:pt x="152594" y="630051"/>
                  </a:cubicBezTo>
                  <a:cubicBezTo>
                    <a:pt x="147832" y="629098"/>
                    <a:pt x="144974" y="635766"/>
                    <a:pt x="149737" y="637671"/>
                  </a:cubicBezTo>
                  <a:cubicBezTo>
                    <a:pt x="300232" y="681486"/>
                    <a:pt x="445964" y="740541"/>
                    <a:pt x="584077" y="812931"/>
                  </a:cubicBezTo>
                  <a:cubicBezTo>
                    <a:pt x="616462" y="865318"/>
                    <a:pt x="648847" y="917706"/>
                    <a:pt x="680279" y="971046"/>
                  </a:cubicBezTo>
                  <a:cubicBezTo>
                    <a:pt x="736477" y="1066296"/>
                    <a:pt x="790769" y="1162498"/>
                    <a:pt x="842204" y="1259653"/>
                  </a:cubicBezTo>
                  <a:cubicBezTo>
                    <a:pt x="844109" y="1264416"/>
                    <a:pt x="851729" y="1260606"/>
                    <a:pt x="849824" y="1256796"/>
                  </a:cubicBezTo>
                  <a:cubicBezTo>
                    <a:pt x="833632" y="1226316"/>
                    <a:pt x="817439" y="1196788"/>
                    <a:pt x="800294" y="1166308"/>
                  </a:cubicBezTo>
                  <a:cubicBezTo>
                    <a:pt x="800294" y="1165356"/>
                    <a:pt x="800294" y="1165356"/>
                    <a:pt x="800294" y="1164403"/>
                  </a:cubicBezTo>
                  <a:cubicBezTo>
                    <a:pt x="705044" y="912943"/>
                    <a:pt x="655514" y="651958"/>
                    <a:pt x="642179" y="384306"/>
                  </a:cubicBezTo>
                  <a:close/>
                </a:path>
              </a:pathLst>
            </a:custGeom>
            <a:solidFill>
              <a:srgbClr val="317A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857" name="Google Shape;857;p7"/>
          <p:cNvSpPr/>
          <p:nvPr/>
        </p:nvSpPr>
        <p:spPr>
          <a:xfrm flipH="1">
            <a:off x="1753360" y="8027174"/>
            <a:ext cx="109727" cy="109727"/>
          </a:xfrm>
          <a:custGeom>
            <a:avLst/>
            <a:gdLst/>
            <a:ahLst/>
            <a:cxnLst/>
            <a:rect l="l" t="t" r="r" b="b"/>
            <a:pathLst>
              <a:path w="91439" h="91439" extrusionOk="0">
                <a:moveTo>
                  <a:pt x="91440" y="45720"/>
                </a:moveTo>
                <a:cubicBezTo>
                  <a:pt x="91440" y="70485"/>
                  <a:pt x="71438" y="91440"/>
                  <a:pt x="45720" y="91440"/>
                </a:cubicBezTo>
                <a:cubicBezTo>
                  <a:pt x="20955" y="91440"/>
                  <a:pt x="0" y="71438"/>
                  <a:pt x="0" y="45720"/>
                </a:cubicBezTo>
                <a:cubicBezTo>
                  <a:pt x="0" y="20955"/>
                  <a:pt x="20002" y="0"/>
                  <a:pt x="45720" y="0"/>
                </a:cubicBezTo>
                <a:cubicBezTo>
                  <a:pt x="71438" y="0"/>
                  <a:pt x="91440" y="20002"/>
                  <a:pt x="91440" y="45720"/>
                </a:cubicBezTo>
                <a:close/>
              </a:path>
            </a:pathLst>
          </a:custGeom>
          <a:solidFill>
            <a:srgbClr val="112B27"/>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58" name="Google Shape;858;p7"/>
          <p:cNvSpPr/>
          <p:nvPr/>
        </p:nvSpPr>
        <p:spPr>
          <a:xfrm flipH="1">
            <a:off x="1303044" y="7789445"/>
            <a:ext cx="102870" cy="102870"/>
          </a:xfrm>
          <a:custGeom>
            <a:avLst/>
            <a:gdLst/>
            <a:ahLst/>
            <a:cxnLst/>
            <a:rect l="l" t="t" r="r" b="b"/>
            <a:pathLst>
              <a:path w="85725" h="85725" extrusionOk="0">
                <a:moveTo>
                  <a:pt x="85725" y="42863"/>
                </a:moveTo>
                <a:cubicBezTo>
                  <a:pt x="85725" y="66675"/>
                  <a:pt x="66675" y="85725"/>
                  <a:pt x="42863" y="85725"/>
                </a:cubicBezTo>
                <a:cubicBezTo>
                  <a:pt x="19050" y="85725"/>
                  <a:pt x="0" y="66675"/>
                  <a:pt x="0" y="42863"/>
                </a:cubicBezTo>
                <a:cubicBezTo>
                  <a:pt x="0" y="19050"/>
                  <a:pt x="19050" y="0"/>
                  <a:pt x="42863" y="0"/>
                </a:cubicBezTo>
                <a:cubicBezTo>
                  <a:pt x="66675" y="0"/>
                  <a:pt x="85725" y="19050"/>
                  <a:pt x="85725" y="42863"/>
                </a:cubicBezTo>
                <a:close/>
              </a:path>
            </a:pathLst>
          </a:custGeom>
          <a:solidFill>
            <a:srgbClr val="C7DC5E"/>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59" name="Google Shape;859;p7"/>
          <p:cNvSpPr/>
          <p:nvPr/>
        </p:nvSpPr>
        <p:spPr>
          <a:xfrm flipH="1">
            <a:off x="2834570" y="7923167"/>
            <a:ext cx="116586" cy="116585"/>
          </a:xfrm>
          <a:custGeom>
            <a:avLst/>
            <a:gdLst/>
            <a:ahLst/>
            <a:cxnLst/>
            <a:rect l="l" t="t" r="r" b="b"/>
            <a:pathLst>
              <a:path w="97155" h="97154" extrusionOk="0">
                <a:moveTo>
                  <a:pt x="97155" y="48578"/>
                </a:moveTo>
                <a:cubicBezTo>
                  <a:pt x="97155" y="75248"/>
                  <a:pt x="75247" y="97155"/>
                  <a:pt x="48578" y="97155"/>
                </a:cubicBezTo>
                <a:cubicBezTo>
                  <a:pt x="21907" y="97155"/>
                  <a:pt x="0" y="75248"/>
                  <a:pt x="0" y="48578"/>
                </a:cubicBezTo>
                <a:cubicBezTo>
                  <a:pt x="0" y="21908"/>
                  <a:pt x="21907" y="0"/>
                  <a:pt x="48578" y="0"/>
                </a:cubicBezTo>
                <a:cubicBezTo>
                  <a:pt x="75247" y="953"/>
                  <a:pt x="97155" y="22860"/>
                  <a:pt x="97155" y="48578"/>
                </a:cubicBezTo>
                <a:close/>
              </a:path>
            </a:pathLst>
          </a:custGeom>
          <a:solidFill>
            <a:srgbClr val="C7DC5E"/>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60" name="Google Shape;860;p7"/>
          <p:cNvSpPr/>
          <p:nvPr/>
        </p:nvSpPr>
        <p:spPr>
          <a:xfrm flipH="1">
            <a:off x="794444" y="8458058"/>
            <a:ext cx="52578" cy="52578"/>
          </a:xfrm>
          <a:custGeom>
            <a:avLst/>
            <a:gdLst/>
            <a:ahLst/>
            <a:cxnLst/>
            <a:rect l="l" t="t" r="r" b="b"/>
            <a:pathLst>
              <a:path w="43815" h="43815" extrusionOk="0">
                <a:moveTo>
                  <a:pt x="43815" y="21908"/>
                </a:moveTo>
                <a:cubicBezTo>
                  <a:pt x="43815" y="33338"/>
                  <a:pt x="34290" y="43815"/>
                  <a:pt x="21908" y="43815"/>
                </a:cubicBezTo>
                <a:cubicBezTo>
                  <a:pt x="10478" y="43815"/>
                  <a:pt x="0" y="34290"/>
                  <a:pt x="0" y="21908"/>
                </a:cubicBezTo>
                <a:cubicBezTo>
                  <a:pt x="0" y="9525"/>
                  <a:pt x="9525" y="0"/>
                  <a:pt x="21908" y="0"/>
                </a:cubicBezTo>
                <a:cubicBezTo>
                  <a:pt x="34290" y="0"/>
                  <a:pt x="43815" y="9525"/>
                  <a:pt x="43815" y="21908"/>
                </a:cubicBezTo>
                <a:close/>
              </a:path>
            </a:pathLst>
          </a:custGeom>
          <a:solidFill>
            <a:srgbClr val="C7DC5E"/>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61" name="Google Shape;861;p7"/>
          <p:cNvSpPr/>
          <p:nvPr/>
        </p:nvSpPr>
        <p:spPr>
          <a:xfrm flipH="1">
            <a:off x="317840" y="7583672"/>
            <a:ext cx="89154" cy="89199"/>
          </a:xfrm>
          <a:custGeom>
            <a:avLst/>
            <a:gdLst/>
            <a:ahLst/>
            <a:cxnLst/>
            <a:rect l="l" t="t" r="r" b="b"/>
            <a:pathLst>
              <a:path w="74295" h="74332" extrusionOk="0">
                <a:moveTo>
                  <a:pt x="74295" y="37185"/>
                </a:moveTo>
                <a:cubicBezTo>
                  <a:pt x="74295" y="58140"/>
                  <a:pt x="57150" y="74333"/>
                  <a:pt x="37148" y="74333"/>
                </a:cubicBezTo>
                <a:cubicBezTo>
                  <a:pt x="16193" y="74333"/>
                  <a:pt x="0" y="57188"/>
                  <a:pt x="0" y="37185"/>
                </a:cubicBezTo>
                <a:cubicBezTo>
                  <a:pt x="0" y="16230"/>
                  <a:pt x="17145" y="38"/>
                  <a:pt x="37148" y="38"/>
                </a:cubicBezTo>
                <a:cubicBezTo>
                  <a:pt x="57150" y="-915"/>
                  <a:pt x="74295" y="16230"/>
                  <a:pt x="74295" y="37185"/>
                </a:cubicBezTo>
                <a:close/>
              </a:path>
            </a:pathLst>
          </a:custGeom>
          <a:solidFill>
            <a:srgbClr val="C7DC5E"/>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62" name="Google Shape;862;p7"/>
          <p:cNvSpPr/>
          <p:nvPr/>
        </p:nvSpPr>
        <p:spPr>
          <a:xfrm flipH="1">
            <a:off x="-119906" y="7763158"/>
            <a:ext cx="128016" cy="128015"/>
          </a:xfrm>
          <a:custGeom>
            <a:avLst/>
            <a:gdLst/>
            <a:ahLst/>
            <a:cxnLst/>
            <a:rect l="l" t="t" r="r" b="b"/>
            <a:pathLst>
              <a:path w="106680" h="106679" extrusionOk="0">
                <a:moveTo>
                  <a:pt x="106680" y="53340"/>
                </a:moveTo>
                <a:cubicBezTo>
                  <a:pt x="106680" y="82799"/>
                  <a:pt x="82799" y="106680"/>
                  <a:pt x="53340" y="106680"/>
                </a:cubicBezTo>
                <a:cubicBezTo>
                  <a:pt x="23882" y="106680"/>
                  <a:pt x="1" y="82799"/>
                  <a:pt x="1" y="53340"/>
                </a:cubicBezTo>
                <a:cubicBezTo>
                  <a:pt x="1" y="23881"/>
                  <a:pt x="23882" y="0"/>
                  <a:pt x="53340" y="0"/>
                </a:cubicBezTo>
                <a:cubicBezTo>
                  <a:pt x="82799" y="0"/>
                  <a:pt x="106680" y="23881"/>
                  <a:pt x="106680" y="53340"/>
                </a:cubicBezTo>
                <a:close/>
              </a:path>
            </a:pathLst>
          </a:custGeom>
          <a:solidFill>
            <a:srgbClr val="112B27"/>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63" name="Google Shape;863;p7"/>
          <p:cNvSpPr/>
          <p:nvPr/>
        </p:nvSpPr>
        <p:spPr>
          <a:xfrm flipH="1">
            <a:off x="1900800" y="7666008"/>
            <a:ext cx="45720" cy="45720"/>
          </a:xfrm>
          <a:custGeom>
            <a:avLst/>
            <a:gdLst/>
            <a:ahLst/>
            <a:cxnLst/>
            <a:rect l="l" t="t" r="r" b="b"/>
            <a:pathLst>
              <a:path w="38100" h="38100" extrusionOk="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112B27"/>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64" name="Google Shape;864;p7"/>
          <p:cNvSpPr/>
          <p:nvPr/>
        </p:nvSpPr>
        <p:spPr>
          <a:xfrm flipH="1">
            <a:off x="3940930" y="8316335"/>
            <a:ext cx="84581" cy="84581"/>
          </a:xfrm>
          <a:custGeom>
            <a:avLst/>
            <a:gdLst/>
            <a:ahLst/>
            <a:cxnLst/>
            <a:rect l="l" t="t" r="r" b="b"/>
            <a:pathLst>
              <a:path w="70484" h="70484" extrusionOk="0">
                <a:moveTo>
                  <a:pt x="70485" y="35242"/>
                </a:moveTo>
                <a:cubicBezTo>
                  <a:pt x="70485" y="54292"/>
                  <a:pt x="55245" y="70485"/>
                  <a:pt x="35243" y="70485"/>
                </a:cubicBezTo>
                <a:cubicBezTo>
                  <a:pt x="16193" y="70485"/>
                  <a:pt x="0" y="55245"/>
                  <a:pt x="0" y="35242"/>
                </a:cubicBezTo>
                <a:cubicBezTo>
                  <a:pt x="0" y="16192"/>
                  <a:pt x="15240" y="0"/>
                  <a:pt x="35243" y="0"/>
                </a:cubicBezTo>
                <a:cubicBezTo>
                  <a:pt x="54293" y="0"/>
                  <a:pt x="70485" y="16192"/>
                  <a:pt x="70485" y="35242"/>
                </a:cubicBezTo>
                <a:close/>
              </a:path>
            </a:pathLst>
          </a:custGeom>
          <a:solidFill>
            <a:srgbClr val="2F5B06"/>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65" name="Google Shape;865;p7"/>
          <p:cNvSpPr/>
          <p:nvPr/>
        </p:nvSpPr>
        <p:spPr>
          <a:xfrm flipH="1">
            <a:off x="4302097" y="8503775"/>
            <a:ext cx="70865" cy="70865"/>
          </a:xfrm>
          <a:custGeom>
            <a:avLst/>
            <a:gdLst/>
            <a:ahLst/>
            <a:cxnLst/>
            <a:rect l="l" t="t" r="r" b="b"/>
            <a:pathLst>
              <a:path w="59054" h="59054" extrusionOk="0">
                <a:moveTo>
                  <a:pt x="59055" y="29528"/>
                </a:moveTo>
                <a:cubicBezTo>
                  <a:pt x="59055" y="45720"/>
                  <a:pt x="45720" y="59055"/>
                  <a:pt x="29528" y="59055"/>
                </a:cubicBezTo>
                <a:cubicBezTo>
                  <a:pt x="13335" y="59055"/>
                  <a:pt x="0" y="45720"/>
                  <a:pt x="0" y="29528"/>
                </a:cubicBezTo>
                <a:cubicBezTo>
                  <a:pt x="0" y="13335"/>
                  <a:pt x="13335" y="0"/>
                  <a:pt x="29528" y="0"/>
                </a:cubicBezTo>
                <a:cubicBezTo>
                  <a:pt x="45720" y="0"/>
                  <a:pt x="59055" y="12383"/>
                  <a:pt x="59055" y="29528"/>
                </a:cubicBezTo>
                <a:close/>
              </a:path>
            </a:pathLst>
          </a:custGeom>
          <a:solidFill>
            <a:srgbClr val="C7DC5E"/>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66" name="Google Shape;866;p7"/>
          <p:cNvSpPr/>
          <p:nvPr/>
        </p:nvSpPr>
        <p:spPr>
          <a:xfrm flipH="1">
            <a:off x="855020" y="7599719"/>
            <a:ext cx="48006" cy="48005"/>
          </a:xfrm>
          <a:custGeom>
            <a:avLst/>
            <a:gdLst/>
            <a:ahLst/>
            <a:cxnLst/>
            <a:rect l="l" t="t" r="r" b="b"/>
            <a:pathLst>
              <a:path w="40005" h="40004" extrusionOk="0">
                <a:moveTo>
                  <a:pt x="40005" y="20003"/>
                </a:moveTo>
                <a:cubicBezTo>
                  <a:pt x="40005" y="31050"/>
                  <a:pt x="31050" y="40005"/>
                  <a:pt x="20003" y="40005"/>
                </a:cubicBezTo>
                <a:cubicBezTo>
                  <a:pt x="8956" y="40005"/>
                  <a:pt x="1" y="31050"/>
                  <a:pt x="1" y="20003"/>
                </a:cubicBezTo>
                <a:cubicBezTo>
                  <a:pt x="1" y="8955"/>
                  <a:pt x="8956" y="0"/>
                  <a:pt x="20003" y="0"/>
                </a:cubicBezTo>
                <a:cubicBezTo>
                  <a:pt x="31050" y="0"/>
                  <a:pt x="40005" y="8955"/>
                  <a:pt x="40005" y="20003"/>
                </a:cubicBezTo>
                <a:close/>
              </a:path>
            </a:pathLst>
          </a:custGeom>
          <a:solidFill>
            <a:srgbClr val="112B27"/>
          </a:solidFill>
          <a:ln>
            <a:noFill/>
          </a:ln>
        </p:spPr>
        <p:txBody>
          <a:bodyPr spcFirstLastPara="1" wrap="square" lIns="137138" tIns="68550" rIns="137138" bIns="6855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867" name="Google Shape;867;p7"/>
          <p:cNvGrpSpPr/>
          <p:nvPr/>
        </p:nvGrpSpPr>
        <p:grpSpPr>
          <a:xfrm>
            <a:off x="12262124" y="13217"/>
            <a:ext cx="6359757" cy="2575598"/>
            <a:chOff x="6156414" y="-88"/>
            <a:chExt cx="6258064" cy="2534413"/>
          </a:xfrm>
        </p:grpSpPr>
        <p:sp>
          <p:nvSpPr>
            <p:cNvPr id="868" name="Google Shape;868;p7"/>
            <p:cNvSpPr/>
            <p:nvPr/>
          </p:nvSpPr>
          <p:spPr>
            <a:xfrm flipH="1">
              <a:off x="8296200" y="374673"/>
              <a:ext cx="226200" cy="249600"/>
            </a:xfrm>
            <a:prstGeom prst="roundRect">
              <a:avLst>
                <a:gd name="adj" fmla="val 46154"/>
              </a:avLst>
            </a:prstGeom>
            <a:solidFill>
              <a:srgbClr val="D3B8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Calibri"/>
                <a:ea typeface="Calibri"/>
                <a:cs typeface="Calibri"/>
                <a:sym typeface="Calibri"/>
              </a:endParaRPr>
            </a:p>
          </p:txBody>
        </p:sp>
        <p:sp>
          <p:nvSpPr>
            <p:cNvPr id="869" name="Google Shape;869;p7"/>
            <p:cNvSpPr/>
            <p:nvPr/>
          </p:nvSpPr>
          <p:spPr>
            <a:xfrm flipH="1">
              <a:off x="8298134" y="350979"/>
              <a:ext cx="226200" cy="249600"/>
            </a:xfrm>
            <a:prstGeom prst="roundRect">
              <a:avLst>
                <a:gd name="adj" fmla="val 46154"/>
              </a:avLst>
            </a:prstGeom>
            <a:solidFill>
              <a:srgbClr val="6E42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Calibri"/>
                <a:ea typeface="Calibri"/>
                <a:cs typeface="Calibri"/>
                <a:sym typeface="Calibri"/>
              </a:endParaRPr>
            </a:p>
          </p:txBody>
        </p:sp>
        <p:sp>
          <p:nvSpPr>
            <p:cNvPr id="870" name="Google Shape;870;p7"/>
            <p:cNvSpPr/>
            <p:nvPr/>
          </p:nvSpPr>
          <p:spPr>
            <a:xfrm>
              <a:off x="7544803" y="354388"/>
              <a:ext cx="228300" cy="251700"/>
            </a:xfrm>
            <a:prstGeom prst="roundRect">
              <a:avLst>
                <a:gd name="adj" fmla="val 46154"/>
              </a:avLst>
            </a:prstGeom>
            <a:solidFill>
              <a:srgbClr val="D3B8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Calibri"/>
                <a:ea typeface="Calibri"/>
                <a:cs typeface="Calibri"/>
                <a:sym typeface="Calibri"/>
              </a:endParaRPr>
            </a:p>
          </p:txBody>
        </p:sp>
        <p:sp>
          <p:nvSpPr>
            <p:cNvPr id="871" name="Google Shape;871;p7"/>
            <p:cNvSpPr/>
            <p:nvPr/>
          </p:nvSpPr>
          <p:spPr>
            <a:xfrm>
              <a:off x="7542852" y="330486"/>
              <a:ext cx="228300" cy="251700"/>
            </a:xfrm>
            <a:prstGeom prst="roundRect">
              <a:avLst>
                <a:gd name="adj" fmla="val 46154"/>
              </a:avLst>
            </a:prstGeom>
            <a:solidFill>
              <a:srgbClr val="6E42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Calibri"/>
                <a:ea typeface="Calibri"/>
                <a:cs typeface="Calibri"/>
                <a:sym typeface="Calibri"/>
              </a:endParaRPr>
            </a:p>
          </p:txBody>
        </p:sp>
        <p:grpSp>
          <p:nvGrpSpPr>
            <p:cNvPr id="872" name="Google Shape;872;p7"/>
            <p:cNvGrpSpPr/>
            <p:nvPr/>
          </p:nvGrpSpPr>
          <p:grpSpPr>
            <a:xfrm>
              <a:off x="9274584" y="360720"/>
              <a:ext cx="1691639" cy="910589"/>
              <a:chOff x="3090862" y="1323975"/>
              <a:chExt cx="1691639" cy="910589"/>
            </a:xfrm>
          </p:grpSpPr>
          <p:grpSp>
            <p:nvGrpSpPr>
              <p:cNvPr id="873" name="Google Shape;873;p7"/>
              <p:cNvGrpSpPr/>
              <p:nvPr/>
            </p:nvGrpSpPr>
            <p:grpSpPr>
              <a:xfrm>
                <a:off x="3090862" y="1323975"/>
                <a:ext cx="1691639" cy="815106"/>
                <a:chOff x="3090862" y="1323975"/>
                <a:chExt cx="1691639" cy="815106"/>
              </a:xfrm>
            </p:grpSpPr>
            <p:sp>
              <p:nvSpPr>
                <p:cNvPr id="874" name="Google Shape;874;p7"/>
                <p:cNvSpPr/>
                <p:nvPr/>
              </p:nvSpPr>
              <p:spPr>
                <a:xfrm>
                  <a:off x="3091814" y="1323975"/>
                  <a:ext cx="1690687" cy="815106"/>
                </a:xfrm>
                <a:custGeom>
                  <a:avLst/>
                  <a:gdLst/>
                  <a:ahLst/>
                  <a:cxnLst/>
                  <a:rect l="l" t="t" r="r" b="b"/>
                  <a:pathLst>
                    <a:path w="1690687" h="815106" extrusionOk="0">
                      <a:moveTo>
                        <a:pt x="1686878" y="46673"/>
                      </a:moveTo>
                      <a:cubicBezTo>
                        <a:pt x="1623060" y="24765"/>
                        <a:pt x="1545908" y="21907"/>
                        <a:pt x="1486853" y="44768"/>
                      </a:cubicBezTo>
                      <a:cubicBezTo>
                        <a:pt x="1313498" y="109538"/>
                        <a:pt x="1243013" y="316230"/>
                        <a:pt x="1175385" y="470535"/>
                      </a:cubicBezTo>
                      <a:cubicBezTo>
                        <a:pt x="1164908" y="493395"/>
                        <a:pt x="1154430" y="517208"/>
                        <a:pt x="1142048" y="540068"/>
                      </a:cubicBezTo>
                      <a:cubicBezTo>
                        <a:pt x="1095375" y="629603"/>
                        <a:pt x="1033463" y="711518"/>
                        <a:pt x="942975" y="752475"/>
                      </a:cubicBezTo>
                      <a:cubicBezTo>
                        <a:pt x="816293" y="808672"/>
                        <a:pt x="649605" y="764858"/>
                        <a:pt x="554355" y="667703"/>
                      </a:cubicBezTo>
                      <a:cubicBezTo>
                        <a:pt x="455295" y="567690"/>
                        <a:pt x="455295" y="421958"/>
                        <a:pt x="392430" y="304800"/>
                      </a:cubicBezTo>
                      <a:cubicBezTo>
                        <a:pt x="325755" y="184785"/>
                        <a:pt x="235268" y="90488"/>
                        <a:pt x="108585" y="35243"/>
                      </a:cubicBezTo>
                      <a:cubicBezTo>
                        <a:pt x="78105" y="21907"/>
                        <a:pt x="42863" y="9525"/>
                        <a:pt x="5715" y="0"/>
                      </a:cubicBezTo>
                      <a:lnTo>
                        <a:pt x="0" y="42863"/>
                      </a:lnTo>
                      <a:cubicBezTo>
                        <a:pt x="47625" y="59055"/>
                        <a:pt x="93345" y="81915"/>
                        <a:pt x="140970" y="107632"/>
                      </a:cubicBezTo>
                      <a:cubicBezTo>
                        <a:pt x="291465" y="187643"/>
                        <a:pt x="371475" y="320040"/>
                        <a:pt x="405765" y="484823"/>
                      </a:cubicBezTo>
                      <a:cubicBezTo>
                        <a:pt x="410528" y="508635"/>
                        <a:pt x="414338" y="533400"/>
                        <a:pt x="422910" y="557213"/>
                      </a:cubicBezTo>
                      <a:cubicBezTo>
                        <a:pt x="483870" y="737235"/>
                        <a:pt x="684848" y="832485"/>
                        <a:pt x="865823" y="812483"/>
                      </a:cubicBezTo>
                      <a:cubicBezTo>
                        <a:pt x="1097280" y="786765"/>
                        <a:pt x="1159193" y="543878"/>
                        <a:pt x="1246823" y="365760"/>
                      </a:cubicBezTo>
                      <a:cubicBezTo>
                        <a:pt x="1285875" y="285750"/>
                        <a:pt x="1333500" y="207645"/>
                        <a:pt x="1401128" y="150495"/>
                      </a:cubicBezTo>
                      <a:cubicBezTo>
                        <a:pt x="1478280" y="84773"/>
                        <a:pt x="1595438" y="55245"/>
                        <a:pt x="1690688" y="89535"/>
                      </a:cubicBezTo>
                      <a:cubicBezTo>
                        <a:pt x="1690688" y="75248"/>
                        <a:pt x="1688783" y="60960"/>
                        <a:pt x="1686878" y="46673"/>
                      </a:cubicBezTo>
                      <a:close/>
                    </a:path>
                  </a:pathLst>
                </a:custGeom>
                <a:solidFill>
                  <a:srgbClr val="5872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75" name="Google Shape;875;p7"/>
                <p:cNvSpPr/>
                <p:nvPr/>
              </p:nvSpPr>
              <p:spPr>
                <a:xfrm>
                  <a:off x="3090862" y="1344930"/>
                  <a:ext cx="1690940" cy="794151"/>
                </a:xfrm>
                <a:custGeom>
                  <a:avLst/>
                  <a:gdLst/>
                  <a:ahLst/>
                  <a:cxnLst/>
                  <a:rect l="l" t="t" r="r" b="b"/>
                  <a:pathLst>
                    <a:path w="1690940" h="794151" extrusionOk="0">
                      <a:moveTo>
                        <a:pt x="1687830" y="25718"/>
                      </a:moveTo>
                      <a:cubicBezTo>
                        <a:pt x="1624013" y="3810"/>
                        <a:pt x="1546860" y="952"/>
                        <a:pt x="1487805" y="23813"/>
                      </a:cubicBezTo>
                      <a:cubicBezTo>
                        <a:pt x="1443990" y="40005"/>
                        <a:pt x="1406843" y="65722"/>
                        <a:pt x="1375410" y="96202"/>
                      </a:cubicBezTo>
                      <a:cubicBezTo>
                        <a:pt x="1384935" y="120015"/>
                        <a:pt x="1348740" y="163830"/>
                        <a:pt x="1337310" y="180975"/>
                      </a:cubicBezTo>
                      <a:cubicBezTo>
                        <a:pt x="1302068" y="232410"/>
                        <a:pt x="1270635" y="287655"/>
                        <a:pt x="1238250" y="340995"/>
                      </a:cubicBezTo>
                      <a:cubicBezTo>
                        <a:pt x="1206818" y="394335"/>
                        <a:pt x="1187768" y="453390"/>
                        <a:pt x="1160145" y="508635"/>
                      </a:cubicBezTo>
                      <a:cubicBezTo>
                        <a:pt x="1119188" y="588645"/>
                        <a:pt x="1075373" y="688658"/>
                        <a:pt x="992505" y="733425"/>
                      </a:cubicBezTo>
                      <a:cubicBezTo>
                        <a:pt x="983933" y="738187"/>
                        <a:pt x="974408" y="741998"/>
                        <a:pt x="965835" y="745808"/>
                      </a:cubicBezTo>
                      <a:cubicBezTo>
                        <a:pt x="964883" y="745808"/>
                        <a:pt x="964883" y="746760"/>
                        <a:pt x="963930" y="746760"/>
                      </a:cubicBezTo>
                      <a:cubicBezTo>
                        <a:pt x="889635" y="782003"/>
                        <a:pt x="806768" y="781050"/>
                        <a:pt x="727710" y="764858"/>
                      </a:cubicBezTo>
                      <a:cubicBezTo>
                        <a:pt x="673418" y="754380"/>
                        <a:pt x="613410" y="736283"/>
                        <a:pt x="573405" y="696278"/>
                      </a:cubicBezTo>
                      <a:cubicBezTo>
                        <a:pt x="538163" y="678180"/>
                        <a:pt x="509588" y="656273"/>
                        <a:pt x="487680" y="618173"/>
                      </a:cubicBezTo>
                      <a:cubicBezTo>
                        <a:pt x="463867" y="576262"/>
                        <a:pt x="449580" y="529590"/>
                        <a:pt x="439103" y="483870"/>
                      </a:cubicBezTo>
                      <a:cubicBezTo>
                        <a:pt x="414338" y="375285"/>
                        <a:pt x="384810" y="260985"/>
                        <a:pt x="298133" y="184785"/>
                      </a:cubicBezTo>
                      <a:cubicBezTo>
                        <a:pt x="251460" y="150495"/>
                        <a:pt x="204788" y="118110"/>
                        <a:pt x="160020" y="80963"/>
                      </a:cubicBezTo>
                      <a:cubicBezTo>
                        <a:pt x="116205" y="44768"/>
                        <a:pt x="60007" y="18097"/>
                        <a:pt x="2857" y="0"/>
                      </a:cubicBezTo>
                      <a:lnTo>
                        <a:pt x="0" y="21907"/>
                      </a:lnTo>
                      <a:cubicBezTo>
                        <a:pt x="47625" y="38100"/>
                        <a:pt x="93345" y="60960"/>
                        <a:pt x="140970" y="86677"/>
                      </a:cubicBezTo>
                      <a:cubicBezTo>
                        <a:pt x="291465" y="166688"/>
                        <a:pt x="371475" y="299085"/>
                        <a:pt x="405765" y="463868"/>
                      </a:cubicBezTo>
                      <a:cubicBezTo>
                        <a:pt x="410528" y="487680"/>
                        <a:pt x="414338" y="512445"/>
                        <a:pt x="422910" y="536258"/>
                      </a:cubicBezTo>
                      <a:cubicBezTo>
                        <a:pt x="483870" y="716280"/>
                        <a:pt x="684848" y="811530"/>
                        <a:pt x="865823" y="791528"/>
                      </a:cubicBezTo>
                      <a:cubicBezTo>
                        <a:pt x="1097280" y="765810"/>
                        <a:pt x="1159193" y="522922"/>
                        <a:pt x="1246823" y="344805"/>
                      </a:cubicBezTo>
                      <a:cubicBezTo>
                        <a:pt x="1285875" y="264795"/>
                        <a:pt x="1333500" y="186690"/>
                        <a:pt x="1401128" y="129540"/>
                      </a:cubicBezTo>
                      <a:cubicBezTo>
                        <a:pt x="1478280" y="63818"/>
                        <a:pt x="1595438" y="34290"/>
                        <a:pt x="1690688" y="68580"/>
                      </a:cubicBezTo>
                      <a:cubicBezTo>
                        <a:pt x="1691640" y="54293"/>
                        <a:pt x="1689735" y="40005"/>
                        <a:pt x="1687830" y="25718"/>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876" name="Google Shape;876;p7"/>
              <p:cNvGrpSpPr/>
              <p:nvPr/>
            </p:nvGrpSpPr>
            <p:grpSpPr>
              <a:xfrm>
                <a:off x="3313728" y="1500187"/>
                <a:ext cx="1048721" cy="734377"/>
                <a:chOff x="3313728" y="1500187"/>
                <a:chExt cx="1048721" cy="734377"/>
              </a:xfrm>
            </p:grpSpPr>
            <p:grpSp>
              <p:nvGrpSpPr>
                <p:cNvPr id="877" name="Google Shape;877;p7"/>
                <p:cNvGrpSpPr/>
                <p:nvPr/>
              </p:nvGrpSpPr>
              <p:grpSpPr>
                <a:xfrm>
                  <a:off x="3693795" y="2111544"/>
                  <a:ext cx="113365" cy="83968"/>
                  <a:chOff x="3693795" y="2111544"/>
                  <a:chExt cx="113365" cy="83968"/>
                </a:xfrm>
              </p:grpSpPr>
              <p:sp>
                <p:nvSpPr>
                  <p:cNvPr id="878" name="Google Shape;878;p7"/>
                  <p:cNvSpPr/>
                  <p:nvPr/>
                </p:nvSpPr>
                <p:spPr>
                  <a:xfrm>
                    <a:off x="3707129" y="2111544"/>
                    <a:ext cx="100012" cy="69680"/>
                  </a:xfrm>
                  <a:custGeom>
                    <a:avLst/>
                    <a:gdLst/>
                    <a:ahLst/>
                    <a:cxnLst/>
                    <a:rect l="l" t="t" r="r" b="b"/>
                    <a:pathLst>
                      <a:path w="100012" h="69680" extrusionOk="0">
                        <a:moveTo>
                          <a:pt x="0" y="69680"/>
                        </a:moveTo>
                        <a:cubicBezTo>
                          <a:pt x="26670" y="37295"/>
                          <a:pt x="45720" y="-23665"/>
                          <a:pt x="97155" y="9673"/>
                        </a:cubicBezTo>
                        <a:lnTo>
                          <a:pt x="100013" y="13483"/>
                        </a:lnTo>
                        <a:cubicBezTo>
                          <a:pt x="60008" y="10625"/>
                          <a:pt x="30480" y="48725"/>
                          <a:pt x="0" y="6968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79" name="Google Shape;879;p7"/>
                  <p:cNvSpPr/>
                  <p:nvPr/>
                </p:nvSpPr>
                <p:spPr>
                  <a:xfrm>
                    <a:off x="3693795" y="2121217"/>
                    <a:ext cx="113365" cy="74295"/>
                  </a:xfrm>
                  <a:custGeom>
                    <a:avLst/>
                    <a:gdLst/>
                    <a:ahLst/>
                    <a:cxnLst/>
                    <a:rect l="l" t="t" r="r" b="b"/>
                    <a:pathLst>
                      <a:path w="113365" h="74295" extrusionOk="0">
                        <a:moveTo>
                          <a:pt x="76200" y="47625"/>
                        </a:moveTo>
                        <a:cubicBezTo>
                          <a:pt x="48577" y="52388"/>
                          <a:pt x="24765" y="61913"/>
                          <a:pt x="0" y="74295"/>
                        </a:cubicBezTo>
                        <a:cubicBezTo>
                          <a:pt x="14288" y="59055"/>
                          <a:pt x="30480" y="43815"/>
                          <a:pt x="45720" y="29528"/>
                        </a:cubicBezTo>
                        <a:cubicBezTo>
                          <a:pt x="55245" y="21908"/>
                          <a:pt x="65722" y="14288"/>
                          <a:pt x="77152" y="8573"/>
                        </a:cubicBezTo>
                        <a:cubicBezTo>
                          <a:pt x="84772" y="4763"/>
                          <a:pt x="98107" y="0"/>
                          <a:pt x="104775" y="0"/>
                        </a:cubicBezTo>
                        <a:cubicBezTo>
                          <a:pt x="116205" y="5715"/>
                          <a:pt x="115252" y="20955"/>
                          <a:pt x="107632" y="32385"/>
                        </a:cubicBezTo>
                        <a:cubicBezTo>
                          <a:pt x="101917" y="42863"/>
                          <a:pt x="87630" y="45720"/>
                          <a:pt x="76200" y="47625"/>
                        </a:cubicBezTo>
                        <a:close/>
                      </a:path>
                    </a:pathLst>
                  </a:custGeom>
                  <a:solidFill>
                    <a:srgbClr val="54660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880" name="Google Shape;880;p7"/>
                <p:cNvGrpSpPr/>
                <p:nvPr/>
              </p:nvGrpSpPr>
              <p:grpSpPr>
                <a:xfrm>
                  <a:off x="3796397" y="2114790"/>
                  <a:ext cx="64048" cy="119774"/>
                  <a:chOff x="3796397" y="2114790"/>
                  <a:chExt cx="64048" cy="119774"/>
                </a:xfrm>
              </p:grpSpPr>
              <p:sp>
                <p:nvSpPr>
                  <p:cNvPr id="881" name="Google Shape;881;p7"/>
                  <p:cNvSpPr/>
                  <p:nvPr/>
                </p:nvSpPr>
                <p:spPr>
                  <a:xfrm>
                    <a:off x="3818191" y="2115502"/>
                    <a:ext cx="42254" cy="119062"/>
                  </a:xfrm>
                  <a:custGeom>
                    <a:avLst/>
                    <a:gdLst/>
                    <a:ahLst/>
                    <a:cxnLst/>
                    <a:rect l="l" t="t" r="r" b="b"/>
                    <a:pathLst>
                      <a:path w="42254" h="119062" extrusionOk="0">
                        <a:moveTo>
                          <a:pt x="21336" y="0"/>
                        </a:moveTo>
                        <a:cubicBezTo>
                          <a:pt x="40386" y="6668"/>
                          <a:pt x="48006" y="38100"/>
                          <a:pt x="37528" y="57150"/>
                        </a:cubicBezTo>
                        <a:cubicBezTo>
                          <a:pt x="31813" y="68580"/>
                          <a:pt x="11811" y="86677"/>
                          <a:pt x="7048" y="119063"/>
                        </a:cubicBezTo>
                        <a:cubicBezTo>
                          <a:pt x="4191" y="95250"/>
                          <a:pt x="-1524" y="87630"/>
                          <a:pt x="381" y="64770"/>
                        </a:cubicBezTo>
                        <a:cubicBezTo>
                          <a:pt x="1333" y="44768"/>
                          <a:pt x="20383" y="17145"/>
                          <a:pt x="21336" y="0"/>
                        </a:cubicBezTo>
                        <a:close/>
                      </a:path>
                    </a:pathLst>
                  </a:custGeom>
                  <a:solidFill>
                    <a:srgbClr val="7C95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82" name="Google Shape;882;p7"/>
                  <p:cNvSpPr/>
                  <p:nvPr/>
                </p:nvSpPr>
                <p:spPr>
                  <a:xfrm>
                    <a:off x="3796397" y="2114790"/>
                    <a:ext cx="46627" cy="119774"/>
                  </a:xfrm>
                  <a:custGeom>
                    <a:avLst/>
                    <a:gdLst/>
                    <a:ahLst/>
                    <a:cxnLst/>
                    <a:rect l="l" t="t" r="r" b="b"/>
                    <a:pathLst>
                      <a:path w="46627" h="119774" extrusionOk="0">
                        <a:moveTo>
                          <a:pt x="267" y="35002"/>
                        </a:moveTo>
                        <a:cubicBezTo>
                          <a:pt x="2172" y="15952"/>
                          <a:pt x="23127" y="-4051"/>
                          <a:pt x="43130" y="712"/>
                        </a:cubicBezTo>
                        <a:cubicBezTo>
                          <a:pt x="51702" y="18809"/>
                          <a:pt x="42177" y="41669"/>
                          <a:pt x="39320" y="48337"/>
                        </a:cubicBezTo>
                        <a:cubicBezTo>
                          <a:pt x="32652" y="70244"/>
                          <a:pt x="25985" y="91199"/>
                          <a:pt x="28842" y="119774"/>
                        </a:cubicBezTo>
                        <a:cubicBezTo>
                          <a:pt x="26937" y="111202"/>
                          <a:pt x="20270" y="106439"/>
                          <a:pt x="16460" y="98819"/>
                        </a:cubicBezTo>
                        <a:cubicBezTo>
                          <a:pt x="6935" y="80722"/>
                          <a:pt x="-1638" y="55004"/>
                          <a:pt x="267" y="35002"/>
                        </a:cubicBezTo>
                        <a:close/>
                      </a:path>
                    </a:pathLst>
                  </a:custGeom>
                  <a:solidFill>
                    <a:srgbClr val="54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883" name="Google Shape;883;p7"/>
                <p:cNvSpPr/>
                <p:nvPr/>
              </p:nvSpPr>
              <p:spPr>
                <a:xfrm>
                  <a:off x="3974284" y="2114251"/>
                  <a:ext cx="54922" cy="120313"/>
                </a:xfrm>
                <a:custGeom>
                  <a:avLst/>
                  <a:gdLst/>
                  <a:ahLst/>
                  <a:cxnLst/>
                  <a:rect l="l" t="t" r="r" b="b"/>
                  <a:pathLst>
                    <a:path w="54922" h="120313" extrusionOk="0">
                      <a:moveTo>
                        <a:pt x="51933" y="6014"/>
                      </a:moveTo>
                      <a:cubicBezTo>
                        <a:pt x="56696" y="13634"/>
                        <a:pt x="54791" y="26969"/>
                        <a:pt x="52886" y="35541"/>
                      </a:cubicBezTo>
                      <a:cubicBezTo>
                        <a:pt x="50981" y="46019"/>
                        <a:pt x="46218" y="56496"/>
                        <a:pt x="40503" y="66021"/>
                      </a:cubicBezTo>
                      <a:cubicBezTo>
                        <a:pt x="34788" y="75546"/>
                        <a:pt x="28121" y="84119"/>
                        <a:pt x="22406" y="92691"/>
                      </a:cubicBezTo>
                      <a:cubicBezTo>
                        <a:pt x="19548" y="97454"/>
                        <a:pt x="16691" y="101264"/>
                        <a:pt x="13833" y="106026"/>
                      </a:cubicBezTo>
                      <a:cubicBezTo>
                        <a:pt x="12881" y="107931"/>
                        <a:pt x="6213" y="118409"/>
                        <a:pt x="7166" y="120314"/>
                      </a:cubicBezTo>
                      <a:cubicBezTo>
                        <a:pt x="-4264" y="102216"/>
                        <a:pt x="498" y="72689"/>
                        <a:pt x="4308" y="52686"/>
                      </a:cubicBezTo>
                      <a:cubicBezTo>
                        <a:pt x="7166" y="38399"/>
                        <a:pt x="11928" y="23159"/>
                        <a:pt x="21453" y="11729"/>
                      </a:cubicBezTo>
                      <a:cubicBezTo>
                        <a:pt x="25263" y="6966"/>
                        <a:pt x="30026" y="3156"/>
                        <a:pt x="34788" y="1251"/>
                      </a:cubicBezTo>
                      <a:cubicBezTo>
                        <a:pt x="40503" y="-654"/>
                        <a:pt x="45266" y="-654"/>
                        <a:pt x="49076" y="3156"/>
                      </a:cubicBezTo>
                      <a:cubicBezTo>
                        <a:pt x="50981" y="4109"/>
                        <a:pt x="50981" y="5061"/>
                        <a:pt x="51933" y="6014"/>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84" name="Google Shape;884;p7"/>
                <p:cNvSpPr/>
                <p:nvPr/>
              </p:nvSpPr>
              <p:spPr>
                <a:xfrm>
                  <a:off x="4015740" y="1985962"/>
                  <a:ext cx="113109" cy="52534"/>
                </a:xfrm>
                <a:custGeom>
                  <a:avLst/>
                  <a:gdLst/>
                  <a:ahLst/>
                  <a:cxnLst/>
                  <a:rect l="l" t="t" r="r" b="b"/>
                  <a:pathLst>
                    <a:path w="113109" h="52534" extrusionOk="0">
                      <a:moveTo>
                        <a:pt x="30480" y="2858"/>
                      </a:moveTo>
                      <a:cubicBezTo>
                        <a:pt x="38100" y="952"/>
                        <a:pt x="46672" y="0"/>
                        <a:pt x="54292" y="0"/>
                      </a:cubicBezTo>
                      <a:cubicBezTo>
                        <a:pt x="68580" y="0"/>
                        <a:pt x="79057" y="8573"/>
                        <a:pt x="89535" y="17145"/>
                      </a:cubicBezTo>
                      <a:cubicBezTo>
                        <a:pt x="98107" y="24765"/>
                        <a:pt x="108585" y="34290"/>
                        <a:pt x="112395" y="45720"/>
                      </a:cubicBezTo>
                      <a:cubicBezTo>
                        <a:pt x="113347" y="47625"/>
                        <a:pt x="113347" y="50483"/>
                        <a:pt x="112395" y="51435"/>
                      </a:cubicBezTo>
                      <a:cubicBezTo>
                        <a:pt x="110490" y="53340"/>
                        <a:pt x="108585" y="52388"/>
                        <a:pt x="106680" y="51435"/>
                      </a:cubicBezTo>
                      <a:cubicBezTo>
                        <a:pt x="94297" y="45720"/>
                        <a:pt x="82867" y="44767"/>
                        <a:pt x="69532" y="43815"/>
                      </a:cubicBezTo>
                      <a:cubicBezTo>
                        <a:pt x="63817" y="42863"/>
                        <a:pt x="58102" y="40958"/>
                        <a:pt x="52388" y="38100"/>
                      </a:cubicBezTo>
                      <a:cubicBezTo>
                        <a:pt x="38100" y="31433"/>
                        <a:pt x="22860" y="18098"/>
                        <a:pt x="6667" y="20002"/>
                      </a:cubicBezTo>
                      <a:cubicBezTo>
                        <a:pt x="4763" y="20002"/>
                        <a:pt x="1905" y="20955"/>
                        <a:pt x="0" y="19050"/>
                      </a:cubicBezTo>
                      <a:cubicBezTo>
                        <a:pt x="3810" y="15240"/>
                        <a:pt x="8572" y="11430"/>
                        <a:pt x="13335" y="9525"/>
                      </a:cubicBezTo>
                      <a:cubicBezTo>
                        <a:pt x="18097" y="6667"/>
                        <a:pt x="24765" y="4763"/>
                        <a:pt x="30480" y="2858"/>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85" name="Google Shape;885;p7"/>
                <p:cNvSpPr/>
                <p:nvPr/>
              </p:nvSpPr>
              <p:spPr>
                <a:xfrm>
                  <a:off x="3472814" y="1946910"/>
                  <a:ext cx="113109" cy="52534"/>
                </a:xfrm>
                <a:custGeom>
                  <a:avLst/>
                  <a:gdLst/>
                  <a:ahLst/>
                  <a:cxnLst/>
                  <a:rect l="l" t="t" r="r" b="b"/>
                  <a:pathLst>
                    <a:path w="113109" h="52534" extrusionOk="0">
                      <a:moveTo>
                        <a:pt x="30480" y="2857"/>
                      </a:moveTo>
                      <a:cubicBezTo>
                        <a:pt x="38100" y="952"/>
                        <a:pt x="46673" y="0"/>
                        <a:pt x="54293" y="0"/>
                      </a:cubicBezTo>
                      <a:cubicBezTo>
                        <a:pt x="68580" y="0"/>
                        <a:pt x="79058" y="8573"/>
                        <a:pt x="89535" y="17145"/>
                      </a:cubicBezTo>
                      <a:cubicBezTo>
                        <a:pt x="98108" y="24765"/>
                        <a:pt x="108585" y="34290"/>
                        <a:pt x="112395" y="45720"/>
                      </a:cubicBezTo>
                      <a:cubicBezTo>
                        <a:pt x="113348" y="47625"/>
                        <a:pt x="113348" y="50482"/>
                        <a:pt x="112395" y="51435"/>
                      </a:cubicBezTo>
                      <a:cubicBezTo>
                        <a:pt x="110490" y="53340"/>
                        <a:pt x="108585" y="52388"/>
                        <a:pt x="106680" y="51435"/>
                      </a:cubicBezTo>
                      <a:cubicBezTo>
                        <a:pt x="94298" y="45720"/>
                        <a:pt x="82868" y="44767"/>
                        <a:pt x="69533" y="43815"/>
                      </a:cubicBezTo>
                      <a:cubicBezTo>
                        <a:pt x="63818" y="42863"/>
                        <a:pt x="58102" y="40957"/>
                        <a:pt x="52388" y="38100"/>
                      </a:cubicBezTo>
                      <a:cubicBezTo>
                        <a:pt x="38100" y="31432"/>
                        <a:pt x="22860" y="18098"/>
                        <a:pt x="6668" y="20002"/>
                      </a:cubicBezTo>
                      <a:cubicBezTo>
                        <a:pt x="4763" y="20002"/>
                        <a:pt x="1905" y="20955"/>
                        <a:pt x="0" y="19050"/>
                      </a:cubicBezTo>
                      <a:cubicBezTo>
                        <a:pt x="3810" y="15240"/>
                        <a:pt x="8573" y="11430"/>
                        <a:pt x="13335" y="9525"/>
                      </a:cubicBezTo>
                      <a:cubicBezTo>
                        <a:pt x="17145" y="6667"/>
                        <a:pt x="23813" y="4763"/>
                        <a:pt x="30480" y="2857"/>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886" name="Google Shape;886;p7"/>
                <p:cNvGrpSpPr/>
                <p:nvPr/>
              </p:nvGrpSpPr>
              <p:grpSpPr>
                <a:xfrm>
                  <a:off x="4305609" y="1683067"/>
                  <a:ext cx="56840" cy="156210"/>
                  <a:chOff x="4305609" y="1683067"/>
                  <a:chExt cx="56840" cy="156210"/>
                </a:xfrm>
              </p:grpSpPr>
              <p:sp>
                <p:nvSpPr>
                  <p:cNvPr id="887" name="Google Shape;887;p7"/>
                  <p:cNvSpPr/>
                  <p:nvPr/>
                </p:nvSpPr>
                <p:spPr>
                  <a:xfrm>
                    <a:off x="4305609" y="1683067"/>
                    <a:ext cx="31247" cy="156210"/>
                  </a:xfrm>
                  <a:custGeom>
                    <a:avLst/>
                    <a:gdLst/>
                    <a:ahLst/>
                    <a:cxnLst/>
                    <a:rect l="l" t="t" r="r" b="b"/>
                    <a:pathLst>
                      <a:path w="31247" h="156210" extrusionOk="0">
                        <a:moveTo>
                          <a:pt x="29218" y="149543"/>
                        </a:moveTo>
                        <a:lnTo>
                          <a:pt x="29218" y="156210"/>
                        </a:lnTo>
                        <a:cubicBezTo>
                          <a:pt x="9216" y="114300"/>
                          <a:pt x="-26027" y="36195"/>
                          <a:pt x="31123" y="0"/>
                        </a:cubicBezTo>
                        <a:cubicBezTo>
                          <a:pt x="32076" y="23813"/>
                          <a:pt x="27313" y="47625"/>
                          <a:pt x="25408" y="71438"/>
                        </a:cubicBezTo>
                        <a:cubicBezTo>
                          <a:pt x="24456" y="97155"/>
                          <a:pt x="30171" y="123825"/>
                          <a:pt x="29218" y="149543"/>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88" name="Google Shape;888;p7"/>
                  <p:cNvSpPr/>
                  <p:nvPr/>
                </p:nvSpPr>
                <p:spPr>
                  <a:xfrm>
                    <a:off x="4329958" y="1683067"/>
                    <a:ext cx="32491" cy="156210"/>
                  </a:xfrm>
                  <a:custGeom>
                    <a:avLst/>
                    <a:gdLst/>
                    <a:ahLst/>
                    <a:cxnLst/>
                    <a:rect l="l" t="t" r="r" b="b"/>
                    <a:pathLst>
                      <a:path w="32491" h="156210" extrusionOk="0">
                        <a:moveTo>
                          <a:pt x="5822" y="156210"/>
                        </a:moveTo>
                        <a:cubicBezTo>
                          <a:pt x="4869" y="131445"/>
                          <a:pt x="-846" y="101918"/>
                          <a:pt x="107" y="76200"/>
                        </a:cubicBezTo>
                        <a:cubicBezTo>
                          <a:pt x="1059" y="53340"/>
                          <a:pt x="8679" y="18098"/>
                          <a:pt x="8679" y="0"/>
                        </a:cubicBezTo>
                        <a:cubicBezTo>
                          <a:pt x="27729" y="19050"/>
                          <a:pt x="35349" y="46673"/>
                          <a:pt x="31539" y="72390"/>
                        </a:cubicBezTo>
                        <a:cubicBezTo>
                          <a:pt x="25824" y="98108"/>
                          <a:pt x="6774" y="137160"/>
                          <a:pt x="5822" y="15621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889" name="Google Shape;889;p7"/>
                <p:cNvGrpSpPr/>
                <p:nvPr/>
              </p:nvGrpSpPr>
              <p:grpSpPr>
                <a:xfrm>
                  <a:off x="3313728" y="1500187"/>
                  <a:ext cx="60965" cy="159067"/>
                  <a:chOff x="3313728" y="1500187"/>
                  <a:chExt cx="60965" cy="159067"/>
                </a:xfrm>
              </p:grpSpPr>
              <p:sp>
                <p:nvSpPr>
                  <p:cNvPr id="890" name="Google Shape;890;p7"/>
                  <p:cNvSpPr/>
                  <p:nvPr/>
                </p:nvSpPr>
                <p:spPr>
                  <a:xfrm>
                    <a:off x="3313728" y="1500187"/>
                    <a:ext cx="43498" cy="159067"/>
                  </a:xfrm>
                  <a:custGeom>
                    <a:avLst/>
                    <a:gdLst/>
                    <a:ahLst/>
                    <a:cxnLst/>
                    <a:rect l="l" t="t" r="r" b="b"/>
                    <a:pathLst>
                      <a:path w="43498" h="159067" extrusionOk="0">
                        <a:moveTo>
                          <a:pt x="37167" y="0"/>
                        </a:moveTo>
                        <a:cubicBezTo>
                          <a:pt x="38119" y="952"/>
                          <a:pt x="41929" y="7620"/>
                          <a:pt x="42882" y="11430"/>
                        </a:cubicBezTo>
                        <a:cubicBezTo>
                          <a:pt x="44787" y="23813"/>
                          <a:pt x="41929" y="34290"/>
                          <a:pt x="39072" y="46673"/>
                        </a:cubicBezTo>
                        <a:cubicBezTo>
                          <a:pt x="36214" y="60008"/>
                          <a:pt x="36214" y="74295"/>
                          <a:pt x="33357" y="87630"/>
                        </a:cubicBezTo>
                        <a:cubicBezTo>
                          <a:pt x="30499" y="100013"/>
                          <a:pt x="26689" y="110490"/>
                          <a:pt x="25737" y="123825"/>
                        </a:cubicBezTo>
                        <a:cubicBezTo>
                          <a:pt x="24784" y="134302"/>
                          <a:pt x="28594" y="147638"/>
                          <a:pt x="28594" y="159067"/>
                        </a:cubicBezTo>
                        <a:cubicBezTo>
                          <a:pt x="16212" y="150495"/>
                          <a:pt x="10497" y="133350"/>
                          <a:pt x="7639" y="122873"/>
                        </a:cubicBezTo>
                        <a:cubicBezTo>
                          <a:pt x="1924" y="102870"/>
                          <a:pt x="-1886" y="79058"/>
                          <a:pt x="972" y="58102"/>
                        </a:cubicBezTo>
                        <a:cubicBezTo>
                          <a:pt x="2877" y="31433"/>
                          <a:pt x="16212" y="13335"/>
                          <a:pt x="37167" y="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91" name="Google Shape;891;p7"/>
                  <p:cNvSpPr/>
                  <p:nvPr/>
                </p:nvSpPr>
                <p:spPr>
                  <a:xfrm>
                    <a:off x="3337223" y="1500187"/>
                    <a:ext cx="37470" cy="158114"/>
                  </a:xfrm>
                  <a:custGeom>
                    <a:avLst/>
                    <a:gdLst/>
                    <a:ahLst/>
                    <a:cxnLst/>
                    <a:rect l="l" t="t" r="r" b="b"/>
                    <a:pathLst>
                      <a:path w="37470" h="158114" extrusionOk="0">
                        <a:moveTo>
                          <a:pt x="13671" y="0"/>
                        </a:moveTo>
                        <a:cubicBezTo>
                          <a:pt x="35579" y="19050"/>
                          <a:pt x="44151" y="55245"/>
                          <a:pt x="31769" y="80010"/>
                        </a:cubicBezTo>
                        <a:cubicBezTo>
                          <a:pt x="19386" y="105727"/>
                          <a:pt x="336" y="126683"/>
                          <a:pt x="5099" y="158115"/>
                        </a:cubicBezTo>
                        <a:cubicBezTo>
                          <a:pt x="-3474" y="136208"/>
                          <a:pt x="336" y="104775"/>
                          <a:pt x="5099" y="78105"/>
                        </a:cubicBezTo>
                        <a:cubicBezTo>
                          <a:pt x="8909" y="55245"/>
                          <a:pt x="20339" y="23813"/>
                          <a:pt x="13671" y="0"/>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892" name="Google Shape;892;p7"/>
                <p:cNvGrpSpPr/>
                <p:nvPr/>
              </p:nvGrpSpPr>
              <p:grpSpPr>
                <a:xfrm>
                  <a:off x="3539617" y="1768792"/>
                  <a:ext cx="75120" cy="108290"/>
                  <a:chOff x="3539617" y="1768792"/>
                  <a:chExt cx="75120" cy="108290"/>
                </a:xfrm>
              </p:grpSpPr>
              <p:sp>
                <p:nvSpPr>
                  <p:cNvPr id="893" name="Google Shape;893;p7"/>
                  <p:cNvSpPr/>
                  <p:nvPr/>
                </p:nvSpPr>
                <p:spPr>
                  <a:xfrm>
                    <a:off x="3560445" y="1768792"/>
                    <a:ext cx="54292" cy="108290"/>
                  </a:xfrm>
                  <a:custGeom>
                    <a:avLst/>
                    <a:gdLst/>
                    <a:ahLst/>
                    <a:cxnLst/>
                    <a:rect l="l" t="t" r="r" b="b"/>
                    <a:pathLst>
                      <a:path w="54292" h="108290" extrusionOk="0">
                        <a:moveTo>
                          <a:pt x="0" y="107633"/>
                        </a:moveTo>
                        <a:cubicBezTo>
                          <a:pt x="20002" y="112395"/>
                          <a:pt x="43815" y="90488"/>
                          <a:pt x="45720" y="68580"/>
                        </a:cubicBezTo>
                        <a:cubicBezTo>
                          <a:pt x="46672" y="56198"/>
                          <a:pt x="40957" y="30480"/>
                          <a:pt x="54292" y="0"/>
                        </a:cubicBezTo>
                        <a:cubicBezTo>
                          <a:pt x="39052" y="19050"/>
                          <a:pt x="29527" y="20955"/>
                          <a:pt x="18097" y="40958"/>
                        </a:cubicBezTo>
                        <a:cubicBezTo>
                          <a:pt x="7620" y="59055"/>
                          <a:pt x="8572" y="92393"/>
                          <a:pt x="0" y="107633"/>
                        </a:cubicBezTo>
                        <a:close/>
                      </a:path>
                    </a:pathLst>
                  </a:custGeom>
                  <a:solidFill>
                    <a:srgbClr val="7095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94" name="Google Shape;894;p7"/>
                  <p:cNvSpPr/>
                  <p:nvPr/>
                </p:nvSpPr>
                <p:spPr>
                  <a:xfrm>
                    <a:off x="3539617" y="1768792"/>
                    <a:ext cx="75120" cy="107632"/>
                  </a:xfrm>
                  <a:custGeom>
                    <a:avLst/>
                    <a:gdLst/>
                    <a:ahLst/>
                    <a:cxnLst/>
                    <a:rect l="l" t="t" r="r" b="b"/>
                    <a:pathLst>
                      <a:path w="75120" h="107632" extrusionOk="0">
                        <a:moveTo>
                          <a:pt x="3683" y="55245"/>
                        </a:moveTo>
                        <a:cubicBezTo>
                          <a:pt x="-4890" y="72390"/>
                          <a:pt x="1778" y="100013"/>
                          <a:pt x="20828" y="107633"/>
                        </a:cubicBezTo>
                        <a:cubicBezTo>
                          <a:pt x="37973" y="97155"/>
                          <a:pt x="41783" y="72390"/>
                          <a:pt x="44640" y="65723"/>
                        </a:cubicBezTo>
                        <a:cubicBezTo>
                          <a:pt x="51308" y="43815"/>
                          <a:pt x="57023" y="22860"/>
                          <a:pt x="75120" y="0"/>
                        </a:cubicBezTo>
                        <a:cubicBezTo>
                          <a:pt x="68453" y="5715"/>
                          <a:pt x="60833" y="6668"/>
                          <a:pt x="53213" y="10478"/>
                        </a:cubicBezTo>
                        <a:cubicBezTo>
                          <a:pt x="34163" y="20003"/>
                          <a:pt x="13208" y="37148"/>
                          <a:pt x="3683" y="55245"/>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895" name="Google Shape;895;p7"/>
                <p:cNvGrpSpPr/>
                <p:nvPr/>
              </p:nvGrpSpPr>
              <p:grpSpPr>
                <a:xfrm>
                  <a:off x="4160139" y="1976295"/>
                  <a:ext cx="43189" cy="138254"/>
                  <a:chOff x="4160139" y="1976295"/>
                  <a:chExt cx="43189" cy="138254"/>
                </a:xfrm>
              </p:grpSpPr>
              <p:sp>
                <p:nvSpPr>
                  <p:cNvPr id="896" name="Google Shape;896;p7"/>
                  <p:cNvSpPr/>
                  <p:nvPr/>
                </p:nvSpPr>
                <p:spPr>
                  <a:xfrm>
                    <a:off x="4160139" y="1976295"/>
                    <a:ext cx="43189" cy="137302"/>
                  </a:xfrm>
                  <a:custGeom>
                    <a:avLst/>
                    <a:gdLst/>
                    <a:ahLst/>
                    <a:cxnLst/>
                    <a:rect l="l" t="t" r="r" b="b"/>
                    <a:pathLst>
                      <a:path w="43189" h="137302" extrusionOk="0">
                        <a:moveTo>
                          <a:pt x="5144" y="26812"/>
                        </a:moveTo>
                        <a:cubicBezTo>
                          <a:pt x="8001" y="20145"/>
                          <a:pt x="19431" y="-9383"/>
                          <a:pt x="28956" y="3000"/>
                        </a:cubicBezTo>
                        <a:lnTo>
                          <a:pt x="29908" y="3952"/>
                        </a:lnTo>
                        <a:cubicBezTo>
                          <a:pt x="45148" y="23002"/>
                          <a:pt x="45148" y="48720"/>
                          <a:pt x="40386" y="70627"/>
                        </a:cubicBezTo>
                        <a:cubicBezTo>
                          <a:pt x="37528" y="82057"/>
                          <a:pt x="34671" y="93487"/>
                          <a:pt x="34671" y="104917"/>
                        </a:cubicBezTo>
                        <a:cubicBezTo>
                          <a:pt x="34671" y="116347"/>
                          <a:pt x="38481" y="125872"/>
                          <a:pt x="40386" y="137302"/>
                        </a:cubicBezTo>
                        <a:cubicBezTo>
                          <a:pt x="19431" y="120157"/>
                          <a:pt x="7048" y="94440"/>
                          <a:pt x="2286" y="68722"/>
                        </a:cubicBezTo>
                        <a:cubicBezTo>
                          <a:pt x="-1524" y="53482"/>
                          <a:pt x="-572" y="42052"/>
                          <a:pt x="5144" y="26812"/>
                        </a:cubicBezTo>
                        <a:close/>
                      </a:path>
                    </a:pathLst>
                  </a:custGeom>
                  <a:solidFill>
                    <a:srgbClr val="7D8A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897" name="Google Shape;897;p7"/>
                  <p:cNvSpPr/>
                  <p:nvPr/>
                </p:nvSpPr>
                <p:spPr>
                  <a:xfrm>
                    <a:off x="4160139" y="1976295"/>
                    <a:ext cx="40385" cy="138254"/>
                  </a:xfrm>
                  <a:custGeom>
                    <a:avLst/>
                    <a:gdLst/>
                    <a:ahLst/>
                    <a:cxnLst/>
                    <a:rect l="l" t="t" r="r" b="b"/>
                    <a:pathLst>
                      <a:path w="40385" h="138254" extrusionOk="0">
                        <a:moveTo>
                          <a:pt x="5144" y="26812"/>
                        </a:moveTo>
                        <a:cubicBezTo>
                          <a:pt x="8001" y="20145"/>
                          <a:pt x="19431" y="-9383"/>
                          <a:pt x="28956" y="3000"/>
                        </a:cubicBezTo>
                        <a:lnTo>
                          <a:pt x="29908" y="3952"/>
                        </a:lnTo>
                        <a:cubicBezTo>
                          <a:pt x="29908" y="3952"/>
                          <a:pt x="29908" y="4905"/>
                          <a:pt x="30861" y="4905"/>
                        </a:cubicBezTo>
                        <a:cubicBezTo>
                          <a:pt x="30861" y="4905"/>
                          <a:pt x="30861" y="5857"/>
                          <a:pt x="30861" y="5857"/>
                        </a:cubicBezTo>
                        <a:cubicBezTo>
                          <a:pt x="29908" y="17287"/>
                          <a:pt x="29908" y="27765"/>
                          <a:pt x="29908" y="39195"/>
                        </a:cubicBezTo>
                        <a:cubicBezTo>
                          <a:pt x="23241" y="72532"/>
                          <a:pt x="19431" y="109680"/>
                          <a:pt x="40386" y="137302"/>
                        </a:cubicBezTo>
                        <a:cubicBezTo>
                          <a:pt x="40386" y="137302"/>
                          <a:pt x="40386" y="138255"/>
                          <a:pt x="40386" y="138255"/>
                        </a:cubicBezTo>
                        <a:cubicBezTo>
                          <a:pt x="19431" y="121110"/>
                          <a:pt x="7048" y="95392"/>
                          <a:pt x="2286" y="69675"/>
                        </a:cubicBezTo>
                        <a:cubicBezTo>
                          <a:pt x="-1524" y="53482"/>
                          <a:pt x="-572" y="42052"/>
                          <a:pt x="5144" y="26812"/>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grpSp>
        <p:grpSp>
          <p:nvGrpSpPr>
            <p:cNvPr id="898" name="Google Shape;898;p7"/>
            <p:cNvGrpSpPr/>
            <p:nvPr/>
          </p:nvGrpSpPr>
          <p:grpSpPr>
            <a:xfrm>
              <a:off x="10938591" y="307380"/>
              <a:ext cx="1151583" cy="2226945"/>
              <a:chOff x="4754869" y="1270635"/>
              <a:chExt cx="1151583" cy="2226945"/>
            </a:xfrm>
          </p:grpSpPr>
          <p:grpSp>
            <p:nvGrpSpPr>
              <p:cNvPr id="899" name="Google Shape;899;p7"/>
              <p:cNvGrpSpPr/>
              <p:nvPr/>
            </p:nvGrpSpPr>
            <p:grpSpPr>
              <a:xfrm>
                <a:off x="4754869" y="1270635"/>
                <a:ext cx="1081838" cy="2163664"/>
                <a:chOff x="4754869" y="1270635"/>
                <a:chExt cx="1081838" cy="2163664"/>
              </a:xfrm>
            </p:grpSpPr>
            <p:sp>
              <p:nvSpPr>
                <p:cNvPr id="900" name="Google Shape;900;p7"/>
                <p:cNvSpPr/>
                <p:nvPr/>
              </p:nvSpPr>
              <p:spPr>
                <a:xfrm>
                  <a:off x="4754869" y="1270635"/>
                  <a:ext cx="1081288" cy="2163664"/>
                </a:xfrm>
                <a:custGeom>
                  <a:avLst/>
                  <a:gdLst/>
                  <a:ahLst/>
                  <a:cxnLst/>
                  <a:rect l="l" t="t" r="r" b="b"/>
                  <a:pathLst>
                    <a:path w="1081288" h="2163664" extrusionOk="0">
                      <a:moveTo>
                        <a:pt x="321003" y="2024062"/>
                      </a:moveTo>
                      <a:cubicBezTo>
                        <a:pt x="162888" y="1883093"/>
                        <a:pt x="135265" y="1627823"/>
                        <a:pt x="118120" y="1430655"/>
                      </a:cubicBezTo>
                      <a:cubicBezTo>
                        <a:pt x="96213" y="1184910"/>
                        <a:pt x="81925" y="942023"/>
                        <a:pt x="71448" y="696278"/>
                      </a:cubicBezTo>
                      <a:cubicBezTo>
                        <a:pt x="62875" y="487680"/>
                        <a:pt x="49540" y="276225"/>
                        <a:pt x="38110" y="66675"/>
                      </a:cubicBezTo>
                      <a:cubicBezTo>
                        <a:pt x="37158" y="42863"/>
                        <a:pt x="35253" y="18097"/>
                        <a:pt x="20965" y="0"/>
                      </a:cubicBezTo>
                      <a:cubicBezTo>
                        <a:pt x="-11420" y="79057"/>
                        <a:pt x="2868" y="162877"/>
                        <a:pt x="4773" y="246698"/>
                      </a:cubicBezTo>
                      <a:cubicBezTo>
                        <a:pt x="7630" y="344805"/>
                        <a:pt x="10488" y="443865"/>
                        <a:pt x="14298" y="541973"/>
                      </a:cubicBezTo>
                      <a:cubicBezTo>
                        <a:pt x="17155" y="623888"/>
                        <a:pt x="30490" y="701040"/>
                        <a:pt x="31443" y="782955"/>
                      </a:cubicBezTo>
                      <a:cubicBezTo>
                        <a:pt x="35253" y="1147762"/>
                        <a:pt x="65733" y="1524000"/>
                        <a:pt x="162888" y="1875473"/>
                      </a:cubicBezTo>
                      <a:cubicBezTo>
                        <a:pt x="190510" y="1974533"/>
                        <a:pt x="252423" y="2051685"/>
                        <a:pt x="343863" y="2103120"/>
                      </a:cubicBezTo>
                      <a:cubicBezTo>
                        <a:pt x="439113" y="2156460"/>
                        <a:pt x="553413" y="2175510"/>
                        <a:pt x="661045" y="2156460"/>
                      </a:cubicBezTo>
                      <a:cubicBezTo>
                        <a:pt x="928698" y="2108835"/>
                        <a:pt x="998230" y="1762125"/>
                        <a:pt x="1023948" y="1537335"/>
                      </a:cubicBezTo>
                      <a:cubicBezTo>
                        <a:pt x="1035378" y="1441133"/>
                        <a:pt x="1041093" y="1345883"/>
                        <a:pt x="1044903" y="1250633"/>
                      </a:cubicBezTo>
                      <a:cubicBezTo>
                        <a:pt x="1050618" y="1082040"/>
                        <a:pt x="1048713" y="914400"/>
                        <a:pt x="1053475" y="743903"/>
                      </a:cubicBezTo>
                      <a:cubicBezTo>
                        <a:pt x="1058238" y="562928"/>
                        <a:pt x="1066810" y="382905"/>
                        <a:pt x="1078240" y="201930"/>
                      </a:cubicBezTo>
                      <a:cubicBezTo>
                        <a:pt x="1082050" y="145733"/>
                        <a:pt x="1085860" y="86677"/>
                        <a:pt x="1065858" y="34290"/>
                      </a:cubicBezTo>
                      <a:cubicBezTo>
                        <a:pt x="1042998" y="83820"/>
                        <a:pt x="1040140" y="140017"/>
                        <a:pt x="1037283" y="195263"/>
                      </a:cubicBezTo>
                      <a:cubicBezTo>
                        <a:pt x="1023948" y="487680"/>
                        <a:pt x="1009660" y="780098"/>
                        <a:pt x="1002993" y="1073468"/>
                      </a:cubicBezTo>
                      <a:cubicBezTo>
                        <a:pt x="999183" y="1263015"/>
                        <a:pt x="998230" y="1458278"/>
                        <a:pt x="969655" y="1648778"/>
                      </a:cubicBezTo>
                      <a:cubicBezTo>
                        <a:pt x="943938" y="1817370"/>
                        <a:pt x="901075" y="2000250"/>
                        <a:pt x="736293" y="2087880"/>
                      </a:cubicBezTo>
                      <a:cubicBezTo>
                        <a:pt x="607705" y="2154555"/>
                        <a:pt x="428635" y="2119313"/>
                        <a:pt x="321003" y="2024062"/>
                      </a:cubicBezTo>
                      <a:close/>
                    </a:path>
                  </a:pathLst>
                </a:custGeom>
                <a:solidFill>
                  <a:srgbClr val="5872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01" name="Google Shape;901;p7"/>
                <p:cNvSpPr/>
                <p:nvPr/>
              </p:nvSpPr>
              <p:spPr>
                <a:xfrm>
                  <a:off x="4756059" y="1271587"/>
                  <a:ext cx="1080648" cy="2160806"/>
                </a:xfrm>
                <a:custGeom>
                  <a:avLst/>
                  <a:gdLst/>
                  <a:ahLst/>
                  <a:cxnLst/>
                  <a:rect l="l" t="t" r="r" b="b"/>
                  <a:pathLst>
                    <a:path w="1080648" h="2160806" extrusionOk="0">
                      <a:moveTo>
                        <a:pt x="1073240" y="58102"/>
                      </a:moveTo>
                      <a:cubicBezTo>
                        <a:pt x="1073240" y="64770"/>
                        <a:pt x="1073240" y="71438"/>
                        <a:pt x="1073240" y="78105"/>
                      </a:cubicBezTo>
                      <a:cubicBezTo>
                        <a:pt x="1073240" y="120968"/>
                        <a:pt x="1068478" y="161925"/>
                        <a:pt x="1061810" y="203835"/>
                      </a:cubicBezTo>
                      <a:cubicBezTo>
                        <a:pt x="1052285" y="273367"/>
                        <a:pt x="1039903" y="842963"/>
                        <a:pt x="1037997" y="936308"/>
                      </a:cubicBezTo>
                      <a:cubicBezTo>
                        <a:pt x="1036093" y="1029653"/>
                        <a:pt x="1032283" y="1122998"/>
                        <a:pt x="1025615" y="1216343"/>
                      </a:cubicBezTo>
                      <a:cubicBezTo>
                        <a:pt x="1023710" y="1368743"/>
                        <a:pt x="1015138" y="1519238"/>
                        <a:pt x="984658" y="1669733"/>
                      </a:cubicBezTo>
                      <a:cubicBezTo>
                        <a:pt x="959893" y="1793558"/>
                        <a:pt x="927508" y="1919288"/>
                        <a:pt x="846545" y="2019300"/>
                      </a:cubicBezTo>
                      <a:cubicBezTo>
                        <a:pt x="751295" y="2136458"/>
                        <a:pt x="586513" y="2172653"/>
                        <a:pt x="446495" y="2120265"/>
                      </a:cubicBezTo>
                      <a:cubicBezTo>
                        <a:pt x="290285" y="2062163"/>
                        <a:pt x="178843" y="1931670"/>
                        <a:pt x="144553" y="1769745"/>
                      </a:cubicBezTo>
                      <a:cubicBezTo>
                        <a:pt x="129312" y="1697355"/>
                        <a:pt x="124550" y="1628775"/>
                        <a:pt x="113120" y="1559243"/>
                      </a:cubicBezTo>
                      <a:cubicBezTo>
                        <a:pt x="102643" y="1501140"/>
                        <a:pt x="90260" y="1442085"/>
                        <a:pt x="93118" y="1383030"/>
                      </a:cubicBezTo>
                      <a:cubicBezTo>
                        <a:pt x="68353" y="1119188"/>
                        <a:pt x="12155" y="117157"/>
                        <a:pt x="19775" y="0"/>
                      </a:cubicBezTo>
                      <a:cubicBezTo>
                        <a:pt x="-10705" y="78105"/>
                        <a:pt x="2630" y="160973"/>
                        <a:pt x="4535" y="243840"/>
                      </a:cubicBezTo>
                      <a:cubicBezTo>
                        <a:pt x="7393" y="341948"/>
                        <a:pt x="10250" y="441008"/>
                        <a:pt x="14060" y="539115"/>
                      </a:cubicBezTo>
                      <a:cubicBezTo>
                        <a:pt x="16918" y="621030"/>
                        <a:pt x="30253" y="698183"/>
                        <a:pt x="31205" y="780098"/>
                      </a:cubicBezTo>
                      <a:cubicBezTo>
                        <a:pt x="35015" y="1144905"/>
                        <a:pt x="65495" y="1521143"/>
                        <a:pt x="162650" y="1872615"/>
                      </a:cubicBezTo>
                      <a:cubicBezTo>
                        <a:pt x="190273" y="1971675"/>
                        <a:pt x="252185" y="2048828"/>
                        <a:pt x="343625" y="2100263"/>
                      </a:cubicBezTo>
                      <a:cubicBezTo>
                        <a:pt x="438875" y="2153603"/>
                        <a:pt x="553175" y="2172653"/>
                        <a:pt x="660808" y="2153603"/>
                      </a:cubicBezTo>
                      <a:cubicBezTo>
                        <a:pt x="928460" y="2105978"/>
                        <a:pt x="997993" y="1759268"/>
                        <a:pt x="1023710" y="1534478"/>
                      </a:cubicBezTo>
                      <a:cubicBezTo>
                        <a:pt x="1035140" y="1438275"/>
                        <a:pt x="1040855" y="1343025"/>
                        <a:pt x="1044665" y="1247775"/>
                      </a:cubicBezTo>
                      <a:cubicBezTo>
                        <a:pt x="1050380" y="1079183"/>
                        <a:pt x="1048475" y="911543"/>
                        <a:pt x="1053238" y="741045"/>
                      </a:cubicBezTo>
                      <a:cubicBezTo>
                        <a:pt x="1058000" y="560070"/>
                        <a:pt x="1066573" y="380048"/>
                        <a:pt x="1078003" y="199073"/>
                      </a:cubicBezTo>
                      <a:cubicBezTo>
                        <a:pt x="1080860" y="152400"/>
                        <a:pt x="1083718" y="103823"/>
                        <a:pt x="1073240" y="58102"/>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902" name="Google Shape;902;p7"/>
              <p:cNvGrpSpPr/>
              <p:nvPr/>
            </p:nvGrpSpPr>
            <p:grpSpPr>
              <a:xfrm>
                <a:off x="5374005" y="3328817"/>
                <a:ext cx="140969" cy="61196"/>
                <a:chOff x="5374005" y="3328817"/>
                <a:chExt cx="140969" cy="61196"/>
              </a:xfrm>
            </p:grpSpPr>
            <p:sp>
              <p:nvSpPr>
                <p:cNvPr id="903" name="Google Shape;903;p7"/>
                <p:cNvSpPr/>
                <p:nvPr/>
              </p:nvSpPr>
              <p:spPr>
                <a:xfrm>
                  <a:off x="5395912" y="3328817"/>
                  <a:ext cx="119062" cy="42080"/>
                </a:xfrm>
                <a:custGeom>
                  <a:avLst/>
                  <a:gdLst/>
                  <a:ahLst/>
                  <a:cxnLst/>
                  <a:rect l="l" t="t" r="r" b="b"/>
                  <a:pathLst>
                    <a:path w="119062" h="42080" extrusionOk="0">
                      <a:moveTo>
                        <a:pt x="0" y="14458"/>
                      </a:moveTo>
                      <a:cubicBezTo>
                        <a:pt x="43815" y="8743"/>
                        <a:pt x="101918" y="-25547"/>
                        <a:pt x="119063" y="37318"/>
                      </a:cubicBezTo>
                      <a:lnTo>
                        <a:pt x="118110" y="42080"/>
                      </a:lnTo>
                      <a:cubicBezTo>
                        <a:pt x="88582" y="11600"/>
                        <a:pt x="38100" y="19220"/>
                        <a:pt x="0" y="14458"/>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04" name="Google Shape;904;p7"/>
                <p:cNvSpPr/>
                <p:nvPr/>
              </p:nvSpPr>
              <p:spPr>
                <a:xfrm>
                  <a:off x="5374005" y="3342322"/>
                  <a:ext cx="135403" cy="47691"/>
                </a:xfrm>
                <a:custGeom>
                  <a:avLst/>
                  <a:gdLst/>
                  <a:ahLst/>
                  <a:cxnLst/>
                  <a:rect l="l" t="t" r="r" b="b"/>
                  <a:pathLst>
                    <a:path w="135403" h="47691" extrusionOk="0">
                      <a:moveTo>
                        <a:pt x="79057" y="36195"/>
                      </a:moveTo>
                      <a:cubicBezTo>
                        <a:pt x="54292" y="20003"/>
                        <a:pt x="28575" y="10478"/>
                        <a:pt x="0" y="1905"/>
                      </a:cubicBezTo>
                      <a:cubicBezTo>
                        <a:pt x="21907" y="0"/>
                        <a:pt x="44767" y="0"/>
                        <a:pt x="67627" y="0"/>
                      </a:cubicBezTo>
                      <a:cubicBezTo>
                        <a:pt x="80963" y="0"/>
                        <a:pt x="94297" y="2858"/>
                        <a:pt x="106680" y="5715"/>
                      </a:cubicBezTo>
                      <a:cubicBezTo>
                        <a:pt x="116205" y="8572"/>
                        <a:pt x="129540" y="14288"/>
                        <a:pt x="134302" y="19050"/>
                      </a:cubicBezTo>
                      <a:cubicBezTo>
                        <a:pt x="139065" y="32385"/>
                        <a:pt x="127635" y="42863"/>
                        <a:pt x="114300" y="46672"/>
                      </a:cubicBezTo>
                      <a:cubicBezTo>
                        <a:pt x="102870" y="50483"/>
                        <a:pt x="89535" y="42863"/>
                        <a:pt x="79057" y="36195"/>
                      </a:cubicBezTo>
                      <a:close/>
                    </a:path>
                  </a:pathLst>
                </a:custGeom>
                <a:solidFill>
                  <a:srgbClr val="54660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905" name="Google Shape;905;p7"/>
              <p:cNvGrpSpPr/>
              <p:nvPr/>
            </p:nvGrpSpPr>
            <p:grpSpPr>
              <a:xfrm>
                <a:off x="5145577" y="3382666"/>
                <a:ext cx="77932" cy="114914"/>
                <a:chOff x="5145577" y="3382666"/>
                <a:chExt cx="77932" cy="114914"/>
              </a:xfrm>
            </p:grpSpPr>
            <p:sp>
              <p:nvSpPr>
                <p:cNvPr id="906" name="Google Shape;906;p7"/>
                <p:cNvSpPr/>
                <p:nvPr/>
              </p:nvSpPr>
              <p:spPr>
                <a:xfrm>
                  <a:off x="5168265" y="3382666"/>
                  <a:ext cx="55244" cy="114913"/>
                </a:xfrm>
                <a:custGeom>
                  <a:avLst/>
                  <a:gdLst/>
                  <a:ahLst/>
                  <a:cxnLst/>
                  <a:rect l="l" t="t" r="r" b="b"/>
                  <a:pathLst>
                    <a:path w="55244" h="114913" extrusionOk="0">
                      <a:moveTo>
                        <a:pt x="0" y="614"/>
                      </a:moveTo>
                      <a:cubicBezTo>
                        <a:pt x="20955" y="-4149"/>
                        <a:pt x="45720" y="19664"/>
                        <a:pt x="47625" y="42524"/>
                      </a:cubicBezTo>
                      <a:cubicBezTo>
                        <a:pt x="48578" y="55858"/>
                        <a:pt x="41910" y="83481"/>
                        <a:pt x="55245" y="114914"/>
                      </a:cubicBezTo>
                      <a:cubicBezTo>
                        <a:pt x="39052" y="94911"/>
                        <a:pt x="29527" y="92053"/>
                        <a:pt x="18097" y="70146"/>
                      </a:cubicBezTo>
                      <a:cubicBezTo>
                        <a:pt x="7620" y="52049"/>
                        <a:pt x="8572" y="16806"/>
                        <a:pt x="0" y="614"/>
                      </a:cubicBezTo>
                      <a:close/>
                    </a:path>
                  </a:pathLst>
                </a:custGeom>
                <a:solidFill>
                  <a:srgbClr val="7C95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07" name="Google Shape;907;p7"/>
                <p:cNvSpPr/>
                <p:nvPr/>
              </p:nvSpPr>
              <p:spPr>
                <a:xfrm>
                  <a:off x="5145577" y="3383280"/>
                  <a:ext cx="77932" cy="114300"/>
                </a:xfrm>
                <a:custGeom>
                  <a:avLst/>
                  <a:gdLst/>
                  <a:ahLst/>
                  <a:cxnLst/>
                  <a:rect l="l" t="t" r="r" b="b"/>
                  <a:pathLst>
                    <a:path w="77932" h="114300" extrusionOk="0">
                      <a:moveTo>
                        <a:pt x="3638" y="55245"/>
                      </a:moveTo>
                      <a:cubicBezTo>
                        <a:pt x="-4935" y="37147"/>
                        <a:pt x="1733" y="7620"/>
                        <a:pt x="22688" y="0"/>
                      </a:cubicBezTo>
                      <a:cubicBezTo>
                        <a:pt x="40786" y="11430"/>
                        <a:pt x="44595" y="37147"/>
                        <a:pt x="46501" y="44767"/>
                      </a:cubicBezTo>
                      <a:cubicBezTo>
                        <a:pt x="52215" y="67627"/>
                        <a:pt x="58883" y="90488"/>
                        <a:pt x="77933" y="114300"/>
                      </a:cubicBezTo>
                      <a:cubicBezTo>
                        <a:pt x="71266" y="107632"/>
                        <a:pt x="62693" y="106680"/>
                        <a:pt x="55073" y="102870"/>
                      </a:cubicBezTo>
                      <a:cubicBezTo>
                        <a:pt x="36023" y="92392"/>
                        <a:pt x="13163" y="74295"/>
                        <a:pt x="3638" y="55245"/>
                      </a:cubicBezTo>
                      <a:close/>
                    </a:path>
                  </a:pathLst>
                </a:custGeom>
                <a:solidFill>
                  <a:srgbClr val="54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908" name="Google Shape;908;p7"/>
              <p:cNvSpPr/>
              <p:nvPr/>
            </p:nvSpPr>
            <p:spPr>
              <a:xfrm>
                <a:off x="5652657" y="3208789"/>
                <a:ext cx="48055" cy="129722"/>
              </a:xfrm>
              <a:custGeom>
                <a:avLst/>
                <a:gdLst/>
                <a:ahLst/>
                <a:cxnLst/>
                <a:rect l="l" t="t" r="r" b="b"/>
                <a:pathLst>
                  <a:path w="48055" h="129722" extrusionOk="0">
                    <a:moveTo>
                      <a:pt x="24243" y="2088"/>
                    </a:moveTo>
                    <a:cubicBezTo>
                      <a:pt x="32815" y="6850"/>
                      <a:pt x="38530" y="19232"/>
                      <a:pt x="41388" y="27805"/>
                    </a:cubicBezTo>
                    <a:cubicBezTo>
                      <a:pt x="45198" y="39235"/>
                      <a:pt x="47103" y="50665"/>
                      <a:pt x="47103" y="62095"/>
                    </a:cubicBezTo>
                    <a:cubicBezTo>
                      <a:pt x="47103" y="73525"/>
                      <a:pt x="46150" y="84955"/>
                      <a:pt x="46150" y="96385"/>
                    </a:cubicBezTo>
                    <a:cubicBezTo>
                      <a:pt x="46150" y="102100"/>
                      <a:pt x="46150" y="107815"/>
                      <a:pt x="46150" y="113530"/>
                    </a:cubicBezTo>
                    <a:cubicBezTo>
                      <a:pt x="46150" y="115435"/>
                      <a:pt x="46150" y="128770"/>
                      <a:pt x="48055" y="129723"/>
                    </a:cubicBezTo>
                    <a:cubicBezTo>
                      <a:pt x="27100" y="120198"/>
                      <a:pt x="14718" y="90670"/>
                      <a:pt x="8050" y="70668"/>
                    </a:cubicBezTo>
                    <a:cubicBezTo>
                      <a:pt x="3288" y="56380"/>
                      <a:pt x="-1475" y="40188"/>
                      <a:pt x="430" y="23995"/>
                    </a:cubicBezTo>
                    <a:cubicBezTo>
                      <a:pt x="1383" y="18280"/>
                      <a:pt x="3288" y="11613"/>
                      <a:pt x="7098" y="6850"/>
                    </a:cubicBezTo>
                    <a:cubicBezTo>
                      <a:pt x="10908" y="2088"/>
                      <a:pt x="14718" y="-770"/>
                      <a:pt x="21385" y="182"/>
                    </a:cubicBezTo>
                    <a:cubicBezTo>
                      <a:pt x="22338" y="1135"/>
                      <a:pt x="23290" y="2088"/>
                      <a:pt x="24243" y="2088"/>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09" name="Google Shape;909;p7"/>
              <p:cNvSpPr/>
              <p:nvPr/>
            </p:nvSpPr>
            <p:spPr>
              <a:xfrm>
                <a:off x="5692140" y="2530687"/>
                <a:ext cx="82168" cy="99164"/>
              </a:xfrm>
              <a:custGeom>
                <a:avLst/>
                <a:gdLst/>
                <a:ahLst/>
                <a:cxnLst/>
                <a:rect l="l" t="t" r="r" b="b"/>
                <a:pathLst>
                  <a:path w="82168" h="99164" extrusionOk="0">
                    <a:moveTo>
                      <a:pt x="953" y="62017"/>
                    </a:moveTo>
                    <a:cubicBezTo>
                      <a:pt x="1905" y="53445"/>
                      <a:pt x="4763" y="44872"/>
                      <a:pt x="7620" y="38205"/>
                    </a:cubicBezTo>
                    <a:cubicBezTo>
                      <a:pt x="13335" y="24870"/>
                      <a:pt x="25717" y="17250"/>
                      <a:pt x="39053" y="10582"/>
                    </a:cubicBezTo>
                    <a:cubicBezTo>
                      <a:pt x="50482" y="4867"/>
                      <a:pt x="62865" y="-848"/>
                      <a:pt x="76200" y="105"/>
                    </a:cubicBezTo>
                    <a:cubicBezTo>
                      <a:pt x="78105" y="105"/>
                      <a:pt x="80963" y="1057"/>
                      <a:pt x="81915" y="2962"/>
                    </a:cubicBezTo>
                    <a:cubicBezTo>
                      <a:pt x="82867" y="4867"/>
                      <a:pt x="80963" y="7725"/>
                      <a:pt x="79057" y="8677"/>
                    </a:cubicBezTo>
                    <a:cubicBezTo>
                      <a:pt x="68580" y="18202"/>
                      <a:pt x="62865" y="29632"/>
                      <a:pt x="56197" y="42015"/>
                    </a:cubicBezTo>
                    <a:cubicBezTo>
                      <a:pt x="53340" y="47730"/>
                      <a:pt x="48578" y="52492"/>
                      <a:pt x="43815" y="56302"/>
                    </a:cubicBezTo>
                    <a:cubicBezTo>
                      <a:pt x="31432" y="67732"/>
                      <a:pt x="12382" y="77257"/>
                      <a:pt x="7620" y="93450"/>
                    </a:cubicBezTo>
                    <a:cubicBezTo>
                      <a:pt x="6667" y="95355"/>
                      <a:pt x="6667" y="98212"/>
                      <a:pt x="3810" y="99165"/>
                    </a:cubicBezTo>
                    <a:cubicBezTo>
                      <a:pt x="1905" y="94402"/>
                      <a:pt x="0" y="87735"/>
                      <a:pt x="0" y="82020"/>
                    </a:cubicBezTo>
                    <a:cubicBezTo>
                      <a:pt x="0" y="76305"/>
                      <a:pt x="0" y="69637"/>
                      <a:pt x="953" y="62017"/>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10" name="Google Shape;910;p7"/>
              <p:cNvSpPr/>
              <p:nvPr/>
            </p:nvSpPr>
            <p:spPr>
              <a:xfrm>
                <a:off x="4839652" y="3184126"/>
                <a:ext cx="123019" cy="50710"/>
              </a:xfrm>
              <a:custGeom>
                <a:avLst/>
                <a:gdLst/>
                <a:ahLst/>
                <a:cxnLst/>
                <a:rect l="l" t="t" r="r" b="b"/>
                <a:pathLst>
                  <a:path w="123019" h="50710" extrusionOk="0">
                    <a:moveTo>
                      <a:pt x="33338" y="4843"/>
                    </a:moveTo>
                    <a:cubicBezTo>
                      <a:pt x="41910" y="1986"/>
                      <a:pt x="49530" y="1033"/>
                      <a:pt x="58102" y="81"/>
                    </a:cubicBezTo>
                    <a:cubicBezTo>
                      <a:pt x="72390" y="-872"/>
                      <a:pt x="84772" y="6748"/>
                      <a:pt x="96202" y="15321"/>
                    </a:cubicBezTo>
                    <a:cubicBezTo>
                      <a:pt x="105727" y="22941"/>
                      <a:pt x="117157" y="31513"/>
                      <a:pt x="121920" y="43896"/>
                    </a:cubicBezTo>
                    <a:cubicBezTo>
                      <a:pt x="122872" y="45801"/>
                      <a:pt x="123825" y="48658"/>
                      <a:pt x="121920" y="49611"/>
                    </a:cubicBezTo>
                    <a:cubicBezTo>
                      <a:pt x="120015" y="51516"/>
                      <a:pt x="117157" y="50563"/>
                      <a:pt x="115252" y="49611"/>
                    </a:cubicBezTo>
                    <a:cubicBezTo>
                      <a:pt x="101917" y="43896"/>
                      <a:pt x="89535" y="44848"/>
                      <a:pt x="75247" y="43896"/>
                    </a:cubicBezTo>
                    <a:cubicBezTo>
                      <a:pt x="68580" y="43896"/>
                      <a:pt x="62865" y="41991"/>
                      <a:pt x="56197" y="39133"/>
                    </a:cubicBezTo>
                    <a:cubicBezTo>
                      <a:pt x="40005" y="33418"/>
                      <a:pt x="23813" y="20083"/>
                      <a:pt x="6667" y="22941"/>
                    </a:cubicBezTo>
                    <a:cubicBezTo>
                      <a:pt x="3810" y="22941"/>
                      <a:pt x="1905" y="23893"/>
                      <a:pt x="0" y="22941"/>
                    </a:cubicBezTo>
                    <a:cubicBezTo>
                      <a:pt x="3810" y="19131"/>
                      <a:pt x="8572" y="14368"/>
                      <a:pt x="13335" y="12463"/>
                    </a:cubicBezTo>
                    <a:cubicBezTo>
                      <a:pt x="20002" y="9606"/>
                      <a:pt x="26670" y="6748"/>
                      <a:pt x="33338" y="4843"/>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911" name="Google Shape;911;p7"/>
              <p:cNvGrpSpPr/>
              <p:nvPr/>
            </p:nvGrpSpPr>
            <p:grpSpPr>
              <a:xfrm>
                <a:off x="5783335" y="2166533"/>
                <a:ext cx="123117" cy="119466"/>
                <a:chOff x="5783335" y="2166533"/>
                <a:chExt cx="123117" cy="119466"/>
              </a:xfrm>
            </p:grpSpPr>
            <p:sp>
              <p:nvSpPr>
                <p:cNvPr id="912" name="Google Shape;912;p7"/>
                <p:cNvSpPr/>
                <p:nvPr/>
              </p:nvSpPr>
              <p:spPr>
                <a:xfrm>
                  <a:off x="5783335" y="2166937"/>
                  <a:ext cx="123117" cy="119062"/>
                </a:xfrm>
                <a:custGeom>
                  <a:avLst/>
                  <a:gdLst/>
                  <a:ahLst/>
                  <a:cxnLst/>
                  <a:rect l="l" t="t" r="r" b="b"/>
                  <a:pathLst>
                    <a:path w="123117" h="119062" extrusionOk="0">
                      <a:moveTo>
                        <a:pt x="117402" y="114300"/>
                      </a:moveTo>
                      <a:lnTo>
                        <a:pt x="123117" y="119063"/>
                      </a:lnTo>
                      <a:cubicBezTo>
                        <a:pt x="75492" y="105728"/>
                        <a:pt x="-11185" y="80010"/>
                        <a:pt x="1197" y="0"/>
                      </a:cubicBezTo>
                      <a:cubicBezTo>
                        <a:pt x="20247" y="17145"/>
                        <a:pt x="36440" y="40005"/>
                        <a:pt x="53584" y="59055"/>
                      </a:cubicBezTo>
                      <a:cubicBezTo>
                        <a:pt x="72634" y="80010"/>
                        <a:pt x="98352" y="94297"/>
                        <a:pt x="117402" y="114300"/>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13" name="Google Shape;913;p7"/>
                <p:cNvSpPr/>
                <p:nvPr/>
              </p:nvSpPr>
              <p:spPr>
                <a:xfrm>
                  <a:off x="5784532" y="2166533"/>
                  <a:ext cx="121920" cy="119466"/>
                </a:xfrm>
                <a:custGeom>
                  <a:avLst/>
                  <a:gdLst/>
                  <a:ahLst/>
                  <a:cxnLst/>
                  <a:rect l="l" t="t" r="r" b="b"/>
                  <a:pathLst>
                    <a:path w="121920" h="119466" extrusionOk="0">
                      <a:moveTo>
                        <a:pt x="121920" y="119467"/>
                      </a:moveTo>
                      <a:cubicBezTo>
                        <a:pt x="101918" y="101369"/>
                        <a:pt x="74295" y="85177"/>
                        <a:pt x="54293" y="65174"/>
                      </a:cubicBezTo>
                      <a:cubicBezTo>
                        <a:pt x="37148" y="47077"/>
                        <a:pt x="14288" y="13739"/>
                        <a:pt x="0" y="404"/>
                      </a:cubicBezTo>
                      <a:cubicBezTo>
                        <a:pt x="29528" y="-2453"/>
                        <a:pt x="56198" y="9929"/>
                        <a:pt x="73343" y="34694"/>
                      </a:cubicBezTo>
                      <a:cubicBezTo>
                        <a:pt x="91440" y="57554"/>
                        <a:pt x="108585" y="104227"/>
                        <a:pt x="121920" y="119467"/>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914" name="Google Shape;914;p7"/>
              <p:cNvGrpSpPr/>
              <p:nvPr/>
            </p:nvGrpSpPr>
            <p:grpSpPr>
              <a:xfrm>
                <a:off x="4806724" y="2220277"/>
                <a:ext cx="106270" cy="134302"/>
                <a:chOff x="4806724" y="2220277"/>
                <a:chExt cx="106270" cy="134302"/>
              </a:xfrm>
            </p:grpSpPr>
            <p:sp>
              <p:nvSpPr>
                <p:cNvPr id="915" name="Google Shape;915;p7"/>
                <p:cNvSpPr/>
                <p:nvPr/>
              </p:nvSpPr>
              <p:spPr>
                <a:xfrm>
                  <a:off x="4806724" y="2220277"/>
                  <a:ext cx="105318" cy="133416"/>
                </a:xfrm>
                <a:custGeom>
                  <a:avLst/>
                  <a:gdLst/>
                  <a:ahLst/>
                  <a:cxnLst/>
                  <a:rect l="l" t="t" r="r" b="b"/>
                  <a:pathLst>
                    <a:path w="105318" h="133416" extrusionOk="0">
                      <a:moveTo>
                        <a:pt x="4353" y="0"/>
                      </a:moveTo>
                      <a:cubicBezTo>
                        <a:pt x="5306" y="0"/>
                        <a:pt x="13878" y="2857"/>
                        <a:pt x="16736" y="4763"/>
                      </a:cubicBezTo>
                      <a:cubicBezTo>
                        <a:pt x="27213" y="14288"/>
                        <a:pt x="31976" y="24765"/>
                        <a:pt x="37691" y="36195"/>
                      </a:cubicBezTo>
                      <a:cubicBezTo>
                        <a:pt x="45311" y="48577"/>
                        <a:pt x="54836" y="60007"/>
                        <a:pt x="60551" y="73342"/>
                      </a:cubicBezTo>
                      <a:cubicBezTo>
                        <a:pt x="66266" y="85725"/>
                        <a:pt x="71028" y="97155"/>
                        <a:pt x="78648" y="107632"/>
                      </a:cubicBezTo>
                      <a:cubicBezTo>
                        <a:pt x="85316" y="117157"/>
                        <a:pt x="97698" y="124777"/>
                        <a:pt x="105318" y="133350"/>
                      </a:cubicBezTo>
                      <a:cubicBezTo>
                        <a:pt x="89126" y="134302"/>
                        <a:pt x="72933" y="124777"/>
                        <a:pt x="63408" y="118110"/>
                      </a:cubicBezTo>
                      <a:cubicBezTo>
                        <a:pt x="45311" y="105727"/>
                        <a:pt x="26261" y="89535"/>
                        <a:pt x="13878" y="70485"/>
                      </a:cubicBezTo>
                      <a:cubicBezTo>
                        <a:pt x="-1362" y="48577"/>
                        <a:pt x="-3267" y="24765"/>
                        <a:pt x="4353" y="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16" name="Google Shape;916;p7"/>
                <p:cNvSpPr/>
                <p:nvPr/>
              </p:nvSpPr>
              <p:spPr>
                <a:xfrm>
                  <a:off x="4811077" y="2220277"/>
                  <a:ext cx="101917" cy="134302"/>
                </a:xfrm>
                <a:custGeom>
                  <a:avLst/>
                  <a:gdLst/>
                  <a:ahLst/>
                  <a:cxnLst/>
                  <a:rect l="l" t="t" r="r" b="b"/>
                  <a:pathLst>
                    <a:path w="101917" h="134302" extrusionOk="0">
                      <a:moveTo>
                        <a:pt x="0" y="0"/>
                      </a:moveTo>
                      <a:cubicBezTo>
                        <a:pt x="30480" y="0"/>
                        <a:pt x="61913" y="23813"/>
                        <a:pt x="69532" y="52388"/>
                      </a:cubicBezTo>
                      <a:cubicBezTo>
                        <a:pt x="77152" y="81915"/>
                        <a:pt x="75247" y="111442"/>
                        <a:pt x="101917" y="134302"/>
                      </a:cubicBezTo>
                      <a:cubicBezTo>
                        <a:pt x="80010" y="122872"/>
                        <a:pt x="61913" y="94297"/>
                        <a:pt x="46672" y="69532"/>
                      </a:cubicBezTo>
                      <a:cubicBezTo>
                        <a:pt x="34290" y="47625"/>
                        <a:pt x="21907" y="14288"/>
                        <a:pt x="0" y="0"/>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917" name="Google Shape;917;p7"/>
              <p:cNvGrpSpPr/>
              <p:nvPr/>
            </p:nvGrpSpPr>
            <p:grpSpPr>
              <a:xfrm>
                <a:off x="4876902" y="2799397"/>
                <a:ext cx="74192" cy="117548"/>
                <a:chOff x="4876902" y="2799397"/>
                <a:chExt cx="74192" cy="117548"/>
              </a:xfrm>
            </p:grpSpPr>
            <p:sp>
              <p:nvSpPr>
                <p:cNvPr id="918" name="Google Shape;918;p7"/>
                <p:cNvSpPr/>
                <p:nvPr/>
              </p:nvSpPr>
              <p:spPr>
                <a:xfrm>
                  <a:off x="4901565" y="2799397"/>
                  <a:ext cx="49529" cy="117548"/>
                </a:xfrm>
                <a:custGeom>
                  <a:avLst/>
                  <a:gdLst/>
                  <a:ahLst/>
                  <a:cxnLst/>
                  <a:rect l="l" t="t" r="r" b="b"/>
                  <a:pathLst>
                    <a:path w="49529" h="117548" extrusionOk="0">
                      <a:moveTo>
                        <a:pt x="0" y="117158"/>
                      </a:moveTo>
                      <a:cubicBezTo>
                        <a:pt x="21907" y="120968"/>
                        <a:pt x="44767" y="96203"/>
                        <a:pt x="45720" y="73343"/>
                      </a:cubicBezTo>
                      <a:cubicBezTo>
                        <a:pt x="45720" y="60008"/>
                        <a:pt x="38100" y="33338"/>
                        <a:pt x="49530" y="0"/>
                      </a:cubicBezTo>
                      <a:cubicBezTo>
                        <a:pt x="34290" y="20955"/>
                        <a:pt x="24765" y="24765"/>
                        <a:pt x="14288" y="45720"/>
                      </a:cubicBezTo>
                      <a:cubicBezTo>
                        <a:pt x="4763" y="65723"/>
                        <a:pt x="7620" y="100013"/>
                        <a:pt x="0" y="117158"/>
                      </a:cubicBezTo>
                      <a:close/>
                    </a:path>
                  </a:pathLst>
                </a:custGeom>
                <a:solidFill>
                  <a:srgbClr val="7095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19" name="Google Shape;919;p7"/>
                <p:cNvSpPr/>
                <p:nvPr/>
              </p:nvSpPr>
              <p:spPr>
                <a:xfrm>
                  <a:off x="4876902" y="2799397"/>
                  <a:ext cx="73239" cy="117157"/>
                </a:xfrm>
                <a:custGeom>
                  <a:avLst/>
                  <a:gdLst/>
                  <a:ahLst/>
                  <a:cxnLst/>
                  <a:rect l="l" t="t" r="r" b="b"/>
                  <a:pathLst>
                    <a:path w="73239" h="117157" extrusionOk="0">
                      <a:moveTo>
                        <a:pt x="2755" y="62865"/>
                      </a:moveTo>
                      <a:cubicBezTo>
                        <a:pt x="-4865" y="80963"/>
                        <a:pt x="3707" y="110490"/>
                        <a:pt x="23710" y="117158"/>
                      </a:cubicBezTo>
                      <a:cubicBezTo>
                        <a:pt x="40855" y="104775"/>
                        <a:pt x="43712" y="79058"/>
                        <a:pt x="45617" y="71438"/>
                      </a:cubicBezTo>
                      <a:cubicBezTo>
                        <a:pt x="50380" y="47625"/>
                        <a:pt x="56095" y="24765"/>
                        <a:pt x="73240" y="0"/>
                      </a:cubicBezTo>
                      <a:cubicBezTo>
                        <a:pt x="67525" y="6668"/>
                        <a:pt x="58000" y="8573"/>
                        <a:pt x="50380" y="13335"/>
                      </a:cubicBezTo>
                      <a:cubicBezTo>
                        <a:pt x="33235" y="23813"/>
                        <a:pt x="12280" y="42863"/>
                        <a:pt x="2755" y="62865"/>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920" name="Google Shape;920;p7"/>
              <p:cNvGrpSpPr/>
              <p:nvPr/>
            </p:nvGrpSpPr>
            <p:grpSpPr>
              <a:xfrm>
                <a:off x="5757738" y="2764643"/>
                <a:ext cx="100136" cy="112858"/>
                <a:chOff x="5757738" y="2764643"/>
                <a:chExt cx="100136" cy="112858"/>
              </a:xfrm>
            </p:grpSpPr>
            <p:sp>
              <p:nvSpPr>
                <p:cNvPr id="921" name="Google Shape;921;p7"/>
                <p:cNvSpPr/>
                <p:nvPr/>
              </p:nvSpPr>
              <p:spPr>
                <a:xfrm>
                  <a:off x="5757738" y="2764643"/>
                  <a:ext cx="100136" cy="112858"/>
                </a:xfrm>
                <a:custGeom>
                  <a:avLst/>
                  <a:gdLst/>
                  <a:ahLst/>
                  <a:cxnLst/>
                  <a:rect l="l" t="t" r="r" b="b"/>
                  <a:pathLst>
                    <a:path w="100136" h="112858" extrusionOk="0">
                      <a:moveTo>
                        <a:pt x="2981" y="35706"/>
                      </a:moveTo>
                      <a:cubicBezTo>
                        <a:pt x="1076" y="29039"/>
                        <a:pt x="-5591" y="-4299"/>
                        <a:pt x="10601" y="464"/>
                      </a:cubicBezTo>
                      <a:lnTo>
                        <a:pt x="12506" y="464"/>
                      </a:lnTo>
                      <a:cubicBezTo>
                        <a:pt x="37271" y="8084"/>
                        <a:pt x="51559" y="30944"/>
                        <a:pt x="61084" y="53804"/>
                      </a:cubicBezTo>
                      <a:cubicBezTo>
                        <a:pt x="65846" y="66186"/>
                        <a:pt x="69656" y="77616"/>
                        <a:pt x="76324" y="88094"/>
                      </a:cubicBezTo>
                      <a:cubicBezTo>
                        <a:pt x="82991" y="98571"/>
                        <a:pt x="92516" y="104286"/>
                        <a:pt x="100136" y="112859"/>
                      </a:cubicBezTo>
                      <a:cubicBezTo>
                        <a:pt x="71561" y="110001"/>
                        <a:pt x="45844" y="94761"/>
                        <a:pt x="26794" y="74759"/>
                      </a:cubicBezTo>
                      <a:cubicBezTo>
                        <a:pt x="13459" y="63329"/>
                        <a:pt x="6791" y="51899"/>
                        <a:pt x="2981" y="35706"/>
                      </a:cubicBezTo>
                      <a:close/>
                    </a:path>
                  </a:pathLst>
                </a:custGeom>
                <a:solidFill>
                  <a:srgbClr val="7D8A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22" name="Google Shape;922;p7"/>
                <p:cNvSpPr/>
                <p:nvPr/>
              </p:nvSpPr>
              <p:spPr>
                <a:xfrm>
                  <a:off x="5757738" y="2764643"/>
                  <a:ext cx="100136" cy="111906"/>
                </a:xfrm>
                <a:custGeom>
                  <a:avLst/>
                  <a:gdLst/>
                  <a:ahLst/>
                  <a:cxnLst/>
                  <a:rect l="l" t="t" r="r" b="b"/>
                  <a:pathLst>
                    <a:path w="100136" h="111906" extrusionOk="0">
                      <a:moveTo>
                        <a:pt x="2981" y="35706"/>
                      </a:moveTo>
                      <a:cubicBezTo>
                        <a:pt x="1076" y="29039"/>
                        <a:pt x="-5591" y="-4299"/>
                        <a:pt x="10601" y="464"/>
                      </a:cubicBezTo>
                      <a:lnTo>
                        <a:pt x="12506" y="464"/>
                      </a:lnTo>
                      <a:cubicBezTo>
                        <a:pt x="12506" y="464"/>
                        <a:pt x="13459" y="464"/>
                        <a:pt x="13459" y="464"/>
                      </a:cubicBezTo>
                      <a:cubicBezTo>
                        <a:pt x="13459" y="464"/>
                        <a:pt x="13459" y="1416"/>
                        <a:pt x="13459" y="1416"/>
                      </a:cubicBezTo>
                      <a:cubicBezTo>
                        <a:pt x="19174" y="11894"/>
                        <a:pt x="25841" y="21419"/>
                        <a:pt x="32509" y="30944"/>
                      </a:cubicBezTo>
                      <a:cubicBezTo>
                        <a:pt x="46796" y="64281"/>
                        <a:pt x="63941" y="99524"/>
                        <a:pt x="99184" y="110954"/>
                      </a:cubicBezTo>
                      <a:cubicBezTo>
                        <a:pt x="99184" y="110954"/>
                        <a:pt x="99184" y="110954"/>
                        <a:pt x="100136" y="111906"/>
                      </a:cubicBezTo>
                      <a:cubicBezTo>
                        <a:pt x="71561" y="109049"/>
                        <a:pt x="45844" y="93809"/>
                        <a:pt x="26794" y="73806"/>
                      </a:cubicBezTo>
                      <a:cubicBezTo>
                        <a:pt x="13459" y="63329"/>
                        <a:pt x="6791" y="51899"/>
                        <a:pt x="2981" y="35706"/>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grpSp>
          <p:nvGrpSpPr>
            <p:cNvPr id="923" name="Google Shape;923;p7"/>
            <p:cNvGrpSpPr/>
            <p:nvPr/>
          </p:nvGrpSpPr>
          <p:grpSpPr>
            <a:xfrm>
              <a:off x="9144091" y="290234"/>
              <a:ext cx="255031" cy="2229112"/>
              <a:chOff x="2960369" y="1253489"/>
              <a:chExt cx="255031" cy="2229112"/>
            </a:xfrm>
          </p:grpSpPr>
          <p:grpSp>
            <p:nvGrpSpPr>
              <p:cNvPr id="924" name="Google Shape;924;p7"/>
              <p:cNvGrpSpPr/>
              <p:nvPr/>
            </p:nvGrpSpPr>
            <p:grpSpPr>
              <a:xfrm>
                <a:off x="3010486" y="1253489"/>
                <a:ext cx="186103" cy="2229112"/>
                <a:chOff x="3010486" y="1253489"/>
                <a:chExt cx="186103" cy="2229112"/>
              </a:xfrm>
            </p:grpSpPr>
            <p:sp>
              <p:nvSpPr>
                <p:cNvPr id="925" name="Google Shape;925;p7"/>
                <p:cNvSpPr/>
                <p:nvPr/>
              </p:nvSpPr>
              <p:spPr>
                <a:xfrm>
                  <a:off x="3010486" y="1253489"/>
                  <a:ext cx="186103" cy="2229112"/>
                </a:xfrm>
                <a:custGeom>
                  <a:avLst/>
                  <a:gdLst/>
                  <a:ahLst/>
                  <a:cxnLst/>
                  <a:rect l="l" t="t" r="r" b="b"/>
                  <a:pathLst>
                    <a:path w="186103" h="2229112" extrusionOk="0">
                      <a:moveTo>
                        <a:pt x="186103" y="30480"/>
                      </a:moveTo>
                      <a:cubicBezTo>
                        <a:pt x="167053" y="20003"/>
                        <a:pt x="148956" y="10478"/>
                        <a:pt x="129906" y="0"/>
                      </a:cubicBezTo>
                      <a:cubicBezTo>
                        <a:pt x="59421" y="83820"/>
                        <a:pt x="13701" y="188595"/>
                        <a:pt x="4176" y="299085"/>
                      </a:cubicBezTo>
                      <a:cubicBezTo>
                        <a:pt x="-10112" y="461010"/>
                        <a:pt x="13701" y="620078"/>
                        <a:pt x="53706" y="776288"/>
                      </a:cubicBezTo>
                      <a:cubicBezTo>
                        <a:pt x="80376" y="882015"/>
                        <a:pt x="116571" y="983932"/>
                        <a:pt x="128001" y="1093470"/>
                      </a:cubicBezTo>
                      <a:cubicBezTo>
                        <a:pt x="139431" y="1207770"/>
                        <a:pt x="129906" y="1324928"/>
                        <a:pt x="97521" y="1435418"/>
                      </a:cubicBezTo>
                      <a:cubicBezTo>
                        <a:pt x="80376" y="1495425"/>
                        <a:pt x="56563" y="1553528"/>
                        <a:pt x="44181" y="1614488"/>
                      </a:cubicBezTo>
                      <a:cubicBezTo>
                        <a:pt x="27988" y="1694498"/>
                        <a:pt x="30846" y="1778318"/>
                        <a:pt x="52753" y="1856423"/>
                      </a:cubicBezTo>
                      <a:cubicBezTo>
                        <a:pt x="80376" y="1954530"/>
                        <a:pt x="162291" y="2064068"/>
                        <a:pt x="117523" y="2167890"/>
                      </a:cubicBezTo>
                      <a:cubicBezTo>
                        <a:pt x="112761" y="2179320"/>
                        <a:pt x="106093" y="2190750"/>
                        <a:pt x="95616" y="2197418"/>
                      </a:cubicBezTo>
                      <a:cubicBezTo>
                        <a:pt x="80376" y="2205990"/>
                        <a:pt x="59421" y="2200275"/>
                        <a:pt x="48943" y="2186940"/>
                      </a:cubicBezTo>
                      <a:cubicBezTo>
                        <a:pt x="38466" y="2172653"/>
                        <a:pt x="37513" y="2152650"/>
                        <a:pt x="46086" y="2137410"/>
                      </a:cubicBezTo>
                      <a:cubicBezTo>
                        <a:pt x="27988" y="2147888"/>
                        <a:pt x="20368" y="2172653"/>
                        <a:pt x="27036" y="2192655"/>
                      </a:cubicBezTo>
                      <a:cubicBezTo>
                        <a:pt x="33703" y="2212658"/>
                        <a:pt x="53706" y="2226945"/>
                        <a:pt x="74661" y="2228850"/>
                      </a:cubicBezTo>
                      <a:cubicBezTo>
                        <a:pt x="95616" y="2230755"/>
                        <a:pt x="116571" y="2222183"/>
                        <a:pt x="131811" y="2206943"/>
                      </a:cubicBezTo>
                      <a:cubicBezTo>
                        <a:pt x="139431" y="2198370"/>
                        <a:pt x="146098" y="2188845"/>
                        <a:pt x="151813" y="2179320"/>
                      </a:cubicBezTo>
                      <a:cubicBezTo>
                        <a:pt x="168006" y="2152650"/>
                        <a:pt x="168958" y="2138363"/>
                        <a:pt x="168958" y="2108835"/>
                      </a:cubicBezTo>
                      <a:cubicBezTo>
                        <a:pt x="168958" y="2077403"/>
                        <a:pt x="164196" y="2046923"/>
                        <a:pt x="152766" y="2017395"/>
                      </a:cubicBezTo>
                      <a:cubicBezTo>
                        <a:pt x="140383" y="1983105"/>
                        <a:pt x="121333" y="1951673"/>
                        <a:pt x="107046" y="1918335"/>
                      </a:cubicBezTo>
                      <a:cubicBezTo>
                        <a:pt x="49896" y="1788795"/>
                        <a:pt x="68946" y="1641158"/>
                        <a:pt x="107046" y="1508760"/>
                      </a:cubicBezTo>
                      <a:cubicBezTo>
                        <a:pt x="134668" y="1412558"/>
                        <a:pt x="172768" y="1317308"/>
                        <a:pt x="179436" y="1216343"/>
                      </a:cubicBezTo>
                      <a:cubicBezTo>
                        <a:pt x="190866" y="1043940"/>
                        <a:pt x="151813" y="872490"/>
                        <a:pt x="92758" y="712470"/>
                      </a:cubicBezTo>
                      <a:cubicBezTo>
                        <a:pt x="12748" y="498158"/>
                        <a:pt x="40371" y="211455"/>
                        <a:pt x="186103" y="30480"/>
                      </a:cubicBezTo>
                      <a:close/>
                    </a:path>
                  </a:pathLst>
                </a:custGeom>
                <a:solidFill>
                  <a:srgbClr val="5872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26" name="Google Shape;926;p7"/>
                <p:cNvSpPr/>
                <p:nvPr/>
              </p:nvSpPr>
              <p:spPr>
                <a:xfrm>
                  <a:off x="3026239" y="1265872"/>
                  <a:ext cx="170350" cy="2214825"/>
                </a:xfrm>
                <a:custGeom>
                  <a:avLst/>
                  <a:gdLst/>
                  <a:ahLst/>
                  <a:cxnLst/>
                  <a:rect l="l" t="t" r="r" b="b"/>
                  <a:pathLst>
                    <a:path w="170350" h="2214825" extrusionOk="0">
                      <a:moveTo>
                        <a:pt x="170351" y="18097"/>
                      </a:moveTo>
                      <a:cubicBezTo>
                        <a:pt x="158921" y="12382"/>
                        <a:pt x="148443" y="6667"/>
                        <a:pt x="137013" y="0"/>
                      </a:cubicBezTo>
                      <a:cubicBezTo>
                        <a:pt x="105581" y="41910"/>
                        <a:pt x="73196" y="80010"/>
                        <a:pt x="53193" y="130492"/>
                      </a:cubicBezTo>
                      <a:cubicBezTo>
                        <a:pt x="44621" y="151447"/>
                        <a:pt x="36048" y="173355"/>
                        <a:pt x="27476" y="194310"/>
                      </a:cubicBezTo>
                      <a:cubicBezTo>
                        <a:pt x="4616" y="250507"/>
                        <a:pt x="8426" y="320992"/>
                        <a:pt x="2711" y="381000"/>
                      </a:cubicBezTo>
                      <a:cubicBezTo>
                        <a:pt x="-13482" y="537210"/>
                        <a:pt x="46526" y="696278"/>
                        <a:pt x="85578" y="844868"/>
                      </a:cubicBezTo>
                      <a:cubicBezTo>
                        <a:pt x="105581" y="920115"/>
                        <a:pt x="126536" y="996315"/>
                        <a:pt x="136061" y="1073468"/>
                      </a:cubicBezTo>
                      <a:cubicBezTo>
                        <a:pt x="139871" y="1109662"/>
                        <a:pt x="149396" y="1186815"/>
                        <a:pt x="114153" y="1215390"/>
                      </a:cubicBezTo>
                      <a:cubicBezTo>
                        <a:pt x="112248" y="1252537"/>
                        <a:pt x="108438" y="1289685"/>
                        <a:pt x="101771" y="1326833"/>
                      </a:cubicBezTo>
                      <a:cubicBezTo>
                        <a:pt x="123678" y="1366837"/>
                        <a:pt x="68433" y="1505903"/>
                        <a:pt x="61766" y="1528762"/>
                      </a:cubicBezTo>
                      <a:cubicBezTo>
                        <a:pt x="33191" y="1626870"/>
                        <a:pt x="20808" y="1735455"/>
                        <a:pt x="49383" y="1835468"/>
                      </a:cubicBezTo>
                      <a:cubicBezTo>
                        <a:pt x="62718" y="1884998"/>
                        <a:pt x="88436" y="1929765"/>
                        <a:pt x="107486" y="1977390"/>
                      </a:cubicBezTo>
                      <a:cubicBezTo>
                        <a:pt x="142728" y="2027873"/>
                        <a:pt x="144633" y="2114550"/>
                        <a:pt x="120821" y="2161222"/>
                      </a:cubicBezTo>
                      <a:cubicBezTo>
                        <a:pt x="89388" y="2225040"/>
                        <a:pt x="6521" y="2205038"/>
                        <a:pt x="10331" y="2144078"/>
                      </a:cubicBezTo>
                      <a:cubicBezTo>
                        <a:pt x="5568" y="2154555"/>
                        <a:pt x="4616" y="2167890"/>
                        <a:pt x="8426" y="2178368"/>
                      </a:cubicBezTo>
                      <a:cubicBezTo>
                        <a:pt x="15093" y="2198370"/>
                        <a:pt x="35096" y="2212658"/>
                        <a:pt x="56051" y="2214563"/>
                      </a:cubicBezTo>
                      <a:cubicBezTo>
                        <a:pt x="77006" y="2216468"/>
                        <a:pt x="97961" y="2207895"/>
                        <a:pt x="113201" y="2192655"/>
                      </a:cubicBezTo>
                      <a:cubicBezTo>
                        <a:pt x="120821" y="2184083"/>
                        <a:pt x="127488" y="2174558"/>
                        <a:pt x="133203" y="2165033"/>
                      </a:cubicBezTo>
                      <a:cubicBezTo>
                        <a:pt x="149396" y="2138363"/>
                        <a:pt x="150348" y="2124075"/>
                        <a:pt x="150348" y="2094547"/>
                      </a:cubicBezTo>
                      <a:cubicBezTo>
                        <a:pt x="150348" y="2063115"/>
                        <a:pt x="145586" y="2032635"/>
                        <a:pt x="134156" y="2003108"/>
                      </a:cubicBezTo>
                      <a:cubicBezTo>
                        <a:pt x="121773" y="1968818"/>
                        <a:pt x="102723" y="1937385"/>
                        <a:pt x="88436" y="1904048"/>
                      </a:cubicBezTo>
                      <a:cubicBezTo>
                        <a:pt x="31286" y="1774508"/>
                        <a:pt x="50336" y="1626870"/>
                        <a:pt x="88436" y="1494473"/>
                      </a:cubicBezTo>
                      <a:cubicBezTo>
                        <a:pt x="116058" y="1398270"/>
                        <a:pt x="154158" y="1303020"/>
                        <a:pt x="160826" y="1202055"/>
                      </a:cubicBezTo>
                      <a:cubicBezTo>
                        <a:pt x="172256" y="1029653"/>
                        <a:pt x="133203" y="858203"/>
                        <a:pt x="74148" y="698182"/>
                      </a:cubicBezTo>
                      <a:cubicBezTo>
                        <a:pt x="-3004" y="485775"/>
                        <a:pt x="24618" y="199072"/>
                        <a:pt x="170351" y="18097"/>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927" name="Google Shape;927;p7"/>
              <p:cNvGrpSpPr/>
              <p:nvPr/>
            </p:nvGrpSpPr>
            <p:grpSpPr>
              <a:xfrm>
                <a:off x="2960369" y="1423035"/>
                <a:ext cx="255031" cy="1787842"/>
                <a:chOff x="2960369" y="1423035"/>
                <a:chExt cx="255031" cy="1787842"/>
              </a:xfrm>
            </p:grpSpPr>
            <p:sp>
              <p:nvSpPr>
                <p:cNvPr id="928" name="Google Shape;928;p7"/>
                <p:cNvSpPr/>
                <p:nvPr/>
              </p:nvSpPr>
              <p:spPr>
                <a:xfrm>
                  <a:off x="3146244" y="2201941"/>
                  <a:ext cx="69156" cy="125015"/>
                </a:xfrm>
                <a:custGeom>
                  <a:avLst/>
                  <a:gdLst/>
                  <a:ahLst/>
                  <a:cxnLst/>
                  <a:rect l="l" t="t" r="r" b="b"/>
                  <a:pathLst>
                    <a:path w="69156" h="125015" extrusionOk="0">
                      <a:moveTo>
                        <a:pt x="68443" y="86916"/>
                      </a:moveTo>
                      <a:cubicBezTo>
                        <a:pt x="69395" y="77391"/>
                        <a:pt x="69395" y="67866"/>
                        <a:pt x="68443" y="59293"/>
                      </a:cubicBezTo>
                      <a:cubicBezTo>
                        <a:pt x="66538" y="43101"/>
                        <a:pt x="55108" y="31671"/>
                        <a:pt x="43678" y="22146"/>
                      </a:cubicBezTo>
                      <a:cubicBezTo>
                        <a:pt x="33200" y="13573"/>
                        <a:pt x="21770" y="3096"/>
                        <a:pt x="7483" y="238"/>
                      </a:cubicBezTo>
                      <a:cubicBezTo>
                        <a:pt x="5578" y="238"/>
                        <a:pt x="2720" y="-714"/>
                        <a:pt x="815" y="1191"/>
                      </a:cubicBezTo>
                      <a:cubicBezTo>
                        <a:pt x="-1090" y="3096"/>
                        <a:pt x="815" y="5953"/>
                        <a:pt x="1768" y="7858"/>
                      </a:cubicBezTo>
                      <a:cubicBezTo>
                        <a:pt x="10340" y="21193"/>
                        <a:pt x="13198" y="34528"/>
                        <a:pt x="17008" y="48816"/>
                      </a:cubicBezTo>
                      <a:cubicBezTo>
                        <a:pt x="18913" y="55483"/>
                        <a:pt x="21770" y="62151"/>
                        <a:pt x="25580" y="67866"/>
                      </a:cubicBezTo>
                      <a:cubicBezTo>
                        <a:pt x="35105" y="83106"/>
                        <a:pt x="52250" y="98346"/>
                        <a:pt x="53203" y="117396"/>
                      </a:cubicBezTo>
                      <a:cubicBezTo>
                        <a:pt x="53203" y="120253"/>
                        <a:pt x="53203" y="123111"/>
                        <a:pt x="55108" y="125016"/>
                      </a:cubicBezTo>
                      <a:cubicBezTo>
                        <a:pt x="58918" y="120253"/>
                        <a:pt x="61775" y="113586"/>
                        <a:pt x="63680" y="107871"/>
                      </a:cubicBezTo>
                      <a:cubicBezTo>
                        <a:pt x="65585" y="102156"/>
                        <a:pt x="67490" y="94536"/>
                        <a:pt x="68443" y="86916"/>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29" name="Google Shape;929;p7"/>
                <p:cNvSpPr/>
                <p:nvPr/>
              </p:nvSpPr>
              <p:spPr>
                <a:xfrm>
                  <a:off x="2974262" y="1423035"/>
                  <a:ext cx="82562" cy="115252"/>
                </a:xfrm>
                <a:custGeom>
                  <a:avLst/>
                  <a:gdLst/>
                  <a:ahLst/>
                  <a:cxnLst/>
                  <a:rect l="l" t="t" r="r" b="b"/>
                  <a:pathLst>
                    <a:path w="82562" h="115252" extrusionOk="0">
                      <a:moveTo>
                        <a:pt x="395" y="74295"/>
                      </a:moveTo>
                      <a:cubicBezTo>
                        <a:pt x="1347" y="64770"/>
                        <a:pt x="2300" y="56197"/>
                        <a:pt x="5157" y="47625"/>
                      </a:cubicBezTo>
                      <a:cubicBezTo>
                        <a:pt x="9920" y="32385"/>
                        <a:pt x="23255" y="22860"/>
                        <a:pt x="36590" y="15240"/>
                      </a:cubicBezTo>
                      <a:cubicBezTo>
                        <a:pt x="48020" y="8572"/>
                        <a:pt x="61355" y="0"/>
                        <a:pt x="75642" y="0"/>
                      </a:cubicBezTo>
                      <a:cubicBezTo>
                        <a:pt x="77547" y="0"/>
                        <a:pt x="80405" y="0"/>
                        <a:pt x="82310" y="1905"/>
                      </a:cubicBezTo>
                      <a:cubicBezTo>
                        <a:pt x="83262" y="3810"/>
                        <a:pt x="81357" y="6667"/>
                        <a:pt x="79452" y="8572"/>
                      </a:cubicBezTo>
                      <a:cubicBezTo>
                        <a:pt x="68975" y="20002"/>
                        <a:pt x="64212" y="32385"/>
                        <a:pt x="57545" y="46672"/>
                      </a:cubicBezTo>
                      <a:cubicBezTo>
                        <a:pt x="54687" y="53340"/>
                        <a:pt x="49925" y="58102"/>
                        <a:pt x="46115" y="63817"/>
                      </a:cubicBezTo>
                      <a:cubicBezTo>
                        <a:pt x="33732" y="77152"/>
                        <a:pt x="13730" y="89535"/>
                        <a:pt x="9920" y="108585"/>
                      </a:cubicBezTo>
                      <a:cubicBezTo>
                        <a:pt x="8967" y="111442"/>
                        <a:pt x="8967" y="114300"/>
                        <a:pt x="7062" y="115252"/>
                      </a:cubicBezTo>
                      <a:cubicBezTo>
                        <a:pt x="4205" y="109538"/>
                        <a:pt x="2300" y="102870"/>
                        <a:pt x="1347" y="97155"/>
                      </a:cubicBezTo>
                      <a:cubicBezTo>
                        <a:pt x="395" y="90488"/>
                        <a:pt x="-558" y="81915"/>
                        <a:pt x="395" y="74295"/>
                      </a:cubicBezTo>
                      <a:close/>
                    </a:path>
                  </a:pathLst>
                </a:custGeom>
                <a:solidFill>
                  <a:srgbClr val="5F791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930" name="Google Shape;930;p7"/>
                <p:cNvGrpSpPr/>
                <p:nvPr/>
              </p:nvGrpSpPr>
              <p:grpSpPr>
                <a:xfrm>
                  <a:off x="2960369" y="2706722"/>
                  <a:ext cx="147637" cy="109820"/>
                  <a:chOff x="2960369" y="2706722"/>
                  <a:chExt cx="147637" cy="109820"/>
                </a:xfrm>
              </p:grpSpPr>
              <p:sp>
                <p:nvSpPr>
                  <p:cNvPr id="931" name="Google Shape;931;p7"/>
                  <p:cNvSpPr/>
                  <p:nvPr/>
                </p:nvSpPr>
                <p:spPr>
                  <a:xfrm>
                    <a:off x="2960369" y="2706722"/>
                    <a:ext cx="146685" cy="109819"/>
                  </a:xfrm>
                  <a:custGeom>
                    <a:avLst/>
                    <a:gdLst/>
                    <a:ahLst/>
                    <a:cxnLst/>
                    <a:rect l="l" t="t" r="r" b="b"/>
                    <a:pathLst>
                      <a:path w="146685" h="109819" extrusionOk="0">
                        <a:moveTo>
                          <a:pt x="5715" y="105057"/>
                        </a:moveTo>
                        <a:lnTo>
                          <a:pt x="0" y="109820"/>
                        </a:lnTo>
                        <a:cubicBezTo>
                          <a:pt x="25718" y="63147"/>
                          <a:pt x="73343" y="-23530"/>
                          <a:pt x="146685" y="5997"/>
                        </a:cubicBezTo>
                        <a:cubicBezTo>
                          <a:pt x="124778" y="23142"/>
                          <a:pt x="99060" y="34572"/>
                          <a:pt x="76200" y="48860"/>
                        </a:cubicBezTo>
                        <a:cubicBezTo>
                          <a:pt x="50483" y="65052"/>
                          <a:pt x="30480" y="87912"/>
                          <a:pt x="5715" y="105057"/>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32" name="Google Shape;932;p7"/>
                  <p:cNvSpPr/>
                  <p:nvPr/>
                </p:nvSpPr>
                <p:spPr>
                  <a:xfrm>
                    <a:off x="2960369" y="2712720"/>
                    <a:ext cx="147637" cy="103822"/>
                  </a:xfrm>
                  <a:custGeom>
                    <a:avLst/>
                    <a:gdLst/>
                    <a:ahLst/>
                    <a:cxnLst/>
                    <a:rect l="l" t="t" r="r" b="b"/>
                    <a:pathLst>
                      <a:path w="147637" h="103822" extrusionOk="0">
                        <a:moveTo>
                          <a:pt x="0" y="103822"/>
                        </a:moveTo>
                        <a:cubicBezTo>
                          <a:pt x="22860" y="85725"/>
                          <a:pt x="45720" y="60960"/>
                          <a:pt x="70485" y="43815"/>
                        </a:cubicBezTo>
                        <a:cubicBezTo>
                          <a:pt x="92393" y="29527"/>
                          <a:pt x="130493" y="12383"/>
                          <a:pt x="147638" y="0"/>
                        </a:cubicBezTo>
                        <a:cubicBezTo>
                          <a:pt x="142875" y="31433"/>
                          <a:pt x="122873" y="57150"/>
                          <a:pt x="95250" y="70485"/>
                        </a:cubicBezTo>
                        <a:cubicBezTo>
                          <a:pt x="67628" y="82867"/>
                          <a:pt x="19050" y="92392"/>
                          <a:pt x="0" y="103822"/>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933" name="Google Shape;933;p7"/>
                <p:cNvGrpSpPr/>
                <p:nvPr/>
              </p:nvGrpSpPr>
              <p:grpSpPr>
                <a:xfrm>
                  <a:off x="2979528" y="1912620"/>
                  <a:ext cx="78744" cy="177164"/>
                  <a:chOff x="2979528" y="1912620"/>
                  <a:chExt cx="78744" cy="177164"/>
                </a:xfrm>
              </p:grpSpPr>
              <p:sp>
                <p:nvSpPr>
                  <p:cNvPr id="934" name="Google Shape;934;p7"/>
                  <p:cNvSpPr/>
                  <p:nvPr/>
                </p:nvSpPr>
                <p:spPr>
                  <a:xfrm>
                    <a:off x="2979528" y="1912620"/>
                    <a:ext cx="66566" cy="176212"/>
                  </a:xfrm>
                  <a:custGeom>
                    <a:avLst/>
                    <a:gdLst/>
                    <a:ahLst/>
                    <a:cxnLst/>
                    <a:rect l="l" t="t" r="r" b="b"/>
                    <a:pathLst>
                      <a:path w="66566" h="176212" extrusionOk="0">
                        <a:moveTo>
                          <a:pt x="62757" y="0"/>
                        </a:moveTo>
                        <a:cubicBezTo>
                          <a:pt x="63709" y="952"/>
                          <a:pt x="66567" y="9525"/>
                          <a:pt x="66567" y="13335"/>
                        </a:cubicBezTo>
                        <a:cubicBezTo>
                          <a:pt x="65614" y="28575"/>
                          <a:pt x="59899" y="39052"/>
                          <a:pt x="54184" y="52388"/>
                        </a:cubicBezTo>
                        <a:cubicBezTo>
                          <a:pt x="48469" y="67627"/>
                          <a:pt x="45612" y="82867"/>
                          <a:pt x="37992" y="97155"/>
                        </a:cubicBezTo>
                        <a:cubicBezTo>
                          <a:pt x="31324" y="110490"/>
                          <a:pt x="24657" y="121920"/>
                          <a:pt x="21799" y="136207"/>
                        </a:cubicBezTo>
                        <a:cubicBezTo>
                          <a:pt x="18942" y="148590"/>
                          <a:pt x="19894" y="163830"/>
                          <a:pt x="17037" y="176213"/>
                        </a:cubicBezTo>
                        <a:cubicBezTo>
                          <a:pt x="5607" y="163830"/>
                          <a:pt x="1797" y="142875"/>
                          <a:pt x="844" y="130492"/>
                        </a:cubicBezTo>
                        <a:cubicBezTo>
                          <a:pt x="-1061" y="106680"/>
                          <a:pt x="-108" y="79057"/>
                          <a:pt x="7512" y="56197"/>
                        </a:cubicBezTo>
                        <a:cubicBezTo>
                          <a:pt x="17037" y="28575"/>
                          <a:pt x="37039" y="10477"/>
                          <a:pt x="62757" y="0"/>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35" name="Google Shape;935;p7"/>
                  <p:cNvSpPr/>
                  <p:nvPr/>
                </p:nvSpPr>
                <p:spPr>
                  <a:xfrm>
                    <a:off x="2995514" y="1912620"/>
                    <a:ext cx="62758" cy="177164"/>
                  </a:xfrm>
                  <a:custGeom>
                    <a:avLst/>
                    <a:gdLst/>
                    <a:ahLst/>
                    <a:cxnLst/>
                    <a:rect l="l" t="t" r="r" b="b"/>
                    <a:pathLst>
                      <a:path w="62758" h="177164" extrusionOk="0">
                        <a:moveTo>
                          <a:pt x="46770" y="0"/>
                        </a:moveTo>
                        <a:cubicBezTo>
                          <a:pt x="66773" y="25717"/>
                          <a:pt x="68678" y="69532"/>
                          <a:pt x="48675" y="95250"/>
                        </a:cubicBezTo>
                        <a:cubicBezTo>
                          <a:pt x="28673" y="121920"/>
                          <a:pt x="2003" y="140017"/>
                          <a:pt x="1050" y="177165"/>
                        </a:cubicBezTo>
                        <a:cubicBezTo>
                          <a:pt x="-3712" y="150495"/>
                          <a:pt x="8670" y="116205"/>
                          <a:pt x="19148" y="86677"/>
                        </a:cubicBezTo>
                        <a:cubicBezTo>
                          <a:pt x="28673" y="61913"/>
                          <a:pt x="48675" y="28575"/>
                          <a:pt x="46770" y="0"/>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936" name="Google Shape;936;p7"/>
                <p:cNvGrpSpPr/>
                <p:nvPr/>
              </p:nvGrpSpPr>
              <p:grpSpPr>
                <a:xfrm>
                  <a:off x="3022559" y="3051672"/>
                  <a:ext cx="51871" cy="159205"/>
                  <a:chOff x="3022559" y="3051672"/>
                  <a:chExt cx="51871" cy="159205"/>
                </a:xfrm>
              </p:grpSpPr>
              <p:sp>
                <p:nvSpPr>
                  <p:cNvPr id="937" name="Google Shape;937;p7"/>
                  <p:cNvSpPr/>
                  <p:nvPr/>
                </p:nvSpPr>
                <p:spPr>
                  <a:xfrm>
                    <a:off x="3022559" y="3051672"/>
                    <a:ext cx="51871" cy="159205"/>
                  </a:xfrm>
                  <a:custGeom>
                    <a:avLst/>
                    <a:gdLst/>
                    <a:ahLst/>
                    <a:cxnLst/>
                    <a:rect l="l" t="t" r="r" b="b"/>
                    <a:pathLst>
                      <a:path w="51871" h="159205" extrusionOk="0">
                        <a:moveTo>
                          <a:pt x="9248" y="28712"/>
                        </a:moveTo>
                        <a:cubicBezTo>
                          <a:pt x="13058" y="22045"/>
                          <a:pt x="29250" y="-11293"/>
                          <a:pt x="39728" y="3948"/>
                        </a:cubicBezTo>
                        <a:lnTo>
                          <a:pt x="40680" y="4900"/>
                        </a:lnTo>
                        <a:cubicBezTo>
                          <a:pt x="56873" y="28712"/>
                          <a:pt x="53063" y="58240"/>
                          <a:pt x="44490" y="83005"/>
                        </a:cubicBezTo>
                        <a:cubicBezTo>
                          <a:pt x="40680" y="96340"/>
                          <a:pt x="35918" y="108723"/>
                          <a:pt x="34013" y="122057"/>
                        </a:cubicBezTo>
                        <a:cubicBezTo>
                          <a:pt x="32108" y="135393"/>
                          <a:pt x="35918" y="146823"/>
                          <a:pt x="36870" y="159205"/>
                        </a:cubicBezTo>
                        <a:cubicBezTo>
                          <a:pt x="14963" y="137298"/>
                          <a:pt x="3533" y="106818"/>
                          <a:pt x="675" y="77290"/>
                        </a:cubicBezTo>
                        <a:cubicBezTo>
                          <a:pt x="-1230" y="59193"/>
                          <a:pt x="675" y="44905"/>
                          <a:pt x="9248" y="28712"/>
                        </a:cubicBezTo>
                        <a:close/>
                      </a:path>
                    </a:pathLst>
                  </a:custGeom>
                  <a:solidFill>
                    <a:srgbClr val="2F51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38" name="Google Shape;938;p7"/>
                  <p:cNvSpPr/>
                  <p:nvPr/>
                </p:nvSpPr>
                <p:spPr>
                  <a:xfrm>
                    <a:off x="3022559" y="3051672"/>
                    <a:ext cx="41632" cy="159205"/>
                  </a:xfrm>
                  <a:custGeom>
                    <a:avLst/>
                    <a:gdLst/>
                    <a:ahLst/>
                    <a:cxnLst/>
                    <a:rect l="l" t="t" r="r" b="b"/>
                    <a:pathLst>
                      <a:path w="41632" h="159205" extrusionOk="0">
                        <a:moveTo>
                          <a:pt x="9248" y="28712"/>
                        </a:moveTo>
                        <a:cubicBezTo>
                          <a:pt x="13058" y="22045"/>
                          <a:pt x="29250" y="-11293"/>
                          <a:pt x="39728" y="3948"/>
                        </a:cubicBezTo>
                        <a:lnTo>
                          <a:pt x="40680" y="4900"/>
                        </a:lnTo>
                        <a:cubicBezTo>
                          <a:pt x="40680" y="4900"/>
                          <a:pt x="40680" y="5852"/>
                          <a:pt x="41633" y="5852"/>
                        </a:cubicBezTo>
                        <a:cubicBezTo>
                          <a:pt x="41633" y="5852"/>
                          <a:pt x="40680" y="6805"/>
                          <a:pt x="40680" y="6805"/>
                        </a:cubicBezTo>
                        <a:cubicBezTo>
                          <a:pt x="38775" y="19187"/>
                          <a:pt x="36870" y="32523"/>
                          <a:pt x="35918" y="44905"/>
                        </a:cubicBezTo>
                        <a:cubicBezTo>
                          <a:pt x="24488" y="83005"/>
                          <a:pt x="15915" y="123962"/>
                          <a:pt x="36870" y="158252"/>
                        </a:cubicBezTo>
                        <a:cubicBezTo>
                          <a:pt x="36870" y="158252"/>
                          <a:pt x="36870" y="159205"/>
                          <a:pt x="36870" y="159205"/>
                        </a:cubicBezTo>
                        <a:cubicBezTo>
                          <a:pt x="14963" y="137298"/>
                          <a:pt x="3533" y="106818"/>
                          <a:pt x="675" y="77290"/>
                        </a:cubicBezTo>
                        <a:cubicBezTo>
                          <a:pt x="-1230" y="59193"/>
                          <a:pt x="675" y="44905"/>
                          <a:pt x="9248" y="28712"/>
                        </a:cubicBezTo>
                        <a:close/>
                      </a:path>
                    </a:pathLst>
                  </a:custGeom>
                  <a:solidFill>
                    <a:srgbClr val="5770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grpSp>
        <p:sp>
          <p:nvSpPr>
            <p:cNvPr id="939" name="Google Shape;939;p7"/>
            <p:cNvSpPr/>
            <p:nvPr/>
          </p:nvSpPr>
          <p:spPr>
            <a:xfrm rot="8617848" flipH="1">
              <a:off x="10724649" y="320291"/>
              <a:ext cx="888873" cy="1271724"/>
            </a:xfrm>
            <a:custGeom>
              <a:avLst/>
              <a:gdLst/>
              <a:ahLst/>
              <a:cxnLst/>
              <a:rect l="l" t="t" r="r" b="b"/>
              <a:pathLst>
                <a:path w="1109662" h="1587610" extrusionOk="0">
                  <a:moveTo>
                    <a:pt x="828675" y="1237922"/>
                  </a:moveTo>
                  <a:cubicBezTo>
                    <a:pt x="626745" y="1089332"/>
                    <a:pt x="549592" y="938837"/>
                    <a:pt x="404813" y="799772"/>
                  </a:cubicBezTo>
                  <a:cubicBezTo>
                    <a:pt x="650557" y="878829"/>
                    <a:pt x="809625" y="1168389"/>
                    <a:pt x="828675" y="1230302"/>
                  </a:cubicBezTo>
                  <a:cubicBezTo>
                    <a:pt x="828675" y="1131242"/>
                    <a:pt x="818197" y="1031229"/>
                    <a:pt x="796290" y="934074"/>
                  </a:cubicBezTo>
                  <a:cubicBezTo>
                    <a:pt x="678180" y="833109"/>
                    <a:pt x="554355" y="775959"/>
                    <a:pt x="458153" y="632132"/>
                  </a:cubicBezTo>
                  <a:cubicBezTo>
                    <a:pt x="611505" y="670232"/>
                    <a:pt x="753428" y="850254"/>
                    <a:pt x="792480" y="919787"/>
                  </a:cubicBezTo>
                  <a:cubicBezTo>
                    <a:pt x="771525" y="834062"/>
                    <a:pt x="742950" y="749289"/>
                    <a:pt x="704850" y="669279"/>
                  </a:cubicBezTo>
                  <a:cubicBezTo>
                    <a:pt x="588645" y="611177"/>
                    <a:pt x="485775" y="535929"/>
                    <a:pt x="399097" y="446394"/>
                  </a:cubicBezTo>
                  <a:cubicBezTo>
                    <a:pt x="509588" y="476874"/>
                    <a:pt x="610553" y="541644"/>
                    <a:pt x="684847" y="628322"/>
                  </a:cubicBezTo>
                  <a:cubicBezTo>
                    <a:pt x="652463" y="566409"/>
                    <a:pt x="615315" y="506402"/>
                    <a:pt x="573405" y="449252"/>
                  </a:cubicBezTo>
                  <a:cubicBezTo>
                    <a:pt x="568642" y="450204"/>
                    <a:pt x="564832" y="452109"/>
                    <a:pt x="560070" y="453062"/>
                  </a:cubicBezTo>
                  <a:cubicBezTo>
                    <a:pt x="461010" y="429249"/>
                    <a:pt x="371475" y="376862"/>
                    <a:pt x="305753" y="304472"/>
                  </a:cubicBezTo>
                  <a:cubicBezTo>
                    <a:pt x="390525" y="318759"/>
                    <a:pt x="471488" y="354002"/>
                    <a:pt x="539115" y="405437"/>
                  </a:cubicBezTo>
                  <a:cubicBezTo>
                    <a:pt x="512445" y="373052"/>
                    <a:pt x="483870" y="341619"/>
                    <a:pt x="454342" y="311139"/>
                  </a:cubicBezTo>
                  <a:cubicBezTo>
                    <a:pt x="439103" y="310187"/>
                    <a:pt x="387667" y="300662"/>
                    <a:pt x="387667" y="300662"/>
                  </a:cubicBezTo>
                  <a:cubicBezTo>
                    <a:pt x="303847" y="278754"/>
                    <a:pt x="229553" y="241607"/>
                    <a:pt x="156210" y="198744"/>
                  </a:cubicBezTo>
                  <a:cubicBezTo>
                    <a:pt x="224790" y="199697"/>
                    <a:pt x="398145" y="273039"/>
                    <a:pt x="445770" y="301614"/>
                  </a:cubicBezTo>
                  <a:cubicBezTo>
                    <a:pt x="404813" y="260657"/>
                    <a:pt x="360997" y="222557"/>
                    <a:pt x="315278" y="188267"/>
                  </a:cubicBezTo>
                  <a:cubicBezTo>
                    <a:pt x="313372" y="188267"/>
                    <a:pt x="311467" y="188267"/>
                    <a:pt x="310515" y="189219"/>
                  </a:cubicBezTo>
                  <a:cubicBezTo>
                    <a:pt x="247650" y="183504"/>
                    <a:pt x="188595" y="155882"/>
                    <a:pt x="138113" y="120639"/>
                  </a:cubicBezTo>
                  <a:cubicBezTo>
                    <a:pt x="87630" y="85397"/>
                    <a:pt x="44767" y="42534"/>
                    <a:pt x="0" y="1577"/>
                  </a:cubicBezTo>
                  <a:cubicBezTo>
                    <a:pt x="151447" y="-15568"/>
                    <a:pt x="236220" y="111114"/>
                    <a:pt x="326707" y="187314"/>
                  </a:cubicBezTo>
                  <a:cubicBezTo>
                    <a:pt x="326707" y="187314"/>
                    <a:pt x="325755" y="187314"/>
                    <a:pt x="325755" y="187314"/>
                  </a:cubicBezTo>
                  <a:cubicBezTo>
                    <a:pt x="367665" y="218747"/>
                    <a:pt x="407670" y="252084"/>
                    <a:pt x="444817" y="288279"/>
                  </a:cubicBezTo>
                  <a:cubicBezTo>
                    <a:pt x="416242" y="201602"/>
                    <a:pt x="375285" y="117782"/>
                    <a:pt x="331470" y="34914"/>
                  </a:cubicBezTo>
                  <a:cubicBezTo>
                    <a:pt x="404813" y="97779"/>
                    <a:pt x="452438" y="185409"/>
                    <a:pt x="461963" y="275897"/>
                  </a:cubicBezTo>
                  <a:cubicBezTo>
                    <a:pt x="461963" y="275897"/>
                    <a:pt x="459105" y="292089"/>
                    <a:pt x="454342" y="297804"/>
                  </a:cubicBezTo>
                  <a:cubicBezTo>
                    <a:pt x="501967" y="344477"/>
                    <a:pt x="546735" y="394007"/>
                    <a:pt x="585788" y="446394"/>
                  </a:cubicBezTo>
                  <a:lnTo>
                    <a:pt x="585788" y="446394"/>
                  </a:lnTo>
                  <a:lnTo>
                    <a:pt x="585788" y="446394"/>
                  </a:lnTo>
                  <a:cubicBezTo>
                    <a:pt x="591503" y="454014"/>
                    <a:pt x="598170" y="462587"/>
                    <a:pt x="603885" y="471159"/>
                  </a:cubicBezTo>
                  <a:cubicBezTo>
                    <a:pt x="594360" y="431154"/>
                    <a:pt x="528638" y="234939"/>
                    <a:pt x="581025" y="83492"/>
                  </a:cubicBezTo>
                  <a:cubicBezTo>
                    <a:pt x="629603" y="205412"/>
                    <a:pt x="635317" y="354954"/>
                    <a:pt x="606742" y="474969"/>
                  </a:cubicBezTo>
                  <a:cubicBezTo>
                    <a:pt x="651510" y="537834"/>
                    <a:pt x="691515" y="604509"/>
                    <a:pt x="723900" y="674042"/>
                  </a:cubicBezTo>
                  <a:cubicBezTo>
                    <a:pt x="724853" y="606414"/>
                    <a:pt x="702945" y="365432"/>
                    <a:pt x="762000" y="214937"/>
                  </a:cubicBezTo>
                  <a:cubicBezTo>
                    <a:pt x="764857" y="292089"/>
                    <a:pt x="797242" y="386387"/>
                    <a:pt x="799147" y="463539"/>
                  </a:cubicBezTo>
                  <a:cubicBezTo>
                    <a:pt x="801053" y="537834"/>
                    <a:pt x="768667" y="622607"/>
                    <a:pt x="729615" y="685472"/>
                  </a:cubicBezTo>
                  <a:cubicBezTo>
                    <a:pt x="765810" y="763577"/>
                    <a:pt x="794385" y="845492"/>
                    <a:pt x="814388" y="929312"/>
                  </a:cubicBezTo>
                  <a:cubicBezTo>
                    <a:pt x="842010" y="747384"/>
                    <a:pt x="871538" y="546407"/>
                    <a:pt x="981075" y="363527"/>
                  </a:cubicBezTo>
                  <a:cubicBezTo>
                    <a:pt x="1020128" y="553074"/>
                    <a:pt x="855345" y="886449"/>
                    <a:pt x="816292" y="941694"/>
                  </a:cubicBezTo>
                  <a:cubicBezTo>
                    <a:pt x="838200" y="1036944"/>
                    <a:pt x="849630" y="1135052"/>
                    <a:pt x="849630" y="1234112"/>
                  </a:cubicBezTo>
                  <a:cubicBezTo>
                    <a:pt x="864870" y="1177914"/>
                    <a:pt x="899160" y="1000749"/>
                    <a:pt x="937260" y="915977"/>
                  </a:cubicBezTo>
                  <a:cubicBezTo>
                    <a:pt x="984885" y="815964"/>
                    <a:pt x="1023938" y="725477"/>
                    <a:pt x="1109663" y="642609"/>
                  </a:cubicBezTo>
                  <a:cubicBezTo>
                    <a:pt x="1106805" y="909309"/>
                    <a:pt x="998220" y="1096952"/>
                    <a:pt x="849630" y="1247447"/>
                  </a:cubicBezTo>
                  <a:cubicBezTo>
                    <a:pt x="848678" y="1357937"/>
                    <a:pt x="834390" y="1469379"/>
                    <a:pt x="807720" y="1577012"/>
                  </a:cubicBezTo>
                  <a:cubicBezTo>
                    <a:pt x="807720" y="1577012"/>
                    <a:pt x="807720" y="1577012"/>
                    <a:pt x="807720" y="1577012"/>
                  </a:cubicBezTo>
                  <a:cubicBezTo>
                    <a:pt x="805815" y="1583679"/>
                    <a:pt x="799147" y="1588442"/>
                    <a:pt x="792480" y="1587489"/>
                  </a:cubicBezTo>
                  <a:cubicBezTo>
                    <a:pt x="785813" y="1586537"/>
                    <a:pt x="782003" y="1579869"/>
                    <a:pt x="783907" y="1573202"/>
                  </a:cubicBezTo>
                  <a:cubicBezTo>
                    <a:pt x="812482" y="1463664"/>
                    <a:pt x="827722" y="1351269"/>
                    <a:pt x="828675" y="1237922"/>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nvGrpSpPr>
            <p:cNvPr id="940" name="Google Shape;940;p7"/>
            <p:cNvGrpSpPr/>
            <p:nvPr/>
          </p:nvGrpSpPr>
          <p:grpSpPr>
            <a:xfrm flipH="1">
              <a:off x="6156414" y="27507"/>
              <a:ext cx="6258064" cy="611637"/>
              <a:chOff x="-163907" y="1183760"/>
              <a:chExt cx="6258064" cy="611637"/>
            </a:xfrm>
          </p:grpSpPr>
          <p:sp>
            <p:nvSpPr>
              <p:cNvPr id="941" name="Google Shape;941;p7"/>
              <p:cNvSpPr/>
              <p:nvPr/>
            </p:nvSpPr>
            <p:spPr>
              <a:xfrm>
                <a:off x="1379250" y="1615283"/>
                <a:ext cx="148437" cy="134439"/>
              </a:xfrm>
              <a:custGeom>
                <a:avLst/>
                <a:gdLst/>
                <a:ahLst/>
                <a:cxnLst/>
                <a:rect l="l" t="t" r="r" b="b"/>
                <a:pathLst>
                  <a:path w="148437" h="134439" extrusionOk="0">
                    <a:moveTo>
                      <a:pt x="53627" y="0"/>
                    </a:moveTo>
                    <a:lnTo>
                      <a:pt x="111329" y="9814"/>
                    </a:lnTo>
                    <a:lnTo>
                      <a:pt x="148437" y="12270"/>
                    </a:lnTo>
                    <a:lnTo>
                      <a:pt x="100922" y="56995"/>
                    </a:lnTo>
                    <a:cubicBezTo>
                      <a:pt x="77975" y="80636"/>
                      <a:pt x="57278" y="104154"/>
                      <a:pt x="41536" y="124867"/>
                    </a:cubicBezTo>
                    <a:cubicBezTo>
                      <a:pt x="26087" y="146853"/>
                      <a:pt x="-8657" y="127287"/>
                      <a:pt x="1995" y="103234"/>
                    </a:cubicBezTo>
                    <a:cubicBezTo>
                      <a:pt x="8480" y="85691"/>
                      <a:pt x="16879" y="66646"/>
                      <a:pt x="26901" y="46870"/>
                    </a:cubicBezTo>
                    <a:lnTo>
                      <a:pt x="53627"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42" name="Google Shape;942;p7"/>
              <p:cNvSpPr/>
              <p:nvPr/>
            </p:nvSpPr>
            <p:spPr>
              <a:xfrm>
                <a:off x="-163907" y="1183760"/>
                <a:ext cx="6258064" cy="611637"/>
              </a:xfrm>
              <a:custGeom>
                <a:avLst/>
                <a:gdLst/>
                <a:ahLst/>
                <a:cxnLst/>
                <a:rect l="l" t="t" r="r" b="b"/>
                <a:pathLst>
                  <a:path w="3378172" h="315277" extrusionOk="0">
                    <a:moveTo>
                      <a:pt x="3374708" y="0"/>
                    </a:moveTo>
                    <a:cubicBezTo>
                      <a:pt x="3374708" y="0"/>
                      <a:pt x="3374708" y="952"/>
                      <a:pt x="3373755" y="1905"/>
                    </a:cubicBezTo>
                    <a:cubicBezTo>
                      <a:pt x="3368040" y="7620"/>
                      <a:pt x="3360420" y="10477"/>
                      <a:pt x="3351848" y="11430"/>
                    </a:cubicBezTo>
                    <a:cubicBezTo>
                      <a:pt x="3339465" y="13335"/>
                      <a:pt x="3328035" y="16192"/>
                      <a:pt x="3316605" y="19050"/>
                    </a:cubicBezTo>
                    <a:cubicBezTo>
                      <a:pt x="3289935" y="24765"/>
                      <a:pt x="3262313" y="27622"/>
                      <a:pt x="3236595" y="36195"/>
                    </a:cubicBezTo>
                    <a:cubicBezTo>
                      <a:pt x="3221355" y="41910"/>
                      <a:pt x="3211830" y="50482"/>
                      <a:pt x="3200400" y="60960"/>
                    </a:cubicBezTo>
                    <a:cubicBezTo>
                      <a:pt x="3191828" y="69532"/>
                      <a:pt x="3182303" y="76200"/>
                      <a:pt x="3171825" y="82867"/>
                    </a:cubicBezTo>
                    <a:cubicBezTo>
                      <a:pt x="3154680" y="94298"/>
                      <a:pt x="3134678" y="112395"/>
                      <a:pt x="3113723" y="114300"/>
                    </a:cubicBezTo>
                    <a:cubicBezTo>
                      <a:pt x="3084195" y="117157"/>
                      <a:pt x="3054668" y="115252"/>
                      <a:pt x="3025140" y="115252"/>
                    </a:cubicBezTo>
                    <a:cubicBezTo>
                      <a:pt x="2996565" y="115252"/>
                      <a:pt x="2967990" y="120015"/>
                      <a:pt x="2939415" y="122872"/>
                    </a:cubicBezTo>
                    <a:cubicBezTo>
                      <a:pt x="2908935" y="126682"/>
                      <a:pt x="2878455" y="126682"/>
                      <a:pt x="2847975" y="128588"/>
                    </a:cubicBezTo>
                    <a:cubicBezTo>
                      <a:pt x="2833688" y="129540"/>
                      <a:pt x="2820353" y="131445"/>
                      <a:pt x="2806065" y="131445"/>
                    </a:cubicBezTo>
                    <a:cubicBezTo>
                      <a:pt x="2799398" y="131445"/>
                      <a:pt x="2792730" y="130493"/>
                      <a:pt x="2786063" y="131445"/>
                    </a:cubicBezTo>
                    <a:cubicBezTo>
                      <a:pt x="2782253" y="132397"/>
                      <a:pt x="2779395" y="132397"/>
                      <a:pt x="2775585" y="133350"/>
                    </a:cubicBezTo>
                    <a:cubicBezTo>
                      <a:pt x="2775585" y="133350"/>
                      <a:pt x="2775585" y="133350"/>
                      <a:pt x="2775585" y="133350"/>
                    </a:cubicBezTo>
                    <a:cubicBezTo>
                      <a:pt x="2742248" y="140970"/>
                      <a:pt x="2708910" y="149543"/>
                      <a:pt x="2675573" y="158115"/>
                    </a:cubicBezTo>
                    <a:cubicBezTo>
                      <a:pt x="2644140" y="166688"/>
                      <a:pt x="2614613" y="180022"/>
                      <a:pt x="2583180" y="187643"/>
                    </a:cubicBezTo>
                    <a:cubicBezTo>
                      <a:pt x="2552700" y="195263"/>
                      <a:pt x="2521268" y="201930"/>
                      <a:pt x="2489835" y="201930"/>
                    </a:cubicBezTo>
                    <a:cubicBezTo>
                      <a:pt x="2460308" y="201930"/>
                      <a:pt x="2431733" y="189547"/>
                      <a:pt x="2404110" y="180022"/>
                    </a:cubicBezTo>
                    <a:cubicBezTo>
                      <a:pt x="2369820" y="167640"/>
                      <a:pt x="2331720" y="166688"/>
                      <a:pt x="2296478" y="166688"/>
                    </a:cubicBezTo>
                    <a:cubicBezTo>
                      <a:pt x="2263140" y="166688"/>
                      <a:pt x="2228850" y="167640"/>
                      <a:pt x="2195513" y="168593"/>
                    </a:cubicBezTo>
                    <a:cubicBezTo>
                      <a:pt x="2165985" y="169545"/>
                      <a:pt x="2136458" y="171450"/>
                      <a:pt x="2105978" y="169545"/>
                    </a:cubicBezTo>
                    <a:cubicBezTo>
                      <a:pt x="2089785" y="168593"/>
                      <a:pt x="2073593" y="167640"/>
                      <a:pt x="2057400" y="167640"/>
                    </a:cubicBezTo>
                    <a:cubicBezTo>
                      <a:pt x="2043113" y="167640"/>
                      <a:pt x="2028825" y="170497"/>
                      <a:pt x="2015490" y="168593"/>
                    </a:cubicBezTo>
                    <a:cubicBezTo>
                      <a:pt x="2014538" y="168593"/>
                      <a:pt x="2014538" y="167640"/>
                      <a:pt x="2014538" y="167640"/>
                    </a:cubicBezTo>
                    <a:cubicBezTo>
                      <a:pt x="2014538" y="167640"/>
                      <a:pt x="2014538" y="167640"/>
                      <a:pt x="2014538" y="167640"/>
                    </a:cubicBezTo>
                    <a:cubicBezTo>
                      <a:pt x="1956435" y="164783"/>
                      <a:pt x="1899285" y="158115"/>
                      <a:pt x="1842135" y="149543"/>
                    </a:cubicBezTo>
                    <a:cubicBezTo>
                      <a:pt x="1809750" y="144780"/>
                      <a:pt x="1776413" y="148590"/>
                      <a:pt x="1744028" y="153352"/>
                    </a:cubicBezTo>
                    <a:cubicBezTo>
                      <a:pt x="1712595" y="157163"/>
                      <a:pt x="1680210" y="160020"/>
                      <a:pt x="1648778" y="160020"/>
                    </a:cubicBezTo>
                    <a:cubicBezTo>
                      <a:pt x="1618298" y="160020"/>
                      <a:pt x="1587818" y="156210"/>
                      <a:pt x="1557338" y="151447"/>
                    </a:cubicBezTo>
                    <a:cubicBezTo>
                      <a:pt x="1527810" y="146685"/>
                      <a:pt x="1498283" y="141922"/>
                      <a:pt x="1469708" y="132397"/>
                    </a:cubicBezTo>
                    <a:cubicBezTo>
                      <a:pt x="1440180" y="122872"/>
                      <a:pt x="1414463" y="106680"/>
                      <a:pt x="1384935" y="95250"/>
                    </a:cubicBezTo>
                    <a:cubicBezTo>
                      <a:pt x="1369695" y="89535"/>
                      <a:pt x="1353503" y="89535"/>
                      <a:pt x="1337310" y="90488"/>
                    </a:cubicBezTo>
                    <a:cubicBezTo>
                      <a:pt x="1327785" y="91440"/>
                      <a:pt x="1318260" y="93345"/>
                      <a:pt x="1308735" y="94298"/>
                    </a:cubicBezTo>
                    <a:cubicBezTo>
                      <a:pt x="1307783" y="95250"/>
                      <a:pt x="1306830" y="96202"/>
                      <a:pt x="1305878" y="96202"/>
                    </a:cubicBezTo>
                    <a:cubicBezTo>
                      <a:pt x="1279208" y="98107"/>
                      <a:pt x="1253490" y="100965"/>
                      <a:pt x="1227773" y="105727"/>
                    </a:cubicBezTo>
                    <a:cubicBezTo>
                      <a:pt x="1202055" y="110490"/>
                      <a:pt x="1176338" y="119063"/>
                      <a:pt x="1151573" y="124777"/>
                    </a:cubicBezTo>
                    <a:cubicBezTo>
                      <a:pt x="1099185" y="137160"/>
                      <a:pt x="1047750" y="139065"/>
                      <a:pt x="995363" y="139065"/>
                    </a:cubicBezTo>
                    <a:cubicBezTo>
                      <a:pt x="968693" y="139065"/>
                      <a:pt x="942975" y="139065"/>
                      <a:pt x="916305" y="136208"/>
                    </a:cubicBezTo>
                    <a:cubicBezTo>
                      <a:pt x="890588" y="133350"/>
                      <a:pt x="865823" y="126682"/>
                      <a:pt x="840105" y="123825"/>
                    </a:cubicBezTo>
                    <a:cubicBezTo>
                      <a:pt x="826770" y="121920"/>
                      <a:pt x="813435" y="120967"/>
                      <a:pt x="800100" y="120015"/>
                    </a:cubicBezTo>
                    <a:cubicBezTo>
                      <a:pt x="799148" y="120015"/>
                      <a:pt x="799148" y="120015"/>
                      <a:pt x="798195" y="120015"/>
                    </a:cubicBezTo>
                    <a:cubicBezTo>
                      <a:pt x="782003" y="117157"/>
                      <a:pt x="764858" y="117157"/>
                      <a:pt x="747713" y="119063"/>
                    </a:cubicBezTo>
                    <a:cubicBezTo>
                      <a:pt x="745808" y="119063"/>
                      <a:pt x="742950" y="119063"/>
                      <a:pt x="741045" y="119063"/>
                    </a:cubicBezTo>
                    <a:cubicBezTo>
                      <a:pt x="722948" y="118110"/>
                      <a:pt x="704850" y="119063"/>
                      <a:pt x="687705" y="119063"/>
                    </a:cubicBezTo>
                    <a:cubicBezTo>
                      <a:pt x="652463" y="120015"/>
                      <a:pt x="618173" y="121920"/>
                      <a:pt x="583883" y="125730"/>
                    </a:cubicBezTo>
                    <a:cubicBezTo>
                      <a:pt x="567690" y="127635"/>
                      <a:pt x="550545" y="127635"/>
                      <a:pt x="534353" y="128588"/>
                    </a:cubicBezTo>
                    <a:cubicBezTo>
                      <a:pt x="518160" y="129540"/>
                      <a:pt x="501968" y="132397"/>
                      <a:pt x="485775" y="134302"/>
                    </a:cubicBezTo>
                    <a:cubicBezTo>
                      <a:pt x="454343" y="140018"/>
                      <a:pt x="421958" y="138113"/>
                      <a:pt x="389573" y="140970"/>
                    </a:cubicBezTo>
                    <a:cubicBezTo>
                      <a:pt x="355283" y="143827"/>
                      <a:pt x="320040" y="145733"/>
                      <a:pt x="285750" y="144780"/>
                    </a:cubicBezTo>
                    <a:cubicBezTo>
                      <a:pt x="248603" y="143827"/>
                      <a:pt x="212408" y="146685"/>
                      <a:pt x="175260" y="150495"/>
                    </a:cubicBezTo>
                    <a:cubicBezTo>
                      <a:pt x="140970" y="153352"/>
                      <a:pt x="105728" y="157163"/>
                      <a:pt x="70485" y="158115"/>
                    </a:cubicBezTo>
                    <a:cubicBezTo>
                      <a:pt x="55245" y="158115"/>
                      <a:pt x="40958" y="157163"/>
                      <a:pt x="25718" y="157163"/>
                    </a:cubicBezTo>
                    <a:cubicBezTo>
                      <a:pt x="17145" y="157163"/>
                      <a:pt x="8573" y="155258"/>
                      <a:pt x="0" y="154305"/>
                    </a:cubicBezTo>
                    <a:cubicBezTo>
                      <a:pt x="5715" y="158115"/>
                      <a:pt x="10478" y="162877"/>
                      <a:pt x="12383" y="168593"/>
                    </a:cubicBezTo>
                    <a:cubicBezTo>
                      <a:pt x="14288" y="177165"/>
                      <a:pt x="40005" y="174308"/>
                      <a:pt x="46673" y="177165"/>
                    </a:cubicBezTo>
                    <a:cubicBezTo>
                      <a:pt x="50483" y="179070"/>
                      <a:pt x="55245" y="183833"/>
                      <a:pt x="49530" y="186690"/>
                    </a:cubicBezTo>
                    <a:cubicBezTo>
                      <a:pt x="46673" y="188595"/>
                      <a:pt x="42863" y="188595"/>
                      <a:pt x="40005" y="188595"/>
                    </a:cubicBezTo>
                    <a:cubicBezTo>
                      <a:pt x="32385" y="189547"/>
                      <a:pt x="47625" y="202883"/>
                      <a:pt x="49530" y="204788"/>
                    </a:cubicBezTo>
                    <a:cubicBezTo>
                      <a:pt x="59055" y="215265"/>
                      <a:pt x="72390" y="222885"/>
                      <a:pt x="80010" y="235268"/>
                    </a:cubicBezTo>
                    <a:cubicBezTo>
                      <a:pt x="86678" y="245745"/>
                      <a:pt x="86678" y="254318"/>
                      <a:pt x="85725" y="266700"/>
                    </a:cubicBezTo>
                    <a:cubicBezTo>
                      <a:pt x="84773" y="278130"/>
                      <a:pt x="112395" y="266700"/>
                      <a:pt x="117158" y="270510"/>
                    </a:cubicBezTo>
                    <a:cubicBezTo>
                      <a:pt x="120968" y="274320"/>
                      <a:pt x="115253" y="279083"/>
                      <a:pt x="112395" y="280988"/>
                    </a:cubicBezTo>
                    <a:cubicBezTo>
                      <a:pt x="108585" y="283845"/>
                      <a:pt x="103823" y="283845"/>
                      <a:pt x="99060" y="285750"/>
                    </a:cubicBezTo>
                    <a:cubicBezTo>
                      <a:pt x="93345" y="287655"/>
                      <a:pt x="102870" y="299085"/>
                      <a:pt x="104775" y="300990"/>
                    </a:cubicBezTo>
                    <a:cubicBezTo>
                      <a:pt x="106680" y="303847"/>
                      <a:pt x="111443" y="310515"/>
                      <a:pt x="111443" y="315278"/>
                    </a:cubicBezTo>
                    <a:cubicBezTo>
                      <a:pt x="116205" y="313372"/>
                      <a:pt x="120968" y="311468"/>
                      <a:pt x="125730" y="308610"/>
                    </a:cubicBezTo>
                    <a:cubicBezTo>
                      <a:pt x="159068" y="295275"/>
                      <a:pt x="193358" y="282893"/>
                      <a:pt x="228600" y="274320"/>
                    </a:cubicBezTo>
                    <a:cubicBezTo>
                      <a:pt x="262890" y="265747"/>
                      <a:pt x="298133" y="263843"/>
                      <a:pt x="333375" y="260985"/>
                    </a:cubicBezTo>
                    <a:cubicBezTo>
                      <a:pt x="368618" y="258127"/>
                      <a:pt x="403860" y="259080"/>
                      <a:pt x="439103" y="260033"/>
                    </a:cubicBezTo>
                    <a:cubicBezTo>
                      <a:pt x="477203" y="260985"/>
                      <a:pt x="514350" y="256222"/>
                      <a:pt x="552450" y="253365"/>
                    </a:cubicBezTo>
                    <a:cubicBezTo>
                      <a:pt x="625793" y="248602"/>
                      <a:pt x="698183" y="245745"/>
                      <a:pt x="771525" y="241935"/>
                    </a:cubicBezTo>
                    <a:cubicBezTo>
                      <a:pt x="807720" y="240030"/>
                      <a:pt x="843915" y="236220"/>
                      <a:pt x="881063" y="236220"/>
                    </a:cubicBezTo>
                    <a:cubicBezTo>
                      <a:pt x="916305" y="236220"/>
                      <a:pt x="951548" y="238125"/>
                      <a:pt x="986790" y="239077"/>
                    </a:cubicBezTo>
                    <a:cubicBezTo>
                      <a:pt x="986790" y="239077"/>
                      <a:pt x="986790" y="239077"/>
                      <a:pt x="986790" y="239077"/>
                    </a:cubicBezTo>
                    <a:cubicBezTo>
                      <a:pt x="992505" y="238125"/>
                      <a:pt x="998220" y="237172"/>
                      <a:pt x="1003935" y="236220"/>
                    </a:cubicBezTo>
                    <a:cubicBezTo>
                      <a:pt x="1019175" y="233363"/>
                      <a:pt x="1033463" y="230505"/>
                      <a:pt x="1047750" y="225743"/>
                    </a:cubicBezTo>
                    <a:cubicBezTo>
                      <a:pt x="1073468" y="217170"/>
                      <a:pt x="1097280" y="206693"/>
                      <a:pt x="1123950" y="202883"/>
                    </a:cubicBezTo>
                    <a:cubicBezTo>
                      <a:pt x="1152525" y="198120"/>
                      <a:pt x="1181100" y="197168"/>
                      <a:pt x="1209675" y="195263"/>
                    </a:cubicBezTo>
                    <a:cubicBezTo>
                      <a:pt x="1239203" y="193358"/>
                      <a:pt x="1267778" y="190500"/>
                      <a:pt x="1297305" y="188595"/>
                    </a:cubicBezTo>
                    <a:cubicBezTo>
                      <a:pt x="1327785" y="186690"/>
                      <a:pt x="1359218" y="181927"/>
                      <a:pt x="1389698" y="181927"/>
                    </a:cubicBezTo>
                    <a:cubicBezTo>
                      <a:pt x="1414463" y="181927"/>
                      <a:pt x="1440180" y="183833"/>
                      <a:pt x="1463040" y="192405"/>
                    </a:cubicBezTo>
                    <a:cubicBezTo>
                      <a:pt x="1489710" y="201930"/>
                      <a:pt x="1509713" y="219075"/>
                      <a:pt x="1538288" y="222885"/>
                    </a:cubicBezTo>
                    <a:cubicBezTo>
                      <a:pt x="1541145" y="222885"/>
                      <a:pt x="1543050" y="223838"/>
                      <a:pt x="1545908" y="223838"/>
                    </a:cubicBezTo>
                    <a:cubicBezTo>
                      <a:pt x="1548765" y="223838"/>
                      <a:pt x="1551623" y="222885"/>
                      <a:pt x="1553528" y="222885"/>
                    </a:cubicBezTo>
                    <a:cubicBezTo>
                      <a:pt x="1561148" y="221933"/>
                      <a:pt x="1568768" y="220980"/>
                      <a:pt x="1575435" y="220980"/>
                    </a:cubicBezTo>
                    <a:cubicBezTo>
                      <a:pt x="1590675" y="220980"/>
                      <a:pt x="1605915" y="216218"/>
                      <a:pt x="1621155" y="215265"/>
                    </a:cubicBezTo>
                    <a:cubicBezTo>
                      <a:pt x="1622108" y="215265"/>
                      <a:pt x="1624013" y="215265"/>
                      <a:pt x="1624965" y="215265"/>
                    </a:cubicBezTo>
                    <a:cubicBezTo>
                      <a:pt x="1624965" y="215265"/>
                      <a:pt x="1625918" y="215265"/>
                      <a:pt x="1625918" y="215265"/>
                    </a:cubicBezTo>
                    <a:cubicBezTo>
                      <a:pt x="1637348" y="216218"/>
                      <a:pt x="1648778" y="220027"/>
                      <a:pt x="1659255" y="223838"/>
                    </a:cubicBezTo>
                    <a:cubicBezTo>
                      <a:pt x="1674495" y="228600"/>
                      <a:pt x="1688783" y="233363"/>
                      <a:pt x="1704023" y="237172"/>
                    </a:cubicBezTo>
                    <a:cubicBezTo>
                      <a:pt x="1719263" y="240983"/>
                      <a:pt x="1735455" y="246697"/>
                      <a:pt x="1750695" y="249555"/>
                    </a:cubicBezTo>
                    <a:cubicBezTo>
                      <a:pt x="1766888" y="252413"/>
                      <a:pt x="1783080" y="249555"/>
                      <a:pt x="1799273" y="248602"/>
                    </a:cubicBezTo>
                    <a:cubicBezTo>
                      <a:pt x="1828800" y="246697"/>
                      <a:pt x="1858328" y="242888"/>
                      <a:pt x="1887855" y="245745"/>
                    </a:cubicBezTo>
                    <a:cubicBezTo>
                      <a:pt x="1905953" y="246697"/>
                      <a:pt x="1925003" y="245745"/>
                      <a:pt x="1943100" y="245745"/>
                    </a:cubicBezTo>
                    <a:cubicBezTo>
                      <a:pt x="1957388" y="245745"/>
                      <a:pt x="1972628" y="247650"/>
                      <a:pt x="1986915" y="248602"/>
                    </a:cubicBezTo>
                    <a:cubicBezTo>
                      <a:pt x="2019300" y="249555"/>
                      <a:pt x="2050733" y="249555"/>
                      <a:pt x="2083118" y="250508"/>
                    </a:cubicBezTo>
                    <a:cubicBezTo>
                      <a:pt x="2092643" y="250508"/>
                      <a:pt x="2102168" y="251460"/>
                      <a:pt x="2111693" y="250508"/>
                    </a:cubicBezTo>
                    <a:cubicBezTo>
                      <a:pt x="2119313" y="249555"/>
                      <a:pt x="2127885" y="247650"/>
                      <a:pt x="2135505" y="247650"/>
                    </a:cubicBezTo>
                    <a:cubicBezTo>
                      <a:pt x="2149793" y="247650"/>
                      <a:pt x="2164080" y="246697"/>
                      <a:pt x="2178368" y="246697"/>
                    </a:cubicBezTo>
                    <a:cubicBezTo>
                      <a:pt x="2207895" y="245745"/>
                      <a:pt x="2238375" y="248602"/>
                      <a:pt x="2267903" y="251460"/>
                    </a:cubicBezTo>
                    <a:cubicBezTo>
                      <a:pt x="2268855" y="251460"/>
                      <a:pt x="2269808" y="252413"/>
                      <a:pt x="2269808" y="252413"/>
                    </a:cubicBezTo>
                    <a:cubicBezTo>
                      <a:pt x="2273618" y="253365"/>
                      <a:pt x="2276475" y="253365"/>
                      <a:pt x="2280285" y="253365"/>
                    </a:cubicBezTo>
                    <a:cubicBezTo>
                      <a:pt x="2303145" y="256222"/>
                      <a:pt x="2326005" y="258127"/>
                      <a:pt x="2349818" y="260985"/>
                    </a:cubicBezTo>
                    <a:cubicBezTo>
                      <a:pt x="2394585" y="265747"/>
                      <a:pt x="2439353" y="277178"/>
                      <a:pt x="2484120" y="280035"/>
                    </a:cubicBezTo>
                    <a:cubicBezTo>
                      <a:pt x="2531745" y="282893"/>
                      <a:pt x="2578418" y="266700"/>
                      <a:pt x="2624138" y="252413"/>
                    </a:cubicBezTo>
                    <a:cubicBezTo>
                      <a:pt x="2646998" y="245745"/>
                      <a:pt x="2668905" y="239077"/>
                      <a:pt x="2691765" y="231458"/>
                    </a:cubicBezTo>
                    <a:cubicBezTo>
                      <a:pt x="2712720" y="224790"/>
                      <a:pt x="2733675" y="217170"/>
                      <a:pt x="2755583" y="217170"/>
                    </a:cubicBezTo>
                    <a:cubicBezTo>
                      <a:pt x="2756535" y="217170"/>
                      <a:pt x="2756535" y="217170"/>
                      <a:pt x="2757488" y="217170"/>
                    </a:cubicBezTo>
                    <a:cubicBezTo>
                      <a:pt x="2762250" y="216218"/>
                      <a:pt x="2767013" y="217170"/>
                      <a:pt x="2771775" y="216218"/>
                    </a:cubicBezTo>
                    <a:cubicBezTo>
                      <a:pt x="2783205" y="214313"/>
                      <a:pt x="2793683" y="212408"/>
                      <a:pt x="2806065" y="211455"/>
                    </a:cubicBezTo>
                    <a:cubicBezTo>
                      <a:pt x="2829878" y="210502"/>
                      <a:pt x="2853690" y="209550"/>
                      <a:pt x="2878455" y="208597"/>
                    </a:cubicBezTo>
                    <a:cubicBezTo>
                      <a:pt x="2902268" y="207645"/>
                      <a:pt x="2927033" y="206693"/>
                      <a:pt x="2950845" y="206693"/>
                    </a:cubicBezTo>
                    <a:cubicBezTo>
                      <a:pt x="2975610" y="206693"/>
                      <a:pt x="2999423" y="209550"/>
                      <a:pt x="3024188" y="207645"/>
                    </a:cubicBezTo>
                    <a:cubicBezTo>
                      <a:pt x="3048953" y="206693"/>
                      <a:pt x="3073718" y="206693"/>
                      <a:pt x="3097530" y="211455"/>
                    </a:cubicBezTo>
                    <a:cubicBezTo>
                      <a:pt x="3119438" y="216218"/>
                      <a:pt x="3140393" y="222885"/>
                      <a:pt x="3161348" y="230505"/>
                    </a:cubicBezTo>
                    <a:cubicBezTo>
                      <a:pt x="3182303" y="239077"/>
                      <a:pt x="3201353" y="251460"/>
                      <a:pt x="3224213" y="254318"/>
                    </a:cubicBezTo>
                    <a:cubicBezTo>
                      <a:pt x="3243263" y="257175"/>
                      <a:pt x="3260408" y="262890"/>
                      <a:pt x="3278505" y="266700"/>
                    </a:cubicBezTo>
                    <a:cubicBezTo>
                      <a:pt x="3278505" y="263843"/>
                      <a:pt x="3279458" y="259080"/>
                      <a:pt x="3280410" y="258127"/>
                    </a:cubicBezTo>
                    <a:cubicBezTo>
                      <a:pt x="3284220" y="244793"/>
                      <a:pt x="3285173" y="230505"/>
                      <a:pt x="3289935" y="218122"/>
                    </a:cubicBezTo>
                    <a:cubicBezTo>
                      <a:pt x="3294698" y="206693"/>
                      <a:pt x="3302318" y="195263"/>
                      <a:pt x="3309938" y="186690"/>
                    </a:cubicBezTo>
                    <a:cubicBezTo>
                      <a:pt x="3320415" y="175260"/>
                      <a:pt x="3331845" y="167640"/>
                      <a:pt x="3343275" y="157163"/>
                    </a:cubicBezTo>
                    <a:cubicBezTo>
                      <a:pt x="3348038" y="153352"/>
                      <a:pt x="3352800" y="148590"/>
                      <a:pt x="3357563" y="145733"/>
                    </a:cubicBezTo>
                    <a:cubicBezTo>
                      <a:pt x="3361373" y="142875"/>
                      <a:pt x="3365183" y="140970"/>
                      <a:pt x="3368993" y="139065"/>
                    </a:cubicBezTo>
                    <a:cubicBezTo>
                      <a:pt x="3368040" y="138113"/>
                      <a:pt x="3367088" y="137160"/>
                      <a:pt x="3365183" y="137160"/>
                    </a:cubicBezTo>
                    <a:cubicBezTo>
                      <a:pt x="3363278" y="137160"/>
                      <a:pt x="3360420" y="137160"/>
                      <a:pt x="3358515" y="137160"/>
                    </a:cubicBezTo>
                    <a:cubicBezTo>
                      <a:pt x="3348990" y="138113"/>
                      <a:pt x="3339465" y="138113"/>
                      <a:pt x="3329940" y="140018"/>
                    </a:cubicBezTo>
                    <a:cubicBezTo>
                      <a:pt x="3317558" y="141922"/>
                      <a:pt x="3305175" y="142875"/>
                      <a:pt x="3292793" y="144780"/>
                    </a:cubicBezTo>
                    <a:cubicBezTo>
                      <a:pt x="3283268" y="145733"/>
                      <a:pt x="3274695" y="148590"/>
                      <a:pt x="3265170" y="149543"/>
                    </a:cubicBezTo>
                    <a:cubicBezTo>
                      <a:pt x="3239453" y="151447"/>
                      <a:pt x="3215640" y="143827"/>
                      <a:pt x="3190875" y="144780"/>
                    </a:cubicBezTo>
                    <a:cubicBezTo>
                      <a:pt x="3164205" y="146685"/>
                      <a:pt x="3141345" y="154305"/>
                      <a:pt x="3115628" y="160972"/>
                    </a:cubicBezTo>
                    <a:cubicBezTo>
                      <a:pt x="3113723" y="160972"/>
                      <a:pt x="3113723" y="159068"/>
                      <a:pt x="3115628" y="159068"/>
                    </a:cubicBezTo>
                    <a:cubicBezTo>
                      <a:pt x="3136583" y="151447"/>
                      <a:pt x="3157538" y="143827"/>
                      <a:pt x="3180398" y="140970"/>
                    </a:cubicBezTo>
                    <a:cubicBezTo>
                      <a:pt x="3220403" y="122872"/>
                      <a:pt x="3228975" y="70485"/>
                      <a:pt x="3268028" y="50482"/>
                    </a:cubicBezTo>
                    <a:cubicBezTo>
                      <a:pt x="3285173" y="41910"/>
                      <a:pt x="3305175" y="33338"/>
                      <a:pt x="3324225" y="29527"/>
                    </a:cubicBezTo>
                    <a:cubicBezTo>
                      <a:pt x="3335655" y="27622"/>
                      <a:pt x="3347085" y="26670"/>
                      <a:pt x="3358515" y="25717"/>
                    </a:cubicBezTo>
                    <a:cubicBezTo>
                      <a:pt x="3361373" y="25717"/>
                      <a:pt x="3375660" y="25717"/>
                      <a:pt x="3376613" y="20955"/>
                    </a:cubicBezTo>
                    <a:cubicBezTo>
                      <a:pt x="3377565" y="14288"/>
                      <a:pt x="3380423" y="952"/>
                      <a:pt x="3374708" y="0"/>
                    </a:cubicBezTo>
                    <a:close/>
                  </a:path>
                </a:pathLst>
              </a:custGeom>
              <a:solidFill>
                <a:srgbClr val="AF66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943" name="Google Shape;943;p7"/>
            <p:cNvGrpSpPr/>
            <p:nvPr/>
          </p:nvGrpSpPr>
          <p:grpSpPr>
            <a:xfrm rot="9323156" flipH="1">
              <a:off x="11078108" y="726388"/>
              <a:ext cx="601097" cy="1379391"/>
              <a:chOff x="4564559" y="2755331"/>
              <a:chExt cx="751379" cy="1724255"/>
            </a:xfrm>
          </p:grpSpPr>
          <p:sp>
            <p:nvSpPr>
              <p:cNvPr id="944" name="Google Shape;944;p7"/>
              <p:cNvSpPr/>
              <p:nvPr/>
            </p:nvSpPr>
            <p:spPr>
              <a:xfrm>
                <a:off x="4564559" y="2755331"/>
                <a:ext cx="751379" cy="1607284"/>
              </a:xfrm>
              <a:custGeom>
                <a:avLst/>
                <a:gdLst/>
                <a:ahLst/>
                <a:cxnLst/>
                <a:rect l="l" t="t" r="r" b="b"/>
                <a:pathLst>
                  <a:path w="751379" h="1607284" extrusionOk="0">
                    <a:moveTo>
                      <a:pt x="97627" y="1359218"/>
                    </a:moveTo>
                    <a:lnTo>
                      <a:pt x="97627" y="1359218"/>
                    </a:lnTo>
                    <a:cubicBezTo>
                      <a:pt x="80482" y="1272540"/>
                      <a:pt x="128107" y="1187768"/>
                      <a:pt x="159539" y="1104900"/>
                    </a:cubicBezTo>
                    <a:cubicBezTo>
                      <a:pt x="190972" y="1022033"/>
                      <a:pt x="198592" y="912495"/>
                      <a:pt x="126202" y="860108"/>
                    </a:cubicBezTo>
                    <a:cubicBezTo>
                      <a:pt x="90007" y="834390"/>
                      <a:pt x="35714" y="823912"/>
                      <a:pt x="22379" y="782002"/>
                    </a:cubicBezTo>
                    <a:cubicBezTo>
                      <a:pt x="2377" y="720090"/>
                      <a:pt x="93817" y="670560"/>
                      <a:pt x="90007" y="604837"/>
                    </a:cubicBezTo>
                    <a:cubicBezTo>
                      <a:pt x="88102" y="560070"/>
                      <a:pt x="42382" y="530543"/>
                      <a:pt x="18569" y="492442"/>
                    </a:cubicBezTo>
                    <a:cubicBezTo>
                      <a:pt x="-10958" y="441960"/>
                      <a:pt x="-1433" y="377190"/>
                      <a:pt x="20474" y="322898"/>
                    </a:cubicBezTo>
                    <a:cubicBezTo>
                      <a:pt x="42382" y="268605"/>
                      <a:pt x="74767" y="219075"/>
                      <a:pt x="90959" y="162877"/>
                    </a:cubicBezTo>
                    <a:cubicBezTo>
                      <a:pt x="107152" y="106680"/>
                      <a:pt x="101437" y="38100"/>
                      <a:pt x="57622" y="0"/>
                    </a:cubicBezTo>
                    <a:cubicBezTo>
                      <a:pt x="151919" y="52388"/>
                      <a:pt x="248122" y="106680"/>
                      <a:pt x="326227" y="181927"/>
                    </a:cubicBezTo>
                    <a:cubicBezTo>
                      <a:pt x="403380" y="258127"/>
                      <a:pt x="461482" y="360045"/>
                      <a:pt x="461482" y="467677"/>
                    </a:cubicBezTo>
                    <a:cubicBezTo>
                      <a:pt x="461482" y="541020"/>
                      <a:pt x="436717" y="623887"/>
                      <a:pt x="481484" y="682943"/>
                    </a:cubicBezTo>
                    <a:cubicBezTo>
                      <a:pt x="509107" y="719137"/>
                      <a:pt x="555780" y="734377"/>
                      <a:pt x="598642" y="751523"/>
                    </a:cubicBezTo>
                    <a:cubicBezTo>
                      <a:pt x="641505" y="768668"/>
                      <a:pt x="685319" y="797243"/>
                      <a:pt x="694844" y="842010"/>
                    </a:cubicBezTo>
                    <a:cubicBezTo>
                      <a:pt x="704369" y="890587"/>
                      <a:pt x="669127" y="937260"/>
                      <a:pt x="664364" y="986790"/>
                    </a:cubicBezTo>
                    <a:cubicBezTo>
                      <a:pt x="658649" y="1051560"/>
                      <a:pt x="707227" y="1107758"/>
                      <a:pt x="731992" y="1167765"/>
                    </a:cubicBezTo>
                    <a:cubicBezTo>
                      <a:pt x="772949" y="1267777"/>
                      <a:pt x="746280" y="1388745"/>
                      <a:pt x="677699" y="1473518"/>
                    </a:cubicBezTo>
                    <a:cubicBezTo>
                      <a:pt x="611024" y="1555433"/>
                      <a:pt x="489105" y="1637348"/>
                      <a:pt x="381472" y="1596390"/>
                    </a:cubicBezTo>
                    <a:cubicBezTo>
                      <a:pt x="272887" y="1555433"/>
                      <a:pt x="121439" y="1483995"/>
                      <a:pt x="97627" y="1359218"/>
                    </a:cubicBezTo>
                    <a:close/>
                  </a:path>
                </a:pathLst>
              </a:custGeom>
              <a:solidFill>
                <a:srgbClr val="3D7A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45" name="Google Shape;945;p7"/>
              <p:cNvSpPr/>
              <p:nvPr/>
            </p:nvSpPr>
            <p:spPr>
              <a:xfrm>
                <a:off x="4724610" y="2974174"/>
                <a:ext cx="388550" cy="1505412"/>
              </a:xfrm>
              <a:custGeom>
                <a:avLst/>
                <a:gdLst/>
                <a:ahLst/>
                <a:cxnLst/>
                <a:rect l="l" t="t" r="r" b="b"/>
                <a:pathLst>
                  <a:path w="388550" h="1505412" extrusionOk="0">
                    <a:moveTo>
                      <a:pt x="229042" y="970829"/>
                    </a:moveTo>
                    <a:cubicBezTo>
                      <a:pt x="253806" y="867959"/>
                      <a:pt x="292859" y="768899"/>
                      <a:pt x="343342" y="676506"/>
                    </a:cubicBezTo>
                    <a:cubicBezTo>
                      <a:pt x="345246" y="673649"/>
                      <a:pt x="340484" y="670791"/>
                      <a:pt x="338579" y="673649"/>
                    </a:cubicBezTo>
                    <a:cubicBezTo>
                      <a:pt x="289049" y="763184"/>
                      <a:pt x="251901" y="859386"/>
                      <a:pt x="226184" y="958446"/>
                    </a:cubicBezTo>
                    <a:cubicBezTo>
                      <a:pt x="224279" y="940349"/>
                      <a:pt x="222374" y="923204"/>
                      <a:pt x="220469" y="905106"/>
                    </a:cubicBezTo>
                    <a:cubicBezTo>
                      <a:pt x="201419" y="703176"/>
                      <a:pt x="195704" y="498389"/>
                      <a:pt x="142364" y="301221"/>
                    </a:cubicBezTo>
                    <a:cubicBezTo>
                      <a:pt x="141411" y="297411"/>
                      <a:pt x="140459" y="294554"/>
                      <a:pt x="139506" y="290744"/>
                    </a:cubicBezTo>
                    <a:cubicBezTo>
                      <a:pt x="139506" y="290744"/>
                      <a:pt x="139506" y="290744"/>
                      <a:pt x="139506" y="290744"/>
                    </a:cubicBezTo>
                    <a:cubicBezTo>
                      <a:pt x="146174" y="243119"/>
                      <a:pt x="153794" y="194541"/>
                      <a:pt x="160461" y="146916"/>
                    </a:cubicBezTo>
                    <a:cubicBezTo>
                      <a:pt x="161414" y="143106"/>
                      <a:pt x="155699" y="143106"/>
                      <a:pt x="154746" y="146916"/>
                    </a:cubicBezTo>
                    <a:cubicBezTo>
                      <a:pt x="148079" y="190731"/>
                      <a:pt x="141411" y="234546"/>
                      <a:pt x="135696" y="278361"/>
                    </a:cubicBezTo>
                    <a:cubicBezTo>
                      <a:pt x="135696" y="278361"/>
                      <a:pt x="135696" y="278361"/>
                      <a:pt x="135696" y="278361"/>
                    </a:cubicBezTo>
                    <a:cubicBezTo>
                      <a:pt x="135696" y="277409"/>
                      <a:pt x="135696" y="276456"/>
                      <a:pt x="134744" y="276456"/>
                    </a:cubicBezTo>
                    <a:cubicBezTo>
                      <a:pt x="106169" y="178349"/>
                      <a:pt x="64259" y="84051"/>
                      <a:pt x="5204" y="1184"/>
                    </a:cubicBezTo>
                    <a:cubicBezTo>
                      <a:pt x="3299" y="-1674"/>
                      <a:pt x="-1464" y="1184"/>
                      <a:pt x="441" y="4041"/>
                    </a:cubicBezTo>
                    <a:cubicBezTo>
                      <a:pt x="58544" y="85956"/>
                      <a:pt x="98549" y="176444"/>
                      <a:pt x="127124" y="270741"/>
                    </a:cubicBezTo>
                    <a:cubicBezTo>
                      <a:pt x="93786" y="245024"/>
                      <a:pt x="60449" y="220259"/>
                      <a:pt x="27111" y="194541"/>
                    </a:cubicBezTo>
                    <a:cubicBezTo>
                      <a:pt x="24254" y="192636"/>
                      <a:pt x="21396" y="197399"/>
                      <a:pt x="24254" y="199304"/>
                    </a:cubicBezTo>
                    <a:cubicBezTo>
                      <a:pt x="59496" y="225974"/>
                      <a:pt x="94739" y="252644"/>
                      <a:pt x="129981" y="280266"/>
                    </a:cubicBezTo>
                    <a:cubicBezTo>
                      <a:pt x="158556" y="377421"/>
                      <a:pt x="174749" y="477434"/>
                      <a:pt x="185226" y="577446"/>
                    </a:cubicBezTo>
                    <a:cubicBezTo>
                      <a:pt x="194751" y="664124"/>
                      <a:pt x="200467" y="750801"/>
                      <a:pt x="208086" y="837479"/>
                    </a:cubicBezTo>
                    <a:cubicBezTo>
                      <a:pt x="160461" y="723179"/>
                      <a:pt x="95692" y="616499"/>
                      <a:pt x="16634" y="522201"/>
                    </a:cubicBezTo>
                    <a:cubicBezTo>
                      <a:pt x="14729" y="519344"/>
                      <a:pt x="9966" y="523154"/>
                      <a:pt x="12824" y="526011"/>
                    </a:cubicBezTo>
                    <a:cubicBezTo>
                      <a:pt x="94739" y="623166"/>
                      <a:pt x="160461" y="732704"/>
                      <a:pt x="208086" y="850814"/>
                    </a:cubicBezTo>
                    <a:cubicBezTo>
                      <a:pt x="208086" y="851766"/>
                      <a:pt x="209039" y="851766"/>
                      <a:pt x="209992" y="852719"/>
                    </a:cubicBezTo>
                    <a:cubicBezTo>
                      <a:pt x="219517" y="966066"/>
                      <a:pt x="231899" y="1078461"/>
                      <a:pt x="257617" y="1188951"/>
                    </a:cubicBezTo>
                    <a:cubicBezTo>
                      <a:pt x="283334" y="1299441"/>
                      <a:pt x="322386" y="1408026"/>
                      <a:pt x="383346" y="1504229"/>
                    </a:cubicBezTo>
                    <a:cubicBezTo>
                      <a:pt x="385251" y="1507086"/>
                      <a:pt x="390014" y="1504229"/>
                      <a:pt x="388109" y="1501371"/>
                    </a:cubicBezTo>
                    <a:cubicBezTo>
                      <a:pt x="288096" y="1343256"/>
                      <a:pt x="249044" y="1158471"/>
                      <a:pt x="227136" y="973686"/>
                    </a:cubicBezTo>
                    <a:cubicBezTo>
                      <a:pt x="229042" y="972734"/>
                      <a:pt x="229042" y="971781"/>
                      <a:pt x="229042" y="9708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946" name="Google Shape;946;p7"/>
            <p:cNvGrpSpPr/>
            <p:nvPr/>
          </p:nvGrpSpPr>
          <p:grpSpPr>
            <a:xfrm rot="-8658896">
              <a:off x="10569699" y="353571"/>
              <a:ext cx="725994" cy="1575601"/>
              <a:chOff x="5685287" y="2863915"/>
              <a:chExt cx="907616" cy="1969770"/>
            </a:xfrm>
          </p:grpSpPr>
          <p:sp>
            <p:nvSpPr>
              <p:cNvPr id="947" name="Google Shape;947;p7"/>
              <p:cNvSpPr/>
              <p:nvPr/>
            </p:nvSpPr>
            <p:spPr>
              <a:xfrm>
                <a:off x="5685287" y="2863915"/>
                <a:ext cx="707590" cy="1853707"/>
              </a:xfrm>
              <a:custGeom>
                <a:avLst/>
                <a:gdLst/>
                <a:ahLst/>
                <a:cxnLst/>
                <a:rect l="l" t="t" r="r" b="b"/>
                <a:pathLst>
                  <a:path w="707590" h="1853707" extrusionOk="0">
                    <a:moveTo>
                      <a:pt x="136091" y="0"/>
                    </a:moveTo>
                    <a:cubicBezTo>
                      <a:pt x="81799" y="124777"/>
                      <a:pt x="43699" y="251460"/>
                      <a:pt x="21791" y="379095"/>
                    </a:cubicBezTo>
                    <a:cubicBezTo>
                      <a:pt x="76084" y="394335"/>
                      <a:pt x="131328" y="406717"/>
                      <a:pt x="167524" y="407670"/>
                    </a:cubicBezTo>
                    <a:cubicBezTo>
                      <a:pt x="167524" y="407670"/>
                      <a:pt x="89419" y="435292"/>
                      <a:pt x="11314" y="450533"/>
                    </a:cubicBezTo>
                    <a:cubicBezTo>
                      <a:pt x="-3926" y="575310"/>
                      <a:pt x="-3926" y="700088"/>
                      <a:pt x="12266" y="822960"/>
                    </a:cubicBezTo>
                    <a:cubicBezTo>
                      <a:pt x="97991" y="830580"/>
                      <a:pt x="189431" y="836295"/>
                      <a:pt x="239914" y="833438"/>
                    </a:cubicBezTo>
                    <a:cubicBezTo>
                      <a:pt x="310399" y="829627"/>
                      <a:pt x="161809" y="883920"/>
                      <a:pt x="28459" y="920115"/>
                    </a:cubicBezTo>
                    <a:cubicBezTo>
                      <a:pt x="37031" y="962025"/>
                      <a:pt x="47509" y="1002983"/>
                      <a:pt x="59891" y="1043940"/>
                    </a:cubicBezTo>
                    <a:cubicBezTo>
                      <a:pt x="84656" y="1125855"/>
                      <a:pt x="117041" y="1204913"/>
                      <a:pt x="156094" y="1282065"/>
                    </a:cubicBezTo>
                    <a:cubicBezTo>
                      <a:pt x="255153" y="1266825"/>
                      <a:pt x="354214" y="1250633"/>
                      <a:pt x="375169" y="1241108"/>
                    </a:cubicBezTo>
                    <a:cubicBezTo>
                      <a:pt x="401839" y="1228725"/>
                      <a:pt x="300874" y="1303020"/>
                      <a:pt x="199909" y="1361123"/>
                    </a:cubicBezTo>
                    <a:cubicBezTo>
                      <a:pt x="221816" y="1399223"/>
                      <a:pt x="246581" y="1436370"/>
                      <a:pt x="272299" y="1472565"/>
                    </a:cubicBezTo>
                    <a:cubicBezTo>
                      <a:pt x="314209" y="1531620"/>
                      <a:pt x="359928" y="1589723"/>
                      <a:pt x="411364" y="1644968"/>
                    </a:cubicBezTo>
                    <a:cubicBezTo>
                      <a:pt x="440891" y="1629727"/>
                      <a:pt x="468514" y="1615440"/>
                      <a:pt x="478039" y="1607820"/>
                    </a:cubicBezTo>
                    <a:cubicBezTo>
                      <a:pt x="493278" y="1595438"/>
                      <a:pt x="484706" y="1652588"/>
                      <a:pt x="460894" y="1695450"/>
                    </a:cubicBezTo>
                    <a:cubicBezTo>
                      <a:pt x="497089" y="1730693"/>
                      <a:pt x="535189" y="1764983"/>
                      <a:pt x="575194" y="1796415"/>
                    </a:cubicBezTo>
                    <a:cubicBezTo>
                      <a:pt x="628534" y="1838325"/>
                      <a:pt x="671396" y="1855470"/>
                      <a:pt x="707591" y="1853565"/>
                    </a:cubicBezTo>
                    <a:cubicBezTo>
                      <a:pt x="493278" y="1256348"/>
                      <a:pt x="288491" y="611505"/>
                      <a:pt x="136091" y="0"/>
                    </a:cubicBezTo>
                    <a:cubicBezTo>
                      <a:pt x="137044" y="953"/>
                      <a:pt x="137044" y="953"/>
                      <a:pt x="136091" y="0"/>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48" name="Google Shape;948;p7"/>
              <p:cNvSpPr/>
              <p:nvPr/>
            </p:nvSpPr>
            <p:spPr>
              <a:xfrm>
                <a:off x="5823284" y="2865820"/>
                <a:ext cx="769619" cy="1854517"/>
              </a:xfrm>
              <a:custGeom>
                <a:avLst/>
                <a:gdLst/>
                <a:ahLst/>
                <a:cxnLst/>
                <a:rect l="l" t="t" r="r" b="b"/>
                <a:pathLst>
                  <a:path w="769619" h="1854517" extrusionOk="0">
                    <a:moveTo>
                      <a:pt x="564832" y="1217295"/>
                    </a:moveTo>
                    <a:cubicBezTo>
                      <a:pt x="608647" y="1220153"/>
                      <a:pt x="691515" y="1210628"/>
                      <a:pt x="769620" y="1199198"/>
                    </a:cubicBezTo>
                    <a:cubicBezTo>
                      <a:pt x="764857" y="1080135"/>
                      <a:pt x="743903" y="963930"/>
                      <a:pt x="707707" y="850583"/>
                    </a:cubicBezTo>
                    <a:cubicBezTo>
                      <a:pt x="701993" y="833438"/>
                      <a:pt x="696278" y="816293"/>
                      <a:pt x="689610" y="799147"/>
                    </a:cubicBezTo>
                    <a:cubicBezTo>
                      <a:pt x="604838" y="837247"/>
                      <a:pt x="496253" y="877253"/>
                      <a:pt x="532447" y="850583"/>
                    </a:cubicBezTo>
                    <a:cubicBezTo>
                      <a:pt x="558165" y="831533"/>
                      <a:pt x="616268" y="782003"/>
                      <a:pt x="665797" y="739140"/>
                    </a:cubicBezTo>
                    <a:cubicBezTo>
                      <a:pt x="609600" y="606743"/>
                      <a:pt x="531495" y="481013"/>
                      <a:pt x="435293" y="366713"/>
                    </a:cubicBezTo>
                    <a:cubicBezTo>
                      <a:pt x="358140" y="411480"/>
                      <a:pt x="255270" y="455295"/>
                      <a:pt x="290513" y="433388"/>
                    </a:cubicBezTo>
                    <a:cubicBezTo>
                      <a:pt x="317182" y="416243"/>
                      <a:pt x="352425" y="357188"/>
                      <a:pt x="380047" y="304800"/>
                    </a:cubicBezTo>
                    <a:cubicBezTo>
                      <a:pt x="272415" y="189547"/>
                      <a:pt x="144780" y="86678"/>
                      <a:pt x="0" y="0"/>
                    </a:cubicBezTo>
                    <a:cubicBezTo>
                      <a:pt x="151447" y="610553"/>
                      <a:pt x="355282" y="1255395"/>
                      <a:pt x="569595" y="1854518"/>
                    </a:cubicBezTo>
                    <a:cubicBezTo>
                      <a:pt x="635318" y="1851660"/>
                      <a:pt x="675322" y="1785938"/>
                      <a:pt x="704850" y="1691640"/>
                    </a:cubicBezTo>
                    <a:cubicBezTo>
                      <a:pt x="712470" y="1667828"/>
                      <a:pt x="719138" y="1644015"/>
                      <a:pt x="724853" y="1620203"/>
                    </a:cubicBezTo>
                    <a:cubicBezTo>
                      <a:pt x="665797" y="1597343"/>
                      <a:pt x="585788" y="1527810"/>
                      <a:pt x="616268" y="1533525"/>
                    </a:cubicBezTo>
                    <a:cubicBezTo>
                      <a:pt x="634365" y="1536383"/>
                      <a:pt x="689610" y="1542098"/>
                      <a:pt x="741045" y="1545908"/>
                    </a:cubicBezTo>
                    <a:cubicBezTo>
                      <a:pt x="759143" y="1458278"/>
                      <a:pt x="768668" y="1370648"/>
                      <a:pt x="769620" y="1283970"/>
                    </a:cubicBezTo>
                    <a:cubicBezTo>
                      <a:pt x="643890" y="1263968"/>
                      <a:pt x="500063" y="1213485"/>
                      <a:pt x="564832" y="1217295"/>
                    </a:cubicBezTo>
                    <a:close/>
                  </a:path>
                </a:pathLst>
              </a:custGeom>
              <a:gradFill>
                <a:gsLst>
                  <a:gs pos="0">
                    <a:srgbClr val="3D760D"/>
                  </a:gs>
                  <a:gs pos="8000">
                    <a:srgbClr val="3D760D"/>
                  </a:gs>
                  <a:gs pos="100000">
                    <a:srgbClr val="35650E"/>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49" name="Google Shape;949;p7"/>
              <p:cNvSpPr/>
              <p:nvPr/>
            </p:nvSpPr>
            <p:spPr>
              <a:xfrm>
                <a:off x="5839476" y="2930591"/>
                <a:ext cx="600075" cy="1903094"/>
              </a:xfrm>
              <a:custGeom>
                <a:avLst/>
                <a:gdLst/>
                <a:ahLst/>
                <a:cxnLst/>
                <a:rect l="l" t="t" r="r" b="b"/>
                <a:pathLst>
                  <a:path w="600075" h="1903094" extrusionOk="0">
                    <a:moveTo>
                      <a:pt x="6667" y="0"/>
                    </a:moveTo>
                    <a:cubicBezTo>
                      <a:pt x="84772" y="321945"/>
                      <a:pt x="175260" y="641032"/>
                      <a:pt x="275272" y="957263"/>
                    </a:cubicBezTo>
                    <a:cubicBezTo>
                      <a:pt x="375285" y="1273492"/>
                      <a:pt x="485775" y="1586865"/>
                      <a:pt x="600075" y="1899285"/>
                    </a:cubicBezTo>
                    <a:lnTo>
                      <a:pt x="587692" y="1903095"/>
                    </a:lnTo>
                    <a:cubicBezTo>
                      <a:pt x="474345" y="1590675"/>
                      <a:pt x="364807" y="1276350"/>
                      <a:pt x="265747" y="960120"/>
                    </a:cubicBezTo>
                    <a:cubicBezTo>
                      <a:pt x="166688" y="643890"/>
                      <a:pt x="77152" y="323850"/>
                      <a:pt x="0" y="1905"/>
                    </a:cubicBezTo>
                    <a:lnTo>
                      <a:pt x="6667" y="0"/>
                    </a:ln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950" name="Google Shape;950;p7"/>
            <p:cNvGrpSpPr/>
            <p:nvPr/>
          </p:nvGrpSpPr>
          <p:grpSpPr>
            <a:xfrm rot="10175364" flipH="1">
              <a:off x="10690501" y="302565"/>
              <a:ext cx="605031" cy="1387040"/>
              <a:chOff x="6209083" y="1899986"/>
              <a:chExt cx="1085697" cy="2488974"/>
            </a:xfrm>
          </p:grpSpPr>
          <p:sp>
            <p:nvSpPr>
              <p:cNvPr id="951" name="Google Shape;951;p7"/>
              <p:cNvSpPr/>
              <p:nvPr/>
            </p:nvSpPr>
            <p:spPr>
              <a:xfrm>
                <a:off x="6209083" y="1899986"/>
                <a:ext cx="1085697" cy="2325514"/>
              </a:xfrm>
              <a:custGeom>
                <a:avLst/>
                <a:gdLst/>
                <a:ahLst/>
                <a:cxnLst/>
                <a:rect l="l" t="t" r="r" b="b"/>
                <a:pathLst>
                  <a:path w="1085697" h="2325514" extrusionOk="0">
                    <a:moveTo>
                      <a:pt x="140933" y="1965007"/>
                    </a:moveTo>
                    <a:lnTo>
                      <a:pt x="140933" y="1965007"/>
                    </a:lnTo>
                    <a:cubicBezTo>
                      <a:pt x="116169" y="1839278"/>
                      <a:pt x="185701" y="1717357"/>
                      <a:pt x="230469" y="1597343"/>
                    </a:cubicBezTo>
                    <a:cubicBezTo>
                      <a:pt x="275236" y="1477328"/>
                      <a:pt x="286666" y="1318260"/>
                      <a:pt x="182844" y="1243965"/>
                    </a:cubicBezTo>
                    <a:cubicBezTo>
                      <a:pt x="130456" y="1205865"/>
                      <a:pt x="51398" y="1191578"/>
                      <a:pt x="32348" y="1130618"/>
                    </a:cubicBezTo>
                    <a:cubicBezTo>
                      <a:pt x="3773" y="1041082"/>
                      <a:pt x="135219" y="968693"/>
                      <a:pt x="130456" y="875347"/>
                    </a:cubicBezTo>
                    <a:cubicBezTo>
                      <a:pt x="127598" y="809625"/>
                      <a:pt x="60923" y="768668"/>
                      <a:pt x="27586" y="712470"/>
                    </a:cubicBezTo>
                    <a:cubicBezTo>
                      <a:pt x="-16229" y="640080"/>
                      <a:pt x="-1942" y="545783"/>
                      <a:pt x="29491" y="467678"/>
                    </a:cubicBezTo>
                    <a:cubicBezTo>
                      <a:pt x="60923" y="389572"/>
                      <a:pt x="108548" y="317183"/>
                      <a:pt x="131408" y="235267"/>
                    </a:cubicBezTo>
                    <a:cubicBezTo>
                      <a:pt x="154269" y="153353"/>
                      <a:pt x="146648" y="55245"/>
                      <a:pt x="82831" y="0"/>
                    </a:cubicBezTo>
                    <a:cubicBezTo>
                      <a:pt x="219991" y="76200"/>
                      <a:pt x="359056" y="154305"/>
                      <a:pt x="470498" y="263842"/>
                    </a:cubicBezTo>
                    <a:cubicBezTo>
                      <a:pt x="582894" y="373380"/>
                      <a:pt x="666713" y="521017"/>
                      <a:pt x="666713" y="678180"/>
                    </a:cubicBezTo>
                    <a:cubicBezTo>
                      <a:pt x="666713" y="784860"/>
                      <a:pt x="631471" y="904875"/>
                      <a:pt x="696241" y="988695"/>
                    </a:cubicBezTo>
                    <a:cubicBezTo>
                      <a:pt x="736246" y="1041082"/>
                      <a:pt x="803873" y="1062038"/>
                      <a:pt x="864833" y="1087755"/>
                    </a:cubicBezTo>
                    <a:cubicBezTo>
                      <a:pt x="925794" y="1113473"/>
                      <a:pt x="990563" y="1153478"/>
                      <a:pt x="1002946" y="1218248"/>
                    </a:cubicBezTo>
                    <a:cubicBezTo>
                      <a:pt x="1017233" y="1288732"/>
                      <a:pt x="965798" y="1355407"/>
                      <a:pt x="959131" y="1427798"/>
                    </a:cubicBezTo>
                    <a:cubicBezTo>
                      <a:pt x="951511" y="1522095"/>
                      <a:pt x="1021044" y="1602105"/>
                      <a:pt x="1057239" y="1689735"/>
                    </a:cubicBezTo>
                    <a:cubicBezTo>
                      <a:pt x="1117246" y="1834515"/>
                      <a:pt x="1078194" y="2009775"/>
                      <a:pt x="979133" y="2131695"/>
                    </a:cubicBezTo>
                    <a:cubicBezTo>
                      <a:pt x="882931" y="2250758"/>
                      <a:pt x="705766" y="2368868"/>
                      <a:pt x="550508" y="2309813"/>
                    </a:cubicBezTo>
                    <a:cubicBezTo>
                      <a:pt x="394298" y="2248853"/>
                      <a:pt x="176176" y="2145983"/>
                      <a:pt x="140933" y="1965007"/>
                    </a:cubicBezTo>
                    <a:close/>
                  </a:path>
                </a:pathLst>
              </a:custGeom>
              <a:gradFill>
                <a:gsLst>
                  <a:gs pos="0">
                    <a:srgbClr val="2A5B52"/>
                  </a:gs>
                  <a:gs pos="8000">
                    <a:srgbClr val="2A5B52"/>
                  </a:gs>
                  <a:gs pos="100000">
                    <a:srgbClr val="1C3B36"/>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52" name="Google Shape;952;p7"/>
              <p:cNvSpPr/>
              <p:nvPr/>
            </p:nvSpPr>
            <p:spPr>
              <a:xfrm>
                <a:off x="6442316" y="2213685"/>
                <a:ext cx="561812" cy="2175275"/>
              </a:xfrm>
              <a:custGeom>
                <a:avLst/>
                <a:gdLst/>
                <a:ahLst/>
                <a:cxnLst/>
                <a:rect l="l" t="t" r="r" b="b"/>
                <a:pathLst>
                  <a:path w="561812" h="2175275" extrusionOk="0">
                    <a:moveTo>
                      <a:pt x="329658" y="1406516"/>
                    </a:moveTo>
                    <a:cubicBezTo>
                      <a:pt x="365853" y="1257926"/>
                      <a:pt x="422050" y="1114098"/>
                      <a:pt x="495393" y="979796"/>
                    </a:cubicBezTo>
                    <a:cubicBezTo>
                      <a:pt x="498250" y="975033"/>
                      <a:pt x="490630" y="971223"/>
                      <a:pt x="488725" y="975986"/>
                    </a:cubicBezTo>
                    <a:cubicBezTo>
                      <a:pt x="417287" y="1105526"/>
                      <a:pt x="362995" y="1244591"/>
                      <a:pt x="325848" y="1387466"/>
                    </a:cubicBezTo>
                    <a:cubicBezTo>
                      <a:pt x="322990" y="1361748"/>
                      <a:pt x="320133" y="1336031"/>
                      <a:pt x="318228" y="1311266"/>
                    </a:cubicBezTo>
                    <a:cubicBezTo>
                      <a:pt x="290605" y="1018848"/>
                      <a:pt x="282033" y="722621"/>
                      <a:pt x="205833" y="437823"/>
                    </a:cubicBezTo>
                    <a:cubicBezTo>
                      <a:pt x="204880" y="433061"/>
                      <a:pt x="202975" y="428298"/>
                      <a:pt x="202023" y="423536"/>
                    </a:cubicBezTo>
                    <a:cubicBezTo>
                      <a:pt x="202023" y="423536"/>
                      <a:pt x="202023" y="423536"/>
                      <a:pt x="202023" y="422583"/>
                    </a:cubicBezTo>
                    <a:cubicBezTo>
                      <a:pt x="212500" y="353051"/>
                      <a:pt x="222978" y="283518"/>
                      <a:pt x="232503" y="213986"/>
                    </a:cubicBezTo>
                    <a:cubicBezTo>
                      <a:pt x="233455" y="209223"/>
                      <a:pt x="224883" y="209223"/>
                      <a:pt x="224883" y="213986"/>
                    </a:cubicBezTo>
                    <a:cubicBezTo>
                      <a:pt x="215358" y="277803"/>
                      <a:pt x="205833" y="340668"/>
                      <a:pt x="196308" y="404486"/>
                    </a:cubicBezTo>
                    <a:cubicBezTo>
                      <a:pt x="196308" y="404486"/>
                      <a:pt x="196308" y="404486"/>
                      <a:pt x="196308" y="404486"/>
                    </a:cubicBezTo>
                    <a:cubicBezTo>
                      <a:pt x="196308" y="403533"/>
                      <a:pt x="196308" y="401628"/>
                      <a:pt x="195355" y="400676"/>
                    </a:cubicBezTo>
                    <a:cubicBezTo>
                      <a:pt x="153445" y="258753"/>
                      <a:pt x="94390" y="122546"/>
                      <a:pt x="7712" y="1578"/>
                    </a:cubicBezTo>
                    <a:cubicBezTo>
                      <a:pt x="4855" y="-2232"/>
                      <a:pt x="-2765" y="1578"/>
                      <a:pt x="1045" y="5388"/>
                    </a:cubicBezTo>
                    <a:cubicBezTo>
                      <a:pt x="84865" y="123498"/>
                      <a:pt x="142968" y="254943"/>
                      <a:pt x="183925" y="391151"/>
                    </a:cubicBezTo>
                    <a:cubicBezTo>
                      <a:pt x="135348" y="354003"/>
                      <a:pt x="86770" y="317808"/>
                      <a:pt x="38193" y="280661"/>
                    </a:cubicBezTo>
                    <a:cubicBezTo>
                      <a:pt x="34383" y="277803"/>
                      <a:pt x="29620" y="284471"/>
                      <a:pt x="34383" y="287328"/>
                    </a:cubicBezTo>
                    <a:cubicBezTo>
                      <a:pt x="85818" y="326381"/>
                      <a:pt x="136300" y="365433"/>
                      <a:pt x="187735" y="403533"/>
                    </a:cubicBezTo>
                    <a:cubicBezTo>
                      <a:pt x="228693" y="543551"/>
                      <a:pt x="252505" y="689283"/>
                      <a:pt x="268698" y="834063"/>
                    </a:cubicBezTo>
                    <a:cubicBezTo>
                      <a:pt x="282985" y="958841"/>
                      <a:pt x="291558" y="1084571"/>
                      <a:pt x="302035" y="1210301"/>
                    </a:cubicBezTo>
                    <a:cubicBezTo>
                      <a:pt x="233455" y="1045518"/>
                      <a:pt x="139158" y="891213"/>
                      <a:pt x="24858" y="754053"/>
                    </a:cubicBezTo>
                    <a:cubicBezTo>
                      <a:pt x="21048" y="750243"/>
                      <a:pt x="15333" y="755958"/>
                      <a:pt x="19143" y="759768"/>
                    </a:cubicBezTo>
                    <a:cubicBezTo>
                      <a:pt x="137253" y="900738"/>
                      <a:pt x="232503" y="1058853"/>
                      <a:pt x="301083" y="1229351"/>
                    </a:cubicBezTo>
                    <a:cubicBezTo>
                      <a:pt x="302035" y="1230303"/>
                      <a:pt x="302987" y="1231256"/>
                      <a:pt x="303940" y="1231256"/>
                    </a:cubicBezTo>
                    <a:cubicBezTo>
                      <a:pt x="318228" y="1395086"/>
                      <a:pt x="335373" y="1557963"/>
                      <a:pt x="372520" y="1717983"/>
                    </a:cubicBezTo>
                    <a:cubicBezTo>
                      <a:pt x="409668" y="1878003"/>
                      <a:pt x="465865" y="2034213"/>
                      <a:pt x="554448" y="2173278"/>
                    </a:cubicBezTo>
                    <a:cubicBezTo>
                      <a:pt x="557305" y="2178041"/>
                      <a:pt x="563973" y="2173278"/>
                      <a:pt x="561115" y="2169468"/>
                    </a:cubicBezTo>
                    <a:cubicBezTo>
                      <a:pt x="416335" y="1940868"/>
                      <a:pt x="359185" y="1673216"/>
                      <a:pt x="328705" y="1406516"/>
                    </a:cubicBezTo>
                    <a:cubicBezTo>
                      <a:pt x="328705" y="1408421"/>
                      <a:pt x="329658" y="1407468"/>
                      <a:pt x="329658" y="1406516"/>
                    </a:cubicBezTo>
                    <a:close/>
                  </a:path>
                </a:pathLst>
              </a:custGeom>
              <a:solidFill>
                <a:srgbClr val="44937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953" name="Google Shape;953;p7"/>
            <p:cNvGrpSpPr/>
            <p:nvPr/>
          </p:nvGrpSpPr>
          <p:grpSpPr>
            <a:xfrm rot="7974174" flipH="1">
              <a:off x="10892641" y="76542"/>
              <a:ext cx="821066" cy="1403814"/>
              <a:chOff x="7981884" y="2154029"/>
              <a:chExt cx="1026344" cy="1781575"/>
            </a:xfrm>
          </p:grpSpPr>
          <p:sp>
            <p:nvSpPr>
              <p:cNvPr id="954" name="Google Shape;954;p7"/>
              <p:cNvSpPr/>
              <p:nvPr/>
            </p:nvSpPr>
            <p:spPr>
              <a:xfrm>
                <a:off x="7981884" y="2154029"/>
                <a:ext cx="1026344" cy="1688503"/>
              </a:xfrm>
              <a:custGeom>
                <a:avLst/>
                <a:gdLst/>
                <a:ahLst/>
                <a:cxnLst/>
                <a:rect l="l" t="t" r="r" b="b"/>
                <a:pathLst>
                  <a:path w="1026344" h="1688503" extrusionOk="0">
                    <a:moveTo>
                      <a:pt x="224555" y="1223284"/>
                    </a:moveTo>
                    <a:cubicBezTo>
                      <a:pt x="165500" y="1170897"/>
                      <a:pt x="100730" y="1123272"/>
                      <a:pt x="54057" y="1059454"/>
                    </a:cubicBezTo>
                    <a:cubicBezTo>
                      <a:pt x="7385" y="995637"/>
                      <a:pt x="-17380" y="908959"/>
                      <a:pt x="14052" y="836569"/>
                    </a:cubicBezTo>
                    <a:cubicBezTo>
                      <a:pt x="45485" y="764179"/>
                      <a:pt x="149307" y="725127"/>
                      <a:pt x="209315" y="776562"/>
                    </a:cubicBezTo>
                    <a:cubicBezTo>
                      <a:pt x="234080" y="797517"/>
                      <a:pt x="258845" y="831807"/>
                      <a:pt x="288373" y="819424"/>
                    </a:cubicBezTo>
                    <a:cubicBezTo>
                      <a:pt x="315995" y="807994"/>
                      <a:pt x="312185" y="766084"/>
                      <a:pt x="296945" y="740367"/>
                    </a:cubicBezTo>
                    <a:cubicBezTo>
                      <a:pt x="271227" y="698457"/>
                      <a:pt x="230270" y="667977"/>
                      <a:pt x="193123" y="635592"/>
                    </a:cubicBezTo>
                    <a:cubicBezTo>
                      <a:pt x="155975" y="603207"/>
                      <a:pt x="119780" y="565107"/>
                      <a:pt x="110255" y="516529"/>
                    </a:cubicBezTo>
                    <a:cubicBezTo>
                      <a:pt x="100730" y="467952"/>
                      <a:pt x="129305" y="409849"/>
                      <a:pt x="177882" y="403182"/>
                    </a:cubicBezTo>
                    <a:cubicBezTo>
                      <a:pt x="195980" y="401277"/>
                      <a:pt x="215030" y="406039"/>
                      <a:pt x="232175" y="399372"/>
                    </a:cubicBezTo>
                    <a:cubicBezTo>
                      <a:pt x="260750" y="388894"/>
                      <a:pt x="270275" y="350794"/>
                      <a:pt x="263607" y="320314"/>
                    </a:cubicBezTo>
                    <a:cubicBezTo>
                      <a:pt x="256940" y="289834"/>
                      <a:pt x="237890" y="264117"/>
                      <a:pt x="227412" y="235542"/>
                    </a:cubicBezTo>
                    <a:cubicBezTo>
                      <a:pt x="189312" y="133624"/>
                      <a:pt x="271227" y="6942"/>
                      <a:pt x="379812" y="274"/>
                    </a:cubicBezTo>
                    <a:cubicBezTo>
                      <a:pt x="488398" y="-6393"/>
                      <a:pt x="585552" y="109812"/>
                      <a:pt x="560787" y="215539"/>
                    </a:cubicBezTo>
                    <a:cubicBezTo>
                      <a:pt x="553167" y="247924"/>
                      <a:pt x="536023" y="279357"/>
                      <a:pt x="533165" y="312694"/>
                    </a:cubicBezTo>
                    <a:cubicBezTo>
                      <a:pt x="531260" y="346032"/>
                      <a:pt x="552215" y="386037"/>
                      <a:pt x="585552" y="385084"/>
                    </a:cubicBezTo>
                    <a:cubicBezTo>
                      <a:pt x="619842" y="384132"/>
                      <a:pt x="638892" y="346032"/>
                      <a:pt x="667467" y="327934"/>
                    </a:cubicBezTo>
                    <a:cubicBezTo>
                      <a:pt x="715092" y="297454"/>
                      <a:pt x="783673" y="331744"/>
                      <a:pt x="805580" y="384132"/>
                    </a:cubicBezTo>
                    <a:cubicBezTo>
                      <a:pt x="827487" y="436519"/>
                      <a:pt x="813200" y="497479"/>
                      <a:pt x="790340" y="548914"/>
                    </a:cubicBezTo>
                    <a:cubicBezTo>
                      <a:pt x="767480" y="600349"/>
                      <a:pt x="735095" y="648927"/>
                      <a:pt x="718902" y="703219"/>
                    </a:cubicBezTo>
                    <a:cubicBezTo>
                      <a:pt x="713187" y="722269"/>
                      <a:pt x="710330" y="746082"/>
                      <a:pt x="726523" y="758464"/>
                    </a:cubicBezTo>
                    <a:cubicBezTo>
                      <a:pt x="751287" y="778467"/>
                      <a:pt x="783673" y="747987"/>
                      <a:pt x="809390" y="729889"/>
                    </a:cubicBezTo>
                    <a:cubicBezTo>
                      <a:pt x="872255" y="687027"/>
                      <a:pt x="965600" y="726079"/>
                      <a:pt x="1001795" y="792754"/>
                    </a:cubicBezTo>
                    <a:cubicBezTo>
                      <a:pt x="1037990" y="860382"/>
                      <a:pt x="1029417" y="942297"/>
                      <a:pt x="1006557" y="1015639"/>
                    </a:cubicBezTo>
                    <a:lnTo>
                      <a:pt x="1006557" y="1015639"/>
                    </a:lnTo>
                    <a:cubicBezTo>
                      <a:pt x="970362" y="1133749"/>
                      <a:pt x="903687" y="1237572"/>
                      <a:pt x="835107" y="1338537"/>
                    </a:cubicBezTo>
                    <a:cubicBezTo>
                      <a:pt x="768432" y="1436644"/>
                      <a:pt x="715092" y="1549992"/>
                      <a:pt x="645560" y="1643337"/>
                    </a:cubicBezTo>
                    <a:cubicBezTo>
                      <a:pt x="547452" y="1775734"/>
                      <a:pt x="504590" y="1582377"/>
                      <a:pt x="457917" y="1506177"/>
                    </a:cubicBezTo>
                    <a:cubicBezTo>
                      <a:pt x="396005" y="1401402"/>
                      <a:pt x="316948" y="1305199"/>
                      <a:pt x="224555" y="1223284"/>
                    </a:cubicBezTo>
                    <a:close/>
                  </a:path>
                </a:pathLst>
              </a:custGeom>
              <a:gradFill>
                <a:gsLst>
                  <a:gs pos="0">
                    <a:srgbClr val="BDD559"/>
                  </a:gs>
                  <a:gs pos="8000">
                    <a:srgbClr val="BDD559"/>
                  </a:gs>
                  <a:gs pos="100000">
                    <a:srgbClr val="5F9322"/>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55" name="Google Shape;955;p7"/>
              <p:cNvSpPr/>
              <p:nvPr/>
            </p:nvSpPr>
            <p:spPr>
              <a:xfrm>
                <a:off x="8212802" y="2446819"/>
                <a:ext cx="551152" cy="1488785"/>
              </a:xfrm>
              <a:custGeom>
                <a:avLst/>
                <a:gdLst/>
                <a:ahLst/>
                <a:cxnLst/>
                <a:rect l="l" t="t" r="r" b="b"/>
                <a:pathLst>
                  <a:path w="551152" h="1488785" extrusionOk="0">
                    <a:moveTo>
                      <a:pt x="550849" y="615216"/>
                    </a:moveTo>
                    <a:cubicBezTo>
                      <a:pt x="552754" y="610454"/>
                      <a:pt x="545134" y="608549"/>
                      <a:pt x="543229" y="613311"/>
                    </a:cubicBezTo>
                    <a:cubicBezTo>
                      <a:pt x="447026" y="844769"/>
                      <a:pt x="381304" y="1084799"/>
                      <a:pt x="356539" y="1333401"/>
                    </a:cubicBezTo>
                    <a:cubicBezTo>
                      <a:pt x="339394" y="1060034"/>
                      <a:pt x="306057" y="786666"/>
                      <a:pt x="257479" y="517109"/>
                    </a:cubicBezTo>
                    <a:cubicBezTo>
                      <a:pt x="257479" y="517109"/>
                      <a:pt x="257479" y="517109"/>
                      <a:pt x="257479" y="517109"/>
                    </a:cubicBezTo>
                    <a:cubicBezTo>
                      <a:pt x="286054" y="420906"/>
                      <a:pt x="324154" y="328514"/>
                      <a:pt x="372732" y="239931"/>
                    </a:cubicBezTo>
                    <a:cubicBezTo>
                      <a:pt x="375589" y="235169"/>
                      <a:pt x="368921" y="231359"/>
                      <a:pt x="366064" y="236121"/>
                    </a:cubicBezTo>
                    <a:cubicBezTo>
                      <a:pt x="319392" y="319941"/>
                      <a:pt x="282244" y="408524"/>
                      <a:pt x="253669" y="500916"/>
                    </a:cubicBezTo>
                    <a:cubicBezTo>
                      <a:pt x="243192" y="441861"/>
                      <a:pt x="231762" y="383759"/>
                      <a:pt x="219379" y="325656"/>
                    </a:cubicBezTo>
                    <a:cubicBezTo>
                      <a:pt x="197471" y="217071"/>
                      <a:pt x="171754" y="109439"/>
                      <a:pt x="145084" y="2759"/>
                    </a:cubicBezTo>
                    <a:cubicBezTo>
                      <a:pt x="144132" y="-2004"/>
                      <a:pt x="136512" y="-99"/>
                      <a:pt x="137464" y="4664"/>
                    </a:cubicBezTo>
                    <a:cubicBezTo>
                      <a:pt x="166039" y="116106"/>
                      <a:pt x="191757" y="228501"/>
                      <a:pt x="214617" y="341849"/>
                    </a:cubicBezTo>
                    <a:cubicBezTo>
                      <a:pt x="172707" y="301844"/>
                      <a:pt x="130796" y="262791"/>
                      <a:pt x="89839" y="222786"/>
                    </a:cubicBezTo>
                    <a:cubicBezTo>
                      <a:pt x="86029" y="218976"/>
                      <a:pt x="80314" y="224691"/>
                      <a:pt x="84124" y="228501"/>
                    </a:cubicBezTo>
                    <a:cubicBezTo>
                      <a:pt x="127939" y="270411"/>
                      <a:pt x="172707" y="312321"/>
                      <a:pt x="216521" y="354231"/>
                    </a:cubicBezTo>
                    <a:cubicBezTo>
                      <a:pt x="216521" y="354231"/>
                      <a:pt x="217474" y="355184"/>
                      <a:pt x="217474" y="355184"/>
                    </a:cubicBezTo>
                    <a:cubicBezTo>
                      <a:pt x="258432" y="555209"/>
                      <a:pt x="289864" y="757139"/>
                      <a:pt x="313676" y="959069"/>
                    </a:cubicBezTo>
                    <a:cubicBezTo>
                      <a:pt x="222237" y="839054"/>
                      <a:pt x="119367" y="727611"/>
                      <a:pt x="6971" y="626646"/>
                    </a:cubicBezTo>
                    <a:cubicBezTo>
                      <a:pt x="3162" y="622836"/>
                      <a:pt x="-2554" y="628551"/>
                      <a:pt x="1257" y="632361"/>
                    </a:cubicBezTo>
                    <a:cubicBezTo>
                      <a:pt x="116509" y="736184"/>
                      <a:pt x="222237" y="850484"/>
                      <a:pt x="314629" y="974309"/>
                    </a:cubicBezTo>
                    <a:cubicBezTo>
                      <a:pt x="321296" y="1035269"/>
                      <a:pt x="327964" y="1096229"/>
                      <a:pt x="333679" y="1157189"/>
                    </a:cubicBezTo>
                    <a:cubicBezTo>
                      <a:pt x="343204" y="1265774"/>
                      <a:pt x="350824" y="1375311"/>
                      <a:pt x="355587" y="1484849"/>
                    </a:cubicBezTo>
                    <a:cubicBezTo>
                      <a:pt x="355587" y="1489611"/>
                      <a:pt x="363207" y="1490564"/>
                      <a:pt x="363207" y="1484849"/>
                    </a:cubicBezTo>
                    <a:cubicBezTo>
                      <a:pt x="361301" y="1450559"/>
                      <a:pt x="360349" y="1417221"/>
                      <a:pt x="357492" y="1382931"/>
                    </a:cubicBezTo>
                    <a:cubicBezTo>
                      <a:pt x="357492" y="1381979"/>
                      <a:pt x="358444" y="1381979"/>
                      <a:pt x="358444" y="1381026"/>
                    </a:cubicBezTo>
                    <a:cubicBezTo>
                      <a:pt x="382257" y="1115279"/>
                      <a:pt x="449884" y="860009"/>
                      <a:pt x="550849" y="615216"/>
                    </a:cubicBezTo>
                    <a:close/>
                  </a:path>
                </a:pathLst>
              </a:custGeom>
              <a:solidFill>
                <a:srgbClr val="192B3E"/>
              </a:solidFill>
              <a:ln w="9525" cap="flat" cmpd="sng">
                <a:solidFill>
                  <a:srgbClr val="317A6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grpSp>
          <p:nvGrpSpPr>
            <p:cNvPr id="956" name="Google Shape;956;p7"/>
            <p:cNvGrpSpPr/>
            <p:nvPr/>
          </p:nvGrpSpPr>
          <p:grpSpPr>
            <a:xfrm rot="-10357414" flipH="1">
              <a:off x="10476660" y="312533"/>
              <a:ext cx="431258" cy="947377"/>
              <a:chOff x="7793199" y="3142045"/>
              <a:chExt cx="539126" cy="1184339"/>
            </a:xfrm>
          </p:grpSpPr>
          <p:sp>
            <p:nvSpPr>
              <p:cNvPr id="957" name="Google Shape;957;p7"/>
              <p:cNvSpPr/>
              <p:nvPr/>
            </p:nvSpPr>
            <p:spPr>
              <a:xfrm>
                <a:off x="7793199" y="3142045"/>
                <a:ext cx="539126" cy="1184339"/>
              </a:xfrm>
              <a:custGeom>
                <a:avLst/>
                <a:gdLst/>
                <a:ahLst/>
                <a:cxnLst/>
                <a:rect l="l" t="t" r="r" b="b"/>
                <a:pathLst>
                  <a:path w="539126" h="1184339" extrusionOk="0">
                    <a:moveTo>
                      <a:pt x="89390" y="737235"/>
                    </a:moveTo>
                    <a:cubicBezTo>
                      <a:pt x="89390" y="671513"/>
                      <a:pt x="101772" y="604838"/>
                      <a:pt x="81770" y="541972"/>
                    </a:cubicBezTo>
                    <a:cubicBezTo>
                      <a:pt x="63672" y="485775"/>
                      <a:pt x="19857" y="439103"/>
                      <a:pt x="5570" y="381953"/>
                    </a:cubicBezTo>
                    <a:cubicBezTo>
                      <a:pt x="-10623" y="318135"/>
                      <a:pt x="12237" y="252413"/>
                      <a:pt x="26524" y="188595"/>
                    </a:cubicBezTo>
                    <a:cubicBezTo>
                      <a:pt x="41765" y="124778"/>
                      <a:pt x="46527" y="50483"/>
                      <a:pt x="4617" y="0"/>
                    </a:cubicBezTo>
                    <a:cubicBezTo>
                      <a:pt x="170352" y="81915"/>
                      <a:pt x="307512" y="217170"/>
                      <a:pt x="398952" y="379095"/>
                    </a:cubicBezTo>
                    <a:cubicBezTo>
                      <a:pt x="490392" y="540068"/>
                      <a:pt x="536112" y="724853"/>
                      <a:pt x="538970" y="910590"/>
                    </a:cubicBezTo>
                    <a:cubicBezTo>
                      <a:pt x="539922" y="966788"/>
                      <a:pt x="537065" y="1024890"/>
                      <a:pt x="515157" y="1077278"/>
                    </a:cubicBezTo>
                    <a:cubicBezTo>
                      <a:pt x="493249" y="1128713"/>
                      <a:pt x="447529" y="1174433"/>
                      <a:pt x="392285" y="1183005"/>
                    </a:cubicBezTo>
                    <a:lnTo>
                      <a:pt x="392285" y="1183005"/>
                    </a:lnTo>
                    <a:cubicBezTo>
                      <a:pt x="304654" y="1197293"/>
                      <a:pt x="238932" y="1093470"/>
                      <a:pt x="192260" y="1032510"/>
                    </a:cubicBezTo>
                    <a:cubicBezTo>
                      <a:pt x="126537" y="947738"/>
                      <a:pt x="89390" y="842963"/>
                      <a:pt x="89390" y="737235"/>
                    </a:cubicBezTo>
                    <a:close/>
                  </a:path>
                </a:pathLst>
              </a:custGeom>
              <a:solidFill>
                <a:srgbClr val="3A7B0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58" name="Google Shape;958;p7"/>
              <p:cNvSpPr/>
              <p:nvPr/>
            </p:nvSpPr>
            <p:spPr>
              <a:xfrm>
                <a:off x="7878077" y="3272865"/>
                <a:ext cx="346292" cy="1036599"/>
              </a:xfrm>
              <a:custGeom>
                <a:avLst/>
                <a:gdLst/>
                <a:ahLst/>
                <a:cxnLst/>
                <a:rect l="l" t="t" r="r" b="b"/>
                <a:pathLst>
                  <a:path w="346292" h="1036599" extrusionOk="0">
                    <a:moveTo>
                      <a:pt x="345507" y="1031231"/>
                    </a:moveTo>
                    <a:cubicBezTo>
                      <a:pt x="262639" y="915978"/>
                      <a:pt x="217872" y="778818"/>
                      <a:pt x="186439" y="641658"/>
                    </a:cubicBezTo>
                    <a:cubicBezTo>
                      <a:pt x="154055" y="501641"/>
                      <a:pt x="133099" y="358766"/>
                      <a:pt x="93094" y="220653"/>
                    </a:cubicBezTo>
                    <a:cubicBezTo>
                      <a:pt x="71187" y="144453"/>
                      <a:pt x="43564" y="71111"/>
                      <a:pt x="6417" y="1578"/>
                    </a:cubicBezTo>
                    <a:cubicBezTo>
                      <a:pt x="4512" y="-2232"/>
                      <a:pt x="-2156" y="1578"/>
                      <a:pt x="702" y="5388"/>
                    </a:cubicBezTo>
                    <a:cubicBezTo>
                      <a:pt x="69282" y="132071"/>
                      <a:pt x="102619" y="273041"/>
                      <a:pt x="132147" y="413058"/>
                    </a:cubicBezTo>
                    <a:cubicBezTo>
                      <a:pt x="160722" y="553076"/>
                      <a:pt x="184534" y="694998"/>
                      <a:pt x="234064" y="829301"/>
                    </a:cubicBezTo>
                    <a:cubicBezTo>
                      <a:pt x="260734" y="902643"/>
                      <a:pt x="295024" y="972176"/>
                      <a:pt x="340744" y="1035993"/>
                    </a:cubicBezTo>
                    <a:cubicBezTo>
                      <a:pt x="342649" y="1037898"/>
                      <a:pt x="348364" y="1035041"/>
                      <a:pt x="345507" y="1031231"/>
                    </a:cubicBezTo>
                    <a:lnTo>
                      <a:pt x="345507" y="103123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grpSp>
        <p:sp>
          <p:nvSpPr>
            <p:cNvPr id="959" name="Google Shape;959;p7" descr="Monkey"/>
            <p:cNvSpPr/>
            <p:nvPr/>
          </p:nvSpPr>
          <p:spPr>
            <a:xfrm rot="952271" flipH="1">
              <a:off x="8178573" y="778084"/>
              <a:ext cx="474614" cy="722279"/>
            </a:xfrm>
            <a:custGeom>
              <a:avLst/>
              <a:gdLst/>
              <a:ahLst/>
              <a:cxnLst/>
              <a:rect l="l" t="t" r="r" b="b"/>
              <a:pathLst>
                <a:path w="895140" h="1362245" extrusionOk="0">
                  <a:moveTo>
                    <a:pt x="230430" y="0"/>
                  </a:moveTo>
                  <a:cubicBezTo>
                    <a:pt x="357693" y="0"/>
                    <a:pt x="460859" y="103166"/>
                    <a:pt x="460859" y="230429"/>
                  </a:cubicBezTo>
                  <a:lnTo>
                    <a:pt x="524229" y="994297"/>
                  </a:lnTo>
                  <a:cubicBezTo>
                    <a:pt x="579710" y="1221666"/>
                    <a:pt x="721368" y="1189007"/>
                    <a:pt x="793748" y="1214422"/>
                  </a:cubicBezTo>
                  <a:lnTo>
                    <a:pt x="895140" y="1362245"/>
                  </a:lnTo>
                  <a:cubicBezTo>
                    <a:pt x="826169" y="1339240"/>
                    <a:pt x="455760" y="1410298"/>
                    <a:pt x="379924" y="1076391"/>
                  </a:cubicBezTo>
                  <a:lnTo>
                    <a:pt x="288037" y="233310"/>
                  </a:lnTo>
                  <a:cubicBezTo>
                    <a:pt x="288037" y="201493"/>
                    <a:pt x="262246" y="175702"/>
                    <a:pt x="230430" y="175702"/>
                  </a:cubicBezTo>
                  <a:cubicBezTo>
                    <a:pt x="198613" y="175702"/>
                    <a:pt x="172822" y="201493"/>
                    <a:pt x="172822" y="233310"/>
                  </a:cubicBezTo>
                  <a:lnTo>
                    <a:pt x="172822" y="356589"/>
                  </a:lnTo>
                  <a:cubicBezTo>
                    <a:pt x="172822" y="404314"/>
                    <a:pt x="134136" y="443001"/>
                    <a:pt x="86411" y="443001"/>
                  </a:cubicBezTo>
                  <a:cubicBezTo>
                    <a:pt x="38688" y="443001"/>
                    <a:pt x="0" y="404314"/>
                    <a:pt x="0" y="356589"/>
                  </a:cubicBezTo>
                  <a:lnTo>
                    <a:pt x="0" y="230429"/>
                  </a:lnTo>
                  <a:cubicBezTo>
                    <a:pt x="0" y="103166"/>
                    <a:pt x="103166" y="0"/>
                    <a:pt x="230430" y="0"/>
                  </a:cubicBezTo>
                  <a:close/>
                </a:path>
              </a:pathLst>
            </a:custGeom>
            <a:solidFill>
              <a:srgbClr val="6E42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60" name="Google Shape;960;p7"/>
            <p:cNvSpPr/>
            <p:nvPr/>
          </p:nvSpPr>
          <p:spPr>
            <a:xfrm rot="-9872879">
              <a:off x="8164342" y="1766374"/>
              <a:ext cx="225993" cy="333923"/>
            </a:xfrm>
            <a:custGeom>
              <a:avLst/>
              <a:gdLst/>
              <a:ahLst/>
              <a:cxnLst/>
              <a:rect l="l" t="t" r="r" b="b"/>
              <a:pathLst>
                <a:path w="708370" h="1046677" extrusionOk="0">
                  <a:moveTo>
                    <a:pt x="449531" y="1040092"/>
                  </a:moveTo>
                  <a:cubicBezTo>
                    <a:pt x="428429" y="1044410"/>
                    <a:pt x="406579" y="1046677"/>
                    <a:pt x="384199" y="1046677"/>
                  </a:cubicBezTo>
                  <a:lnTo>
                    <a:pt x="330173" y="1046677"/>
                  </a:lnTo>
                  <a:cubicBezTo>
                    <a:pt x="218276" y="1046678"/>
                    <a:pt x="119621" y="989984"/>
                    <a:pt x="61366" y="903754"/>
                  </a:cubicBezTo>
                  <a:lnTo>
                    <a:pt x="52286" y="887026"/>
                  </a:lnTo>
                  <a:lnTo>
                    <a:pt x="39404" y="871413"/>
                  </a:lnTo>
                  <a:cubicBezTo>
                    <a:pt x="14526" y="834588"/>
                    <a:pt x="0" y="790196"/>
                    <a:pt x="0" y="742411"/>
                  </a:cubicBezTo>
                  <a:lnTo>
                    <a:pt x="0" y="429462"/>
                  </a:lnTo>
                  <a:cubicBezTo>
                    <a:pt x="3849" y="319889"/>
                    <a:pt x="7246" y="154388"/>
                    <a:pt x="23095" y="84974"/>
                  </a:cubicBezTo>
                  <a:cubicBezTo>
                    <a:pt x="38944" y="15560"/>
                    <a:pt x="55330" y="12974"/>
                    <a:pt x="95095" y="12975"/>
                  </a:cubicBezTo>
                  <a:cubicBezTo>
                    <a:pt x="134860" y="12975"/>
                    <a:pt x="167095" y="45209"/>
                    <a:pt x="167095" y="84974"/>
                  </a:cubicBezTo>
                  <a:lnTo>
                    <a:pt x="167095" y="208740"/>
                  </a:lnTo>
                  <a:lnTo>
                    <a:pt x="184228" y="203421"/>
                  </a:lnTo>
                  <a:lnTo>
                    <a:pt x="208607" y="200964"/>
                  </a:lnTo>
                  <a:lnTo>
                    <a:pt x="208607" y="72794"/>
                  </a:lnTo>
                  <a:cubicBezTo>
                    <a:pt x="208607" y="33029"/>
                    <a:pt x="240842" y="794"/>
                    <a:pt x="280607" y="794"/>
                  </a:cubicBezTo>
                  <a:cubicBezTo>
                    <a:pt x="320372" y="794"/>
                    <a:pt x="352607" y="33029"/>
                    <a:pt x="352607" y="72794"/>
                  </a:cubicBezTo>
                  <a:lnTo>
                    <a:pt x="352607" y="198734"/>
                  </a:lnTo>
                  <a:lnTo>
                    <a:pt x="397271" y="198734"/>
                  </a:lnTo>
                  <a:lnTo>
                    <a:pt x="397271" y="71999"/>
                  </a:lnTo>
                  <a:cubicBezTo>
                    <a:pt x="397271" y="32234"/>
                    <a:pt x="429506" y="-1"/>
                    <a:pt x="469271" y="0"/>
                  </a:cubicBezTo>
                  <a:cubicBezTo>
                    <a:pt x="509036" y="0"/>
                    <a:pt x="541271" y="32234"/>
                    <a:pt x="541271" y="72000"/>
                  </a:cubicBezTo>
                  <a:lnTo>
                    <a:pt x="541271" y="210602"/>
                  </a:lnTo>
                  <a:lnTo>
                    <a:pt x="557719" y="215708"/>
                  </a:lnTo>
                  <a:lnTo>
                    <a:pt x="557719" y="124185"/>
                  </a:lnTo>
                  <a:cubicBezTo>
                    <a:pt x="557719" y="84420"/>
                    <a:pt x="589954" y="52185"/>
                    <a:pt x="629719" y="52185"/>
                  </a:cubicBezTo>
                  <a:cubicBezTo>
                    <a:pt x="669484" y="52185"/>
                    <a:pt x="701719" y="84420"/>
                    <a:pt x="701719" y="124185"/>
                  </a:cubicBezTo>
                  <a:cubicBezTo>
                    <a:pt x="713827" y="205027"/>
                    <a:pt x="701882" y="466756"/>
                    <a:pt x="702368" y="537238"/>
                  </a:cubicBezTo>
                  <a:lnTo>
                    <a:pt x="704635" y="547075"/>
                  </a:lnTo>
                  <a:cubicBezTo>
                    <a:pt x="707095" y="563173"/>
                    <a:pt x="708370" y="579659"/>
                    <a:pt x="708370" y="596444"/>
                  </a:cubicBezTo>
                  <a:lnTo>
                    <a:pt x="708370" y="722507"/>
                  </a:lnTo>
                  <a:cubicBezTo>
                    <a:pt x="708370" y="879162"/>
                    <a:pt x="597251" y="1009864"/>
                    <a:pt x="449531" y="1040092"/>
                  </a:cubicBezTo>
                  <a:close/>
                </a:path>
              </a:pathLst>
            </a:custGeom>
            <a:solidFill>
              <a:srgbClr val="D3B8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Calibri"/>
                <a:ea typeface="Calibri"/>
                <a:cs typeface="Calibri"/>
                <a:sym typeface="Calibri"/>
              </a:endParaRPr>
            </a:p>
          </p:txBody>
        </p:sp>
        <p:sp>
          <p:nvSpPr>
            <p:cNvPr id="961" name="Google Shape;961;p7"/>
            <p:cNvSpPr/>
            <p:nvPr/>
          </p:nvSpPr>
          <p:spPr>
            <a:xfrm rot="1116004">
              <a:off x="8141758" y="1423968"/>
              <a:ext cx="293837" cy="462153"/>
            </a:xfrm>
            <a:custGeom>
              <a:avLst/>
              <a:gdLst/>
              <a:ahLst/>
              <a:cxnLst/>
              <a:rect l="l" t="t" r="r" b="b"/>
              <a:pathLst>
                <a:path w="1071113" h="1684670" extrusionOk="0">
                  <a:moveTo>
                    <a:pt x="49985" y="3953"/>
                  </a:moveTo>
                  <a:cubicBezTo>
                    <a:pt x="369441" y="-55064"/>
                    <a:pt x="669738" y="562317"/>
                    <a:pt x="826695" y="825562"/>
                  </a:cubicBezTo>
                  <a:cubicBezTo>
                    <a:pt x="983652" y="1088807"/>
                    <a:pt x="1185206" y="1406690"/>
                    <a:pt x="991725" y="1583421"/>
                  </a:cubicBezTo>
                  <a:cubicBezTo>
                    <a:pt x="798244" y="1760152"/>
                    <a:pt x="616056" y="1665951"/>
                    <a:pt x="533960" y="1596902"/>
                  </a:cubicBezTo>
                  <a:cubicBezTo>
                    <a:pt x="451865" y="1527853"/>
                    <a:pt x="586141" y="1360290"/>
                    <a:pt x="499152" y="1169128"/>
                  </a:cubicBezTo>
                  <a:cubicBezTo>
                    <a:pt x="412386" y="868014"/>
                    <a:pt x="187312" y="338418"/>
                    <a:pt x="463" y="415203"/>
                  </a:cubicBezTo>
                  <a:cubicBezTo>
                    <a:pt x="-5945" y="281072"/>
                    <a:pt x="56393" y="138084"/>
                    <a:pt x="49985" y="3953"/>
                  </a:cubicBezTo>
                  <a:close/>
                </a:path>
              </a:pathLst>
            </a:custGeom>
            <a:solidFill>
              <a:srgbClr val="6E42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000000"/>
                </a:solidFill>
                <a:latin typeface="Calibri"/>
                <a:ea typeface="Calibri"/>
                <a:cs typeface="Calibri"/>
                <a:sym typeface="Calibri"/>
              </a:endParaRPr>
            </a:p>
          </p:txBody>
        </p:sp>
        <p:sp>
          <p:nvSpPr>
            <p:cNvPr id="962" name="Google Shape;962;p7"/>
            <p:cNvSpPr/>
            <p:nvPr/>
          </p:nvSpPr>
          <p:spPr>
            <a:xfrm flipH="1">
              <a:off x="8480255" y="323900"/>
              <a:ext cx="55200" cy="146400"/>
            </a:xfrm>
            <a:prstGeom prst="roundRect">
              <a:avLst>
                <a:gd name="adj" fmla="val 50000"/>
              </a:avLst>
            </a:prstGeom>
            <a:solidFill>
              <a:srgbClr val="D3B8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Calibri"/>
                <a:ea typeface="Calibri"/>
                <a:cs typeface="Calibri"/>
                <a:sym typeface="Calibri"/>
              </a:endParaRPr>
            </a:p>
          </p:txBody>
        </p:sp>
        <p:sp>
          <p:nvSpPr>
            <p:cNvPr id="963" name="Google Shape;963;p7"/>
            <p:cNvSpPr/>
            <p:nvPr/>
          </p:nvSpPr>
          <p:spPr>
            <a:xfrm flipH="1">
              <a:off x="8415943" y="323900"/>
              <a:ext cx="55200" cy="146400"/>
            </a:xfrm>
            <a:prstGeom prst="roundRect">
              <a:avLst>
                <a:gd name="adj" fmla="val 50000"/>
              </a:avLst>
            </a:prstGeom>
            <a:solidFill>
              <a:srgbClr val="D3B8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Calibri"/>
                <a:ea typeface="Calibri"/>
                <a:cs typeface="Calibri"/>
                <a:sym typeface="Calibri"/>
              </a:endParaRPr>
            </a:p>
          </p:txBody>
        </p:sp>
        <p:sp>
          <p:nvSpPr>
            <p:cNvPr id="964" name="Google Shape;964;p7"/>
            <p:cNvSpPr/>
            <p:nvPr/>
          </p:nvSpPr>
          <p:spPr>
            <a:xfrm flipH="1">
              <a:off x="8351631" y="323900"/>
              <a:ext cx="55200" cy="146400"/>
            </a:xfrm>
            <a:prstGeom prst="roundRect">
              <a:avLst>
                <a:gd name="adj" fmla="val 50000"/>
              </a:avLst>
            </a:prstGeom>
            <a:solidFill>
              <a:srgbClr val="D3B8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Calibri"/>
                <a:ea typeface="Calibri"/>
                <a:cs typeface="Calibri"/>
                <a:sym typeface="Calibri"/>
              </a:endParaRPr>
            </a:p>
          </p:txBody>
        </p:sp>
        <p:sp>
          <p:nvSpPr>
            <p:cNvPr id="965" name="Google Shape;965;p7"/>
            <p:cNvSpPr/>
            <p:nvPr/>
          </p:nvSpPr>
          <p:spPr>
            <a:xfrm flipH="1">
              <a:off x="8287319" y="323900"/>
              <a:ext cx="55200" cy="146400"/>
            </a:xfrm>
            <a:prstGeom prst="roundRect">
              <a:avLst>
                <a:gd name="adj" fmla="val 50000"/>
              </a:avLst>
            </a:prstGeom>
            <a:solidFill>
              <a:srgbClr val="D3B8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Calibri"/>
                <a:ea typeface="Calibri"/>
                <a:cs typeface="Calibri"/>
                <a:sym typeface="Calibri"/>
              </a:endParaRPr>
            </a:p>
          </p:txBody>
        </p:sp>
        <p:sp>
          <p:nvSpPr>
            <p:cNvPr id="966" name="Google Shape;966;p7"/>
            <p:cNvSpPr/>
            <p:nvPr/>
          </p:nvSpPr>
          <p:spPr>
            <a:xfrm rot="10610957" flipH="1">
              <a:off x="8224774" y="578555"/>
              <a:ext cx="251178" cy="427139"/>
            </a:xfrm>
            <a:custGeom>
              <a:avLst/>
              <a:gdLst/>
              <a:ahLst/>
              <a:cxnLst/>
              <a:rect l="l" t="t" r="r" b="b"/>
              <a:pathLst>
                <a:path w="920361" h="1565114" extrusionOk="0">
                  <a:moveTo>
                    <a:pt x="49985" y="6891"/>
                  </a:moveTo>
                  <a:cubicBezTo>
                    <a:pt x="369441" y="-52126"/>
                    <a:pt x="675679" y="271815"/>
                    <a:pt x="826695" y="828500"/>
                  </a:cubicBezTo>
                  <a:cubicBezTo>
                    <a:pt x="888193" y="1055197"/>
                    <a:pt x="920361" y="1308180"/>
                    <a:pt x="920361" y="1565114"/>
                  </a:cubicBezTo>
                  <a:lnTo>
                    <a:pt x="522398" y="1565114"/>
                  </a:lnTo>
                  <a:cubicBezTo>
                    <a:pt x="522398" y="1431156"/>
                    <a:pt x="514535" y="1298199"/>
                    <a:pt x="499152" y="1172066"/>
                  </a:cubicBezTo>
                  <a:cubicBezTo>
                    <a:pt x="435613" y="651054"/>
                    <a:pt x="187312" y="341356"/>
                    <a:pt x="463" y="418141"/>
                  </a:cubicBezTo>
                  <a:cubicBezTo>
                    <a:pt x="-5945" y="284010"/>
                    <a:pt x="56393" y="141022"/>
                    <a:pt x="49985" y="6891"/>
                  </a:cubicBezTo>
                  <a:close/>
                </a:path>
              </a:pathLst>
            </a:custGeom>
            <a:solidFill>
              <a:srgbClr val="6E42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000000"/>
                </a:solidFill>
                <a:latin typeface="Calibri"/>
                <a:ea typeface="Calibri"/>
                <a:cs typeface="Calibri"/>
                <a:sym typeface="Calibri"/>
              </a:endParaRPr>
            </a:p>
          </p:txBody>
        </p:sp>
        <p:sp>
          <p:nvSpPr>
            <p:cNvPr id="967" name="Google Shape;967;p7"/>
            <p:cNvSpPr/>
            <p:nvPr/>
          </p:nvSpPr>
          <p:spPr>
            <a:xfrm>
              <a:off x="7531633" y="303169"/>
              <a:ext cx="55500" cy="147900"/>
            </a:xfrm>
            <a:prstGeom prst="roundRect">
              <a:avLst>
                <a:gd name="adj" fmla="val 50000"/>
              </a:avLst>
            </a:prstGeom>
            <a:solidFill>
              <a:srgbClr val="D3B8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Calibri"/>
                <a:ea typeface="Calibri"/>
                <a:cs typeface="Calibri"/>
                <a:sym typeface="Calibri"/>
              </a:endParaRPr>
            </a:p>
          </p:txBody>
        </p:sp>
        <p:sp>
          <p:nvSpPr>
            <p:cNvPr id="968" name="Google Shape;968;p7"/>
            <p:cNvSpPr/>
            <p:nvPr/>
          </p:nvSpPr>
          <p:spPr>
            <a:xfrm>
              <a:off x="7596510" y="303169"/>
              <a:ext cx="55500" cy="147900"/>
            </a:xfrm>
            <a:prstGeom prst="roundRect">
              <a:avLst>
                <a:gd name="adj" fmla="val 50000"/>
              </a:avLst>
            </a:prstGeom>
            <a:solidFill>
              <a:srgbClr val="D3B8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Calibri"/>
                <a:ea typeface="Calibri"/>
                <a:cs typeface="Calibri"/>
                <a:sym typeface="Calibri"/>
              </a:endParaRPr>
            </a:p>
          </p:txBody>
        </p:sp>
        <p:sp>
          <p:nvSpPr>
            <p:cNvPr id="969" name="Google Shape;969;p7"/>
            <p:cNvSpPr/>
            <p:nvPr/>
          </p:nvSpPr>
          <p:spPr>
            <a:xfrm>
              <a:off x="7661388" y="303169"/>
              <a:ext cx="55500" cy="147900"/>
            </a:xfrm>
            <a:prstGeom prst="roundRect">
              <a:avLst>
                <a:gd name="adj" fmla="val 50000"/>
              </a:avLst>
            </a:prstGeom>
            <a:solidFill>
              <a:srgbClr val="D3B8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Calibri"/>
                <a:ea typeface="Calibri"/>
                <a:cs typeface="Calibri"/>
                <a:sym typeface="Calibri"/>
              </a:endParaRPr>
            </a:p>
          </p:txBody>
        </p:sp>
        <p:sp>
          <p:nvSpPr>
            <p:cNvPr id="970" name="Google Shape;970;p7"/>
            <p:cNvSpPr/>
            <p:nvPr/>
          </p:nvSpPr>
          <p:spPr>
            <a:xfrm>
              <a:off x="7726265" y="303169"/>
              <a:ext cx="55500" cy="147900"/>
            </a:xfrm>
            <a:prstGeom prst="roundRect">
              <a:avLst>
                <a:gd name="adj" fmla="val 50000"/>
              </a:avLst>
            </a:prstGeom>
            <a:solidFill>
              <a:srgbClr val="D3B8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Calibri"/>
                <a:ea typeface="Calibri"/>
                <a:cs typeface="Calibri"/>
                <a:sym typeface="Calibri"/>
              </a:endParaRPr>
            </a:p>
          </p:txBody>
        </p:sp>
        <p:sp>
          <p:nvSpPr>
            <p:cNvPr id="971" name="Google Shape;971;p7"/>
            <p:cNvSpPr/>
            <p:nvPr/>
          </p:nvSpPr>
          <p:spPr>
            <a:xfrm rot="-10612672">
              <a:off x="7591463" y="559967"/>
              <a:ext cx="253476" cy="431046"/>
            </a:xfrm>
            <a:custGeom>
              <a:avLst/>
              <a:gdLst/>
              <a:ahLst/>
              <a:cxnLst/>
              <a:rect l="l" t="t" r="r" b="b"/>
              <a:pathLst>
                <a:path w="920361" h="1565114" extrusionOk="0">
                  <a:moveTo>
                    <a:pt x="49985" y="6891"/>
                  </a:moveTo>
                  <a:cubicBezTo>
                    <a:pt x="369441" y="-52126"/>
                    <a:pt x="675679" y="271815"/>
                    <a:pt x="826695" y="828500"/>
                  </a:cubicBezTo>
                  <a:cubicBezTo>
                    <a:pt x="888193" y="1055197"/>
                    <a:pt x="920361" y="1308180"/>
                    <a:pt x="920361" y="1565114"/>
                  </a:cubicBezTo>
                  <a:lnTo>
                    <a:pt x="522398" y="1565114"/>
                  </a:lnTo>
                  <a:cubicBezTo>
                    <a:pt x="522398" y="1431156"/>
                    <a:pt x="514535" y="1298199"/>
                    <a:pt x="499152" y="1172066"/>
                  </a:cubicBezTo>
                  <a:cubicBezTo>
                    <a:pt x="435613" y="651054"/>
                    <a:pt x="187312" y="341356"/>
                    <a:pt x="463" y="418141"/>
                  </a:cubicBezTo>
                  <a:cubicBezTo>
                    <a:pt x="-5945" y="284010"/>
                    <a:pt x="56393" y="141022"/>
                    <a:pt x="49985" y="6891"/>
                  </a:cubicBezTo>
                  <a:close/>
                </a:path>
              </a:pathLst>
            </a:custGeom>
            <a:solidFill>
              <a:srgbClr val="6E42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000000"/>
                </a:solidFill>
                <a:latin typeface="Calibri"/>
                <a:ea typeface="Calibri"/>
                <a:cs typeface="Calibri"/>
                <a:sym typeface="Calibri"/>
              </a:endParaRPr>
            </a:p>
          </p:txBody>
        </p:sp>
        <p:sp>
          <p:nvSpPr>
            <p:cNvPr id="972" name="Google Shape;972;p7"/>
            <p:cNvSpPr/>
            <p:nvPr/>
          </p:nvSpPr>
          <p:spPr>
            <a:xfrm>
              <a:off x="7720614" y="730265"/>
              <a:ext cx="630644" cy="860440"/>
            </a:xfrm>
            <a:custGeom>
              <a:avLst/>
              <a:gdLst/>
              <a:ahLst/>
              <a:cxnLst/>
              <a:rect l="l" t="t" r="r" b="b"/>
              <a:pathLst>
                <a:path w="1940442" h="2647508" extrusionOk="0">
                  <a:moveTo>
                    <a:pt x="0" y="1323754"/>
                  </a:moveTo>
                  <a:cubicBezTo>
                    <a:pt x="0" y="592665"/>
                    <a:pt x="594532" y="258305"/>
                    <a:pt x="970221" y="0"/>
                  </a:cubicBezTo>
                  <a:cubicBezTo>
                    <a:pt x="1464730" y="315132"/>
                    <a:pt x="1940442" y="592665"/>
                    <a:pt x="1940442" y="1323754"/>
                  </a:cubicBezTo>
                  <a:cubicBezTo>
                    <a:pt x="1940442" y="2054843"/>
                    <a:pt x="1506059" y="2647508"/>
                    <a:pt x="970221" y="2647508"/>
                  </a:cubicBezTo>
                  <a:cubicBezTo>
                    <a:pt x="434383" y="2647508"/>
                    <a:pt x="0" y="2054843"/>
                    <a:pt x="0" y="1323754"/>
                  </a:cubicBezTo>
                  <a:close/>
                </a:path>
              </a:pathLst>
            </a:custGeom>
            <a:solidFill>
              <a:srgbClr val="6E42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Calibri"/>
                <a:ea typeface="Calibri"/>
                <a:cs typeface="Calibri"/>
                <a:sym typeface="Calibri"/>
              </a:endParaRPr>
            </a:p>
          </p:txBody>
        </p:sp>
        <p:sp>
          <p:nvSpPr>
            <p:cNvPr id="973" name="Google Shape;973;p7"/>
            <p:cNvSpPr/>
            <p:nvPr/>
          </p:nvSpPr>
          <p:spPr>
            <a:xfrm>
              <a:off x="7649192" y="504480"/>
              <a:ext cx="135900" cy="228600"/>
            </a:xfrm>
            <a:prstGeom prst="ellipse">
              <a:avLst/>
            </a:prstGeom>
            <a:solidFill>
              <a:srgbClr val="D3B8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Calibri"/>
                <a:ea typeface="Calibri"/>
                <a:cs typeface="Calibri"/>
                <a:sym typeface="Calibri"/>
              </a:endParaRPr>
            </a:p>
          </p:txBody>
        </p:sp>
        <p:sp>
          <p:nvSpPr>
            <p:cNvPr id="974" name="Google Shape;974;p7"/>
            <p:cNvSpPr/>
            <p:nvPr/>
          </p:nvSpPr>
          <p:spPr>
            <a:xfrm>
              <a:off x="8296022" y="494688"/>
              <a:ext cx="135900" cy="228600"/>
            </a:xfrm>
            <a:prstGeom prst="ellipse">
              <a:avLst/>
            </a:prstGeom>
            <a:solidFill>
              <a:srgbClr val="D3B8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Calibri"/>
                <a:ea typeface="Calibri"/>
                <a:cs typeface="Calibri"/>
                <a:sym typeface="Calibri"/>
              </a:endParaRPr>
            </a:p>
          </p:txBody>
        </p:sp>
        <p:sp>
          <p:nvSpPr>
            <p:cNvPr id="975" name="Google Shape;975;p7"/>
            <p:cNvSpPr/>
            <p:nvPr/>
          </p:nvSpPr>
          <p:spPr>
            <a:xfrm>
              <a:off x="7732710" y="382947"/>
              <a:ext cx="611700" cy="475200"/>
            </a:xfrm>
            <a:prstGeom prst="ellipse">
              <a:avLst/>
            </a:prstGeom>
            <a:solidFill>
              <a:srgbClr val="6E42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Calibri"/>
                <a:ea typeface="Calibri"/>
                <a:cs typeface="Calibri"/>
                <a:sym typeface="Calibri"/>
              </a:endParaRPr>
            </a:p>
          </p:txBody>
        </p:sp>
        <p:sp>
          <p:nvSpPr>
            <p:cNvPr id="976" name="Google Shape;976;p7"/>
            <p:cNvSpPr/>
            <p:nvPr/>
          </p:nvSpPr>
          <p:spPr>
            <a:xfrm>
              <a:off x="7737318" y="495264"/>
              <a:ext cx="598391" cy="372644"/>
            </a:xfrm>
            <a:custGeom>
              <a:avLst/>
              <a:gdLst/>
              <a:ahLst/>
              <a:cxnLst/>
              <a:rect l="l" t="t" r="r" b="b"/>
              <a:pathLst>
                <a:path w="1841204" h="1007147" extrusionOk="0">
                  <a:moveTo>
                    <a:pt x="0" y="473747"/>
                  </a:moveTo>
                  <a:cubicBezTo>
                    <a:pt x="0" y="325187"/>
                    <a:pt x="396219" y="-240406"/>
                    <a:pt x="920602" y="115784"/>
                  </a:cubicBezTo>
                  <a:cubicBezTo>
                    <a:pt x="1434353" y="-160662"/>
                    <a:pt x="1841204" y="179158"/>
                    <a:pt x="1841204" y="473747"/>
                  </a:cubicBezTo>
                  <a:cubicBezTo>
                    <a:pt x="1841204" y="768336"/>
                    <a:pt x="1429036" y="1007147"/>
                    <a:pt x="920602" y="1007147"/>
                  </a:cubicBezTo>
                  <a:cubicBezTo>
                    <a:pt x="412168" y="1007147"/>
                    <a:pt x="0" y="622307"/>
                    <a:pt x="0" y="473747"/>
                  </a:cubicBezTo>
                  <a:close/>
                </a:path>
              </a:pathLst>
            </a:custGeom>
            <a:solidFill>
              <a:srgbClr val="D3B8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Calibri"/>
                <a:ea typeface="Calibri"/>
                <a:cs typeface="Calibri"/>
                <a:sym typeface="Calibri"/>
              </a:endParaRPr>
            </a:p>
          </p:txBody>
        </p:sp>
        <p:sp>
          <p:nvSpPr>
            <p:cNvPr id="977" name="Google Shape;977;p7"/>
            <p:cNvSpPr/>
            <p:nvPr/>
          </p:nvSpPr>
          <p:spPr>
            <a:xfrm>
              <a:off x="7978079" y="678426"/>
              <a:ext cx="129600" cy="77700"/>
            </a:xfrm>
            <a:prstGeom prst="ellipse">
              <a:avLst/>
            </a:prstGeom>
            <a:solidFill>
              <a:srgbClr val="6E42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Calibri"/>
                <a:ea typeface="Calibri"/>
                <a:cs typeface="Calibri"/>
                <a:sym typeface="Calibri"/>
              </a:endParaRPr>
            </a:p>
          </p:txBody>
        </p:sp>
        <p:grpSp>
          <p:nvGrpSpPr>
            <p:cNvPr id="978" name="Google Shape;978;p7"/>
            <p:cNvGrpSpPr/>
            <p:nvPr/>
          </p:nvGrpSpPr>
          <p:grpSpPr>
            <a:xfrm>
              <a:off x="7967565" y="264391"/>
              <a:ext cx="167341" cy="222255"/>
              <a:chOff x="1912625" y="1550437"/>
              <a:chExt cx="428200" cy="905684"/>
            </a:xfrm>
          </p:grpSpPr>
          <p:sp>
            <p:nvSpPr>
              <p:cNvPr id="979" name="Google Shape;979;p7"/>
              <p:cNvSpPr/>
              <p:nvPr/>
            </p:nvSpPr>
            <p:spPr>
              <a:xfrm>
                <a:off x="2025502" y="1632098"/>
                <a:ext cx="249865" cy="824023"/>
              </a:xfrm>
              <a:custGeom>
                <a:avLst/>
                <a:gdLst/>
                <a:ahLst/>
                <a:cxnLst/>
                <a:rect l="l" t="t" r="r" b="b"/>
                <a:pathLst>
                  <a:path w="249865" h="824023" extrusionOk="0">
                    <a:moveTo>
                      <a:pt x="0" y="664535"/>
                    </a:moveTo>
                    <a:cubicBezTo>
                      <a:pt x="83288" y="443023"/>
                      <a:pt x="-40757" y="216196"/>
                      <a:pt x="249865" y="0"/>
                    </a:cubicBezTo>
                    <a:cubicBezTo>
                      <a:pt x="67339" y="226827"/>
                      <a:pt x="118730" y="549349"/>
                      <a:pt x="53162" y="824023"/>
                    </a:cubicBezTo>
                    <a:lnTo>
                      <a:pt x="0" y="664535"/>
                    </a:lnTo>
                    <a:close/>
                  </a:path>
                </a:pathLst>
              </a:custGeom>
              <a:solidFill>
                <a:srgbClr val="6E42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Calibri"/>
                  <a:ea typeface="Calibri"/>
                  <a:cs typeface="Calibri"/>
                  <a:sym typeface="Calibri"/>
                </a:endParaRPr>
              </a:p>
            </p:txBody>
          </p:sp>
          <p:sp>
            <p:nvSpPr>
              <p:cNvPr id="980" name="Google Shape;980;p7"/>
              <p:cNvSpPr/>
              <p:nvPr/>
            </p:nvSpPr>
            <p:spPr>
              <a:xfrm rot="-639820">
                <a:off x="1986690" y="1566436"/>
                <a:ext cx="249806" cy="823830"/>
              </a:xfrm>
              <a:custGeom>
                <a:avLst/>
                <a:gdLst/>
                <a:ahLst/>
                <a:cxnLst/>
                <a:rect l="l" t="t" r="r" b="b"/>
                <a:pathLst>
                  <a:path w="249865" h="824023" extrusionOk="0">
                    <a:moveTo>
                      <a:pt x="0" y="664535"/>
                    </a:moveTo>
                    <a:cubicBezTo>
                      <a:pt x="83288" y="443023"/>
                      <a:pt x="-40757" y="216196"/>
                      <a:pt x="249865" y="0"/>
                    </a:cubicBezTo>
                    <a:cubicBezTo>
                      <a:pt x="67339" y="226827"/>
                      <a:pt x="118730" y="549349"/>
                      <a:pt x="53162" y="824023"/>
                    </a:cubicBezTo>
                    <a:lnTo>
                      <a:pt x="0" y="664535"/>
                    </a:lnTo>
                    <a:close/>
                  </a:path>
                </a:pathLst>
              </a:custGeom>
              <a:solidFill>
                <a:srgbClr val="6E42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Calibri"/>
                  <a:ea typeface="Calibri"/>
                  <a:cs typeface="Calibri"/>
                  <a:sym typeface="Calibri"/>
                </a:endParaRPr>
              </a:p>
            </p:txBody>
          </p:sp>
          <p:sp>
            <p:nvSpPr>
              <p:cNvPr id="981" name="Google Shape;981;p7"/>
              <p:cNvSpPr/>
              <p:nvPr/>
            </p:nvSpPr>
            <p:spPr>
              <a:xfrm rot="1086453">
                <a:off x="2083676" y="1737624"/>
                <a:ext cx="172846" cy="570026"/>
              </a:xfrm>
              <a:custGeom>
                <a:avLst/>
                <a:gdLst/>
                <a:ahLst/>
                <a:cxnLst/>
                <a:rect l="l" t="t" r="r" b="b"/>
                <a:pathLst>
                  <a:path w="249865" h="824023" extrusionOk="0">
                    <a:moveTo>
                      <a:pt x="0" y="664535"/>
                    </a:moveTo>
                    <a:cubicBezTo>
                      <a:pt x="83288" y="443023"/>
                      <a:pt x="-40757" y="216196"/>
                      <a:pt x="249865" y="0"/>
                    </a:cubicBezTo>
                    <a:cubicBezTo>
                      <a:pt x="67339" y="226827"/>
                      <a:pt x="118730" y="549349"/>
                      <a:pt x="53162" y="824023"/>
                    </a:cubicBezTo>
                    <a:lnTo>
                      <a:pt x="0" y="664535"/>
                    </a:lnTo>
                    <a:close/>
                  </a:path>
                </a:pathLst>
              </a:custGeom>
              <a:solidFill>
                <a:srgbClr val="6E42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Calibri"/>
                  <a:ea typeface="Calibri"/>
                  <a:cs typeface="Calibri"/>
                  <a:sym typeface="Calibri"/>
                </a:endParaRPr>
              </a:p>
            </p:txBody>
          </p:sp>
        </p:grpSp>
        <p:sp>
          <p:nvSpPr>
            <p:cNvPr id="982" name="Google Shape;982;p7"/>
            <p:cNvSpPr/>
            <p:nvPr/>
          </p:nvSpPr>
          <p:spPr>
            <a:xfrm>
              <a:off x="7968453" y="595144"/>
              <a:ext cx="37886" cy="37553"/>
            </a:xfrm>
            <a:custGeom>
              <a:avLst/>
              <a:gdLst/>
              <a:ahLst/>
              <a:cxnLst/>
              <a:rect l="l" t="t" r="r" b="b"/>
              <a:pathLst>
                <a:path w="70485" h="70522" extrusionOk="0">
                  <a:moveTo>
                    <a:pt x="0" y="35243"/>
                  </a:moveTo>
                  <a:cubicBezTo>
                    <a:pt x="0" y="16193"/>
                    <a:pt x="16193" y="0"/>
                    <a:pt x="34290" y="0"/>
                  </a:cubicBezTo>
                  <a:cubicBezTo>
                    <a:pt x="53340" y="0"/>
                    <a:pt x="70485" y="17145"/>
                    <a:pt x="70485" y="36195"/>
                  </a:cubicBezTo>
                  <a:cubicBezTo>
                    <a:pt x="70485" y="54293"/>
                    <a:pt x="53340" y="71438"/>
                    <a:pt x="35243" y="70485"/>
                  </a:cubicBezTo>
                  <a:cubicBezTo>
                    <a:pt x="15240" y="70485"/>
                    <a:pt x="0" y="55245"/>
                    <a:pt x="0" y="35243"/>
                  </a:cubicBezTo>
                  <a:close/>
                </a:path>
              </a:pathLst>
            </a:custGeom>
            <a:solidFill>
              <a:srgbClr val="282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83" name="Google Shape;983;p7"/>
            <p:cNvSpPr/>
            <p:nvPr/>
          </p:nvSpPr>
          <p:spPr>
            <a:xfrm>
              <a:off x="8070261" y="595144"/>
              <a:ext cx="37886" cy="37553"/>
            </a:xfrm>
            <a:custGeom>
              <a:avLst/>
              <a:gdLst/>
              <a:ahLst/>
              <a:cxnLst/>
              <a:rect l="l" t="t" r="r" b="b"/>
              <a:pathLst>
                <a:path w="70485" h="70522" extrusionOk="0">
                  <a:moveTo>
                    <a:pt x="0" y="35243"/>
                  </a:moveTo>
                  <a:cubicBezTo>
                    <a:pt x="0" y="16193"/>
                    <a:pt x="16193" y="0"/>
                    <a:pt x="34290" y="0"/>
                  </a:cubicBezTo>
                  <a:cubicBezTo>
                    <a:pt x="53340" y="0"/>
                    <a:pt x="70485" y="17145"/>
                    <a:pt x="70485" y="36195"/>
                  </a:cubicBezTo>
                  <a:cubicBezTo>
                    <a:pt x="70485" y="54293"/>
                    <a:pt x="53340" y="71438"/>
                    <a:pt x="35243" y="70485"/>
                  </a:cubicBezTo>
                  <a:cubicBezTo>
                    <a:pt x="15240" y="70485"/>
                    <a:pt x="0" y="55245"/>
                    <a:pt x="0" y="35243"/>
                  </a:cubicBezTo>
                  <a:close/>
                </a:path>
              </a:pathLst>
            </a:custGeom>
            <a:solidFill>
              <a:srgbClr val="282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000000"/>
                </a:solidFill>
                <a:latin typeface="Calibri"/>
                <a:ea typeface="Calibri"/>
                <a:cs typeface="Calibri"/>
                <a:sym typeface="Calibri"/>
              </a:endParaRPr>
            </a:p>
          </p:txBody>
        </p:sp>
        <p:sp>
          <p:nvSpPr>
            <p:cNvPr id="984" name="Google Shape;984;p7"/>
            <p:cNvSpPr/>
            <p:nvPr/>
          </p:nvSpPr>
          <p:spPr>
            <a:xfrm>
              <a:off x="7821743" y="933587"/>
              <a:ext cx="432600" cy="590100"/>
            </a:xfrm>
            <a:prstGeom prst="ellipse">
              <a:avLst/>
            </a:prstGeom>
            <a:solidFill>
              <a:srgbClr val="D3B8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Calibri"/>
                <a:ea typeface="Calibri"/>
                <a:cs typeface="Calibri"/>
                <a:sym typeface="Calibri"/>
              </a:endParaRPr>
            </a:p>
          </p:txBody>
        </p:sp>
        <p:grpSp>
          <p:nvGrpSpPr>
            <p:cNvPr id="985" name="Google Shape;985;p7"/>
            <p:cNvGrpSpPr/>
            <p:nvPr/>
          </p:nvGrpSpPr>
          <p:grpSpPr>
            <a:xfrm flipH="1">
              <a:off x="7575900" y="1379816"/>
              <a:ext cx="425821" cy="735124"/>
              <a:chOff x="2496193" y="4219343"/>
              <a:chExt cx="1310217" cy="2261921"/>
            </a:xfrm>
          </p:grpSpPr>
          <p:sp>
            <p:nvSpPr>
              <p:cNvPr id="986" name="Google Shape;986;p7"/>
              <p:cNvSpPr/>
              <p:nvPr/>
            </p:nvSpPr>
            <p:spPr>
              <a:xfrm rot="-9874670">
                <a:off x="2767784" y="5384259"/>
                <a:ext cx="692577" cy="1023341"/>
              </a:xfrm>
              <a:custGeom>
                <a:avLst/>
                <a:gdLst/>
                <a:ahLst/>
                <a:cxnLst/>
                <a:rect l="l" t="t" r="r" b="b"/>
                <a:pathLst>
                  <a:path w="708370" h="1046677" extrusionOk="0">
                    <a:moveTo>
                      <a:pt x="449531" y="1040092"/>
                    </a:moveTo>
                    <a:cubicBezTo>
                      <a:pt x="428429" y="1044410"/>
                      <a:pt x="406579" y="1046677"/>
                      <a:pt x="384199" y="1046677"/>
                    </a:cubicBezTo>
                    <a:lnTo>
                      <a:pt x="330173" y="1046677"/>
                    </a:lnTo>
                    <a:cubicBezTo>
                      <a:pt x="218276" y="1046678"/>
                      <a:pt x="119621" y="989984"/>
                      <a:pt x="61366" y="903754"/>
                    </a:cubicBezTo>
                    <a:lnTo>
                      <a:pt x="52286" y="887026"/>
                    </a:lnTo>
                    <a:lnTo>
                      <a:pt x="39404" y="871413"/>
                    </a:lnTo>
                    <a:cubicBezTo>
                      <a:pt x="14526" y="834588"/>
                      <a:pt x="0" y="790196"/>
                      <a:pt x="0" y="742411"/>
                    </a:cubicBezTo>
                    <a:lnTo>
                      <a:pt x="0" y="429462"/>
                    </a:lnTo>
                    <a:cubicBezTo>
                      <a:pt x="3849" y="319889"/>
                      <a:pt x="7246" y="154388"/>
                      <a:pt x="23095" y="84974"/>
                    </a:cubicBezTo>
                    <a:cubicBezTo>
                      <a:pt x="38944" y="15560"/>
                      <a:pt x="55330" y="12974"/>
                      <a:pt x="95095" y="12975"/>
                    </a:cubicBezTo>
                    <a:cubicBezTo>
                      <a:pt x="134860" y="12975"/>
                      <a:pt x="167095" y="45209"/>
                      <a:pt x="167095" y="84974"/>
                    </a:cubicBezTo>
                    <a:lnTo>
                      <a:pt x="167095" y="208740"/>
                    </a:lnTo>
                    <a:lnTo>
                      <a:pt x="184228" y="203421"/>
                    </a:lnTo>
                    <a:lnTo>
                      <a:pt x="208607" y="200964"/>
                    </a:lnTo>
                    <a:lnTo>
                      <a:pt x="208607" y="72794"/>
                    </a:lnTo>
                    <a:cubicBezTo>
                      <a:pt x="208607" y="33029"/>
                      <a:pt x="240842" y="794"/>
                      <a:pt x="280607" y="794"/>
                    </a:cubicBezTo>
                    <a:cubicBezTo>
                      <a:pt x="320372" y="794"/>
                      <a:pt x="352607" y="33029"/>
                      <a:pt x="352607" y="72794"/>
                    </a:cubicBezTo>
                    <a:lnTo>
                      <a:pt x="352607" y="198734"/>
                    </a:lnTo>
                    <a:lnTo>
                      <a:pt x="397271" y="198734"/>
                    </a:lnTo>
                    <a:lnTo>
                      <a:pt x="397271" y="71999"/>
                    </a:lnTo>
                    <a:cubicBezTo>
                      <a:pt x="397271" y="32234"/>
                      <a:pt x="429506" y="-1"/>
                      <a:pt x="469271" y="0"/>
                    </a:cubicBezTo>
                    <a:cubicBezTo>
                      <a:pt x="509036" y="0"/>
                      <a:pt x="541271" y="32234"/>
                      <a:pt x="541271" y="72000"/>
                    </a:cubicBezTo>
                    <a:lnTo>
                      <a:pt x="541271" y="210602"/>
                    </a:lnTo>
                    <a:lnTo>
                      <a:pt x="557719" y="215708"/>
                    </a:lnTo>
                    <a:lnTo>
                      <a:pt x="557719" y="124185"/>
                    </a:lnTo>
                    <a:cubicBezTo>
                      <a:pt x="557719" y="84420"/>
                      <a:pt x="589954" y="52185"/>
                      <a:pt x="629719" y="52185"/>
                    </a:cubicBezTo>
                    <a:cubicBezTo>
                      <a:pt x="669484" y="52185"/>
                      <a:pt x="701719" y="84420"/>
                      <a:pt x="701719" y="124185"/>
                    </a:cubicBezTo>
                    <a:cubicBezTo>
                      <a:pt x="713827" y="205027"/>
                      <a:pt x="701882" y="466756"/>
                      <a:pt x="702368" y="537238"/>
                    </a:cubicBezTo>
                    <a:lnTo>
                      <a:pt x="704635" y="547075"/>
                    </a:lnTo>
                    <a:cubicBezTo>
                      <a:pt x="707095" y="563173"/>
                      <a:pt x="708370" y="579659"/>
                      <a:pt x="708370" y="596444"/>
                    </a:cubicBezTo>
                    <a:lnTo>
                      <a:pt x="708370" y="722507"/>
                    </a:lnTo>
                    <a:cubicBezTo>
                      <a:pt x="708370" y="879162"/>
                      <a:pt x="597251" y="1009864"/>
                      <a:pt x="449531" y="1040092"/>
                    </a:cubicBezTo>
                    <a:close/>
                  </a:path>
                </a:pathLst>
              </a:custGeom>
              <a:solidFill>
                <a:srgbClr val="D3B8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Calibri"/>
                  <a:ea typeface="Calibri"/>
                  <a:cs typeface="Calibri"/>
                  <a:sym typeface="Calibri"/>
                </a:endParaRPr>
              </a:p>
            </p:txBody>
          </p:sp>
          <p:sp>
            <p:nvSpPr>
              <p:cNvPr id="987" name="Google Shape;987;p7"/>
              <p:cNvSpPr/>
              <p:nvPr/>
            </p:nvSpPr>
            <p:spPr>
              <a:xfrm rot="1106097">
                <a:off x="2698269" y="4326039"/>
                <a:ext cx="906064" cy="1425078"/>
              </a:xfrm>
              <a:custGeom>
                <a:avLst/>
                <a:gdLst/>
                <a:ahLst/>
                <a:cxnLst/>
                <a:rect l="l" t="t" r="r" b="b"/>
                <a:pathLst>
                  <a:path w="1071113" h="1684670" extrusionOk="0">
                    <a:moveTo>
                      <a:pt x="49985" y="3953"/>
                    </a:moveTo>
                    <a:cubicBezTo>
                      <a:pt x="369441" y="-55064"/>
                      <a:pt x="669738" y="562317"/>
                      <a:pt x="826695" y="825562"/>
                    </a:cubicBezTo>
                    <a:cubicBezTo>
                      <a:pt x="983652" y="1088807"/>
                      <a:pt x="1185206" y="1406690"/>
                      <a:pt x="991725" y="1583421"/>
                    </a:cubicBezTo>
                    <a:cubicBezTo>
                      <a:pt x="798244" y="1760152"/>
                      <a:pt x="616056" y="1665951"/>
                      <a:pt x="533960" y="1596902"/>
                    </a:cubicBezTo>
                    <a:cubicBezTo>
                      <a:pt x="451865" y="1527853"/>
                      <a:pt x="586141" y="1360290"/>
                      <a:pt x="499152" y="1169128"/>
                    </a:cubicBezTo>
                    <a:cubicBezTo>
                      <a:pt x="412386" y="868014"/>
                      <a:pt x="187312" y="338418"/>
                      <a:pt x="463" y="415203"/>
                    </a:cubicBezTo>
                    <a:cubicBezTo>
                      <a:pt x="-5945" y="281072"/>
                      <a:pt x="56393" y="138084"/>
                      <a:pt x="49985" y="3953"/>
                    </a:cubicBezTo>
                    <a:close/>
                  </a:path>
                </a:pathLst>
              </a:custGeom>
              <a:solidFill>
                <a:srgbClr val="6E42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000000"/>
                  </a:solidFill>
                  <a:latin typeface="Calibri"/>
                  <a:ea typeface="Calibri"/>
                  <a:cs typeface="Calibri"/>
                  <a:sym typeface="Calibri"/>
                </a:endParaRPr>
              </a:p>
            </p:txBody>
          </p:sp>
        </p:grpSp>
      </p:grpSp>
      <p:sp>
        <p:nvSpPr>
          <p:cNvPr id="988" name="Google Shape;988;p7"/>
          <p:cNvSpPr txBox="1"/>
          <p:nvPr/>
        </p:nvSpPr>
        <p:spPr>
          <a:xfrm rot="-5400000" flipH="1">
            <a:off x="16770638" y="8738738"/>
            <a:ext cx="2369700" cy="560250"/>
          </a:xfrm>
          <a:prstGeom prst="rect">
            <a:avLst/>
          </a:prstGeom>
          <a:noFill/>
          <a:ln>
            <a:noFill/>
          </a:ln>
        </p:spPr>
        <p:txBody>
          <a:bodyPr spcFirstLastPara="1" wrap="square" lIns="137138" tIns="137138" rIns="137138" bIns="137138" anchor="t" anchorCtr="0">
            <a:noAutofit/>
          </a:bodyPr>
          <a:lstStyle/>
          <a:p>
            <a:pPr marL="0" lvl="0" indent="0" algn="l" rtl="0">
              <a:spcBef>
                <a:spcPts val="0"/>
              </a:spcBef>
              <a:spcAft>
                <a:spcPts val="0"/>
              </a:spcAft>
              <a:buNone/>
            </a:pPr>
            <a:r>
              <a:rPr lang="en" sz="2700">
                <a:solidFill>
                  <a:schemeClr val="dk2"/>
                </a:solidFill>
                <a:latin typeface="Barlow Condensed"/>
                <a:ea typeface="Barlow Condensed"/>
                <a:cs typeface="Barlow Condensed"/>
                <a:sym typeface="Barlow Condensed"/>
              </a:rPr>
              <a:t>SLIDESMANIA.COM</a:t>
            </a:r>
            <a:endParaRPr sz="2700">
              <a:solidFill>
                <a:schemeClr val="dk2"/>
              </a:solidFill>
              <a:latin typeface="Barlow Condensed"/>
              <a:ea typeface="Barlow Condensed"/>
              <a:cs typeface="Barlow Condensed"/>
              <a:sym typeface="Barlow Condensed"/>
            </a:endParaRPr>
          </a:p>
        </p:txBody>
      </p:sp>
    </p:spTree>
    <p:extLst>
      <p:ext uri="{BB962C8B-B14F-4D97-AF65-F5344CB8AC3E}">
        <p14:creationId xmlns:p14="http://schemas.microsoft.com/office/powerpoint/2010/main" val="71230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9.svg"/><Relationship Id="rId7" Type="http://schemas.openxmlformats.org/officeDocument/2006/relationships/image" Target="../media/image7.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3.svg"/><Relationship Id="rId5" Type="http://schemas.openxmlformats.org/officeDocument/2006/relationships/image" Target="../media/image5.svg"/><Relationship Id="rId10"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11.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5.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E3D7"/>
        </a:solidFill>
        <a:effectLst/>
      </p:bgPr>
    </p:bg>
    <p:spTree>
      <p:nvGrpSpPr>
        <p:cNvPr id="1" name=""/>
        <p:cNvGrpSpPr/>
        <p:nvPr/>
      </p:nvGrpSpPr>
      <p:grpSpPr>
        <a:xfrm>
          <a:off x="0" y="0"/>
          <a:ext cx="0" cy="0"/>
          <a:chOff x="0" y="0"/>
          <a:chExt cx="0" cy="0"/>
        </a:xfrm>
      </p:grpSpPr>
      <p:grpSp>
        <p:nvGrpSpPr>
          <p:cNvPr id="2" name="Group 2"/>
          <p:cNvGrpSpPr/>
          <p:nvPr/>
        </p:nvGrpSpPr>
        <p:grpSpPr>
          <a:xfrm>
            <a:off x="1515197" y="6662519"/>
            <a:ext cx="6592880" cy="2595781"/>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1F1F1"/>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1211920"/>
            <a:ext cx="6498405" cy="7719488"/>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70524">
            <a:off x="1946717" y="4503408"/>
            <a:ext cx="876540" cy="1256689"/>
          </a:xfrm>
          <a:prstGeom prst="rect">
            <a:avLst/>
          </a:prstGeom>
        </p:spPr>
      </p:pic>
      <p:pic>
        <p:nvPicPr>
          <p:cNvPr id="6" name="Picture 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801498" y="2321022"/>
            <a:ext cx="1306580" cy="1661786"/>
          </a:xfrm>
          <a:prstGeom prst="rect">
            <a:avLst/>
          </a:prstGeom>
        </p:spPr>
      </p:pic>
      <p:sp>
        <p:nvSpPr>
          <p:cNvPr id="8" name="TextBox 8"/>
          <p:cNvSpPr txBox="1"/>
          <p:nvPr/>
        </p:nvSpPr>
        <p:spPr>
          <a:xfrm>
            <a:off x="8517635" y="3554442"/>
            <a:ext cx="8741665" cy="4145943"/>
          </a:xfrm>
          <a:prstGeom prst="rect">
            <a:avLst/>
          </a:prstGeom>
        </p:spPr>
        <p:txBody>
          <a:bodyPr lIns="0" tIns="0" rIns="0" bIns="0" rtlCol="0" anchor="t">
            <a:spAutoFit/>
          </a:bodyPr>
          <a:lstStyle/>
          <a:p>
            <a:pPr algn="ctr">
              <a:lnSpc>
                <a:spcPts val="10650"/>
              </a:lnSpc>
            </a:pPr>
            <a:r>
              <a:rPr lang="en-US" sz="9682" dirty="0" err="1">
                <a:solidFill>
                  <a:srgbClr val="15485B"/>
                </a:solidFill>
                <a:latin typeface="Nunito Light"/>
              </a:rPr>
              <a:t>Tổng</a:t>
            </a:r>
            <a:r>
              <a:rPr lang="en-US" sz="9682" dirty="0">
                <a:solidFill>
                  <a:srgbClr val="15485B"/>
                </a:solidFill>
                <a:latin typeface="Nunito Light"/>
              </a:rPr>
              <a:t> </a:t>
            </a:r>
            <a:r>
              <a:rPr lang="en-US" sz="9682" dirty="0" err="1">
                <a:solidFill>
                  <a:srgbClr val="15485B"/>
                </a:solidFill>
                <a:latin typeface="Nunito Light"/>
              </a:rPr>
              <a:t>quan</a:t>
            </a:r>
            <a:r>
              <a:rPr lang="en-US" sz="9682" dirty="0">
                <a:solidFill>
                  <a:srgbClr val="15485B"/>
                </a:solidFill>
                <a:latin typeface="Nunito Light"/>
              </a:rPr>
              <a:t> </a:t>
            </a:r>
            <a:r>
              <a:rPr lang="en-US" sz="9682" dirty="0" err="1">
                <a:solidFill>
                  <a:srgbClr val="15485B"/>
                </a:solidFill>
                <a:latin typeface="Nunito Light"/>
              </a:rPr>
              <a:t>về</a:t>
            </a:r>
            <a:r>
              <a:rPr lang="en-US" sz="9682" dirty="0">
                <a:solidFill>
                  <a:srgbClr val="15485B"/>
                </a:solidFill>
                <a:latin typeface="Nunito Light"/>
              </a:rPr>
              <a:t> </a:t>
            </a:r>
            <a:r>
              <a:rPr lang="en-US" sz="9682" dirty="0" err="1">
                <a:solidFill>
                  <a:srgbClr val="15485B"/>
                </a:solidFill>
                <a:latin typeface="Nunito Light"/>
              </a:rPr>
              <a:t>th</a:t>
            </a:r>
            <a:r>
              <a:rPr lang="vi-VN" sz="9682" dirty="0">
                <a:solidFill>
                  <a:srgbClr val="15485B"/>
                </a:solidFill>
                <a:latin typeface="Nunito Light"/>
              </a:rPr>
              <a:t>ư</a:t>
            </a:r>
            <a:r>
              <a:rPr lang="en-US" sz="9682" dirty="0" err="1">
                <a:solidFill>
                  <a:srgbClr val="15485B"/>
                </a:solidFill>
                <a:latin typeface="Nunito Light"/>
              </a:rPr>
              <a:t>ơng</a:t>
            </a:r>
            <a:r>
              <a:rPr lang="en-US" sz="9682" dirty="0">
                <a:solidFill>
                  <a:srgbClr val="15485B"/>
                </a:solidFill>
                <a:latin typeface="Nunito Light"/>
              </a:rPr>
              <a:t> </a:t>
            </a:r>
            <a:r>
              <a:rPr lang="en-US" sz="9682" dirty="0" err="1">
                <a:solidFill>
                  <a:srgbClr val="15485B"/>
                </a:solidFill>
                <a:latin typeface="Nunito Light"/>
              </a:rPr>
              <a:t>mại</a:t>
            </a:r>
            <a:r>
              <a:rPr lang="en-US" sz="9682" dirty="0">
                <a:solidFill>
                  <a:srgbClr val="15485B"/>
                </a:solidFill>
                <a:latin typeface="Nunito Light"/>
              </a:rPr>
              <a:t> </a:t>
            </a:r>
            <a:r>
              <a:rPr lang="en-US" sz="9682" dirty="0" err="1">
                <a:solidFill>
                  <a:srgbClr val="15485B"/>
                </a:solidFill>
                <a:latin typeface="Nunito Light"/>
              </a:rPr>
              <a:t>điện</a:t>
            </a:r>
            <a:r>
              <a:rPr lang="en-US" sz="9682" dirty="0">
                <a:solidFill>
                  <a:srgbClr val="15485B"/>
                </a:solidFill>
                <a:latin typeface="Nunito Light"/>
              </a:rPr>
              <a:t> </a:t>
            </a:r>
            <a:r>
              <a:rPr lang="en-US" sz="9682" dirty="0" err="1">
                <a:solidFill>
                  <a:srgbClr val="15485B"/>
                </a:solidFill>
                <a:latin typeface="Nunito Light"/>
              </a:rPr>
              <a:t>tử</a:t>
            </a:r>
            <a:endParaRPr lang="en-US" sz="9682" dirty="0">
              <a:solidFill>
                <a:srgbClr val="15485B"/>
              </a:solidFill>
              <a:latin typeface="Nunito Light"/>
            </a:endParaRPr>
          </a:p>
        </p:txBody>
      </p:sp>
      <p:pic>
        <p:nvPicPr>
          <p:cNvPr id="10" name="Picture 10"/>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880042" y="2721967"/>
            <a:ext cx="418628" cy="4972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47416" y="8862829"/>
            <a:ext cx="4300114" cy="678742"/>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1F1F1"/>
            </a:solidFill>
          </p:spPr>
        </p:sp>
      </p:grpSp>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221374" y="1346527"/>
            <a:ext cx="418628" cy="497291"/>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092112" y="2493731"/>
            <a:ext cx="677153" cy="970829"/>
          </a:xfrm>
          <a:prstGeom prst="rect">
            <a:avLst/>
          </a:prstGeom>
        </p:spPr>
      </p:pic>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07322" y="2730500"/>
            <a:ext cx="418628" cy="497291"/>
          </a:xfrm>
          <a:prstGeom prst="rect">
            <a:avLst/>
          </a:prstGeom>
        </p:spPr>
      </p:pic>
      <p:grpSp>
        <p:nvGrpSpPr>
          <p:cNvPr id="10" name="Group 10"/>
          <p:cNvGrpSpPr/>
          <p:nvPr/>
        </p:nvGrpSpPr>
        <p:grpSpPr>
          <a:xfrm>
            <a:off x="6629671" y="8863807"/>
            <a:ext cx="4300114" cy="678742"/>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1F1F1"/>
            </a:solidFill>
          </p:spPr>
        </p:sp>
      </p:grpSp>
      <p:sp>
        <p:nvSpPr>
          <p:cNvPr id="15" name="TextBox 14">
            <a:extLst>
              <a:ext uri="{FF2B5EF4-FFF2-40B4-BE49-F238E27FC236}">
                <a16:creationId xmlns:a16="http://schemas.microsoft.com/office/drawing/2014/main" id="{3FDAE1B1-9000-4B8C-8311-5146B2156D55}"/>
              </a:ext>
            </a:extLst>
          </p:cNvPr>
          <p:cNvSpPr txBox="1"/>
          <p:nvPr/>
        </p:nvSpPr>
        <p:spPr>
          <a:xfrm>
            <a:off x="457200" y="-85725"/>
            <a:ext cx="8604884" cy="1949893"/>
          </a:xfrm>
          <a:prstGeom prst="rect">
            <a:avLst/>
          </a:prstGeom>
        </p:spPr>
        <p:txBody>
          <a:bodyPr lIns="0" tIns="0" rIns="0" bIns="0" rtlCol="0" anchor="t">
            <a:spAutoFit/>
          </a:bodyPr>
          <a:lstStyle/>
          <a:p>
            <a:pPr algn="ctr">
              <a:lnSpc>
                <a:spcPts val="7620"/>
              </a:lnSpc>
            </a:pPr>
            <a:endParaRPr dirty="0"/>
          </a:p>
          <a:p>
            <a:pPr algn="ctr">
              <a:lnSpc>
                <a:spcPts val="7620"/>
              </a:lnSpc>
            </a:pPr>
            <a:r>
              <a:rPr lang="en-US" sz="6350" dirty="0">
                <a:solidFill>
                  <a:srgbClr val="15485B"/>
                </a:solidFill>
                <a:latin typeface="Nunito Light"/>
              </a:rPr>
              <a:t>Ch</a:t>
            </a:r>
            <a:r>
              <a:rPr lang="vi-VN" sz="6350" dirty="0">
                <a:solidFill>
                  <a:srgbClr val="15485B"/>
                </a:solidFill>
                <a:latin typeface="Nunito Light"/>
              </a:rPr>
              <a:t>ư</a:t>
            </a:r>
            <a:r>
              <a:rPr lang="en-US" sz="6350" dirty="0" err="1">
                <a:solidFill>
                  <a:srgbClr val="15485B"/>
                </a:solidFill>
                <a:latin typeface="Nunito Light"/>
              </a:rPr>
              <a:t>ơng</a:t>
            </a:r>
            <a:r>
              <a:rPr lang="en-US" sz="6350" dirty="0">
                <a:solidFill>
                  <a:srgbClr val="15485B"/>
                </a:solidFill>
                <a:latin typeface="Nunito Light"/>
              </a:rPr>
              <a:t> 1: </a:t>
            </a:r>
            <a:r>
              <a:rPr lang="en-US" sz="6350" dirty="0" err="1">
                <a:solidFill>
                  <a:srgbClr val="15485B"/>
                </a:solidFill>
                <a:latin typeface="Nunito Light"/>
              </a:rPr>
              <a:t>Giới</a:t>
            </a:r>
            <a:r>
              <a:rPr lang="en-US" sz="6350" dirty="0">
                <a:solidFill>
                  <a:srgbClr val="15485B"/>
                </a:solidFill>
                <a:latin typeface="Nunito Light"/>
              </a:rPr>
              <a:t> </a:t>
            </a:r>
            <a:r>
              <a:rPr lang="en-US" sz="6350" dirty="0" err="1">
                <a:solidFill>
                  <a:srgbClr val="15485B"/>
                </a:solidFill>
                <a:latin typeface="Nunito Light"/>
              </a:rPr>
              <a:t>thiệu</a:t>
            </a:r>
            <a:endParaRPr lang="en-US" sz="6350" dirty="0">
              <a:solidFill>
                <a:srgbClr val="15485B"/>
              </a:solidFill>
              <a:latin typeface="Nunito Light"/>
            </a:endParaRPr>
          </a:p>
        </p:txBody>
      </p:sp>
      <p:sp>
        <p:nvSpPr>
          <p:cNvPr id="16" name="Rectangle 15">
            <a:extLst>
              <a:ext uri="{FF2B5EF4-FFF2-40B4-BE49-F238E27FC236}">
                <a16:creationId xmlns:a16="http://schemas.microsoft.com/office/drawing/2014/main" id="{2E4EE6CA-3E5E-49C6-ADA7-9728EE1E3592}"/>
              </a:ext>
            </a:extLst>
          </p:cNvPr>
          <p:cNvSpPr/>
          <p:nvPr/>
        </p:nvSpPr>
        <p:spPr>
          <a:xfrm>
            <a:off x="838200" y="1754826"/>
            <a:ext cx="15566634" cy="1015663"/>
          </a:xfrm>
          <a:prstGeom prst="rect">
            <a:avLst/>
          </a:prstGeom>
          <a:noFill/>
        </p:spPr>
        <p:txBody>
          <a:bodyPr wrap="none" lIns="91440" tIns="45720" rIns="91440" bIns="45720">
            <a:spAutoFit/>
          </a:bodyPr>
          <a:lstStyle/>
          <a:p>
            <a:pPr algn="ctr"/>
            <a:r>
              <a:rPr lang="en-US" sz="6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5. </a:t>
            </a:r>
            <a:r>
              <a:rPr lang="en-US" sz="6000" b="1" cap="none" spc="0"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Các</a:t>
            </a:r>
            <a:r>
              <a:rPr lang="en-US" sz="6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lang="en-US" sz="6000" b="1" cap="none" spc="0"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thuộc</a:t>
            </a:r>
            <a:r>
              <a:rPr lang="en-US" sz="6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lang="en-US" sz="6000" b="1" cap="none" spc="0"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tính</a:t>
            </a:r>
            <a:r>
              <a:rPr lang="en-US" sz="6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lang="en-US" sz="6000" b="1" cap="none" spc="0"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để</a:t>
            </a:r>
            <a:r>
              <a:rPr lang="en-US" sz="6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lang="en-US" sz="6000" b="1" cap="none" spc="0"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làm</a:t>
            </a:r>
            <a:r>
              <a:rPr lang="en-US" sz="6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lang="en-US" sz="6000" b="1" cap="none" spc="0"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cho</a:t>
            </a:r>
            <a:r>
              <a:rPr lang="en-US" sz="6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lang="en-US" sz="6000" b="1" cap="none" spc="0"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nó</a:t>
            </a:r>
            <a:r>
              <a:rPr lang="en-US" sz="6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lang="en-US" sz="6000" b="1" cap="none" spc="0"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trở</a:t>
            </a:r>
            <a:r>
              <a:rPr lang="en-US" sz="6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lang="en-US" sz="6000" b="1" cap="none" spc="0"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lên</a:t>
            </a:r>
            <a:r>
              <a:rPr lang="en-US" sz="6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lang="en-US" sz="6000" b="1" cap="none" spc="0"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độc</a:t>
            </a:r>
            <a:r>
              <a:rPr lang="en-US" sz="6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lang="en-US" sz="6000" b="1" cap="none" spc="0"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nhất</a:t>
            </a:r>
            <a:endParaRPr lang="en-US" sz="6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7" name="Rectangle 6">
            <a:extLst>
              <a:ext uri="{FF2B5EF4-FFF2-40B4-BE49-F238E27FC236}">
                <a16:creationId xmlns:a16="http://schemas.microsoft.com/office/drawing/2014/main" id="{AAD193E0-E0A3-404D-9D26-7E7C36A260F5}"/>
              </a:ext>
            </a:extLst>
          </p:cNvPr>
          <p:cNvSpPr/>
          <p:nvPr/>
        </p:nvSpPr>
        <p:spPr>
          <a:xfrm>
            <a:off x="1905000" y="3704719"/>
            <a:ext cx="11496336" cy="4401205"/>
          </a:xfrm>
          <a:prstGeom prst="rect">
            <a:avLst/>
          </a:prstGeom>
        </p:spPr>
        <p:txBody>
          <a:bodyPr wrap="square">
            <a:spAutoFit/>
          </a:bodyPr>
          <a:lstStyle/>
          <a:p>
            <a:r>
              <a:rPr lang="vi-VN" b="1" dirty="0">
                <a:solidFill>
                  <a:srgbClr val="242021"/>
                </a:solidFill>
                <a:latin typeface="GaramondPremrPro"/>
              </a:rPr>
              <a:t>•</a:t>
            </a:r>
            <a:r>
              <a:rPr lang="vi-VN" dirty="0">
                <a:solidFill>
                  <a:srgbClr val="242021"/>
                </a:solidFill>
                <a:latin typeface="GaramondPremrPro"/>
              </a:rPr>
              <a:t> </a:t>
            </a:r>
            <a:r>
              <a:rPr lang="vi-VN" sz="4000" dirty="0">
                <a:solidFill>
                  <a:srgbClr val="242021"/>
                </a:solidFill>
                <a:latin typeface="+mj-lt"/>
              </a:rPr>
              <a:t>Tốc độ truyền thông tin và tốc độ tăng trưởng</a:t>
            </a:r>
            <a:br>
              <a:rPr lang="vi-VN" sz="4000" dirty="0">
                <a:solidFill>
                  <a:srgbClr val="242021"/>
                </a:solidFill>
                <a:latin typeface="+mj-lt"/>
              </a:rPr>
            </a:br>
            <a:r>
              <a:rPr lang="vi-VN" sz="4000" dirty="0">
                <a:solidFill>
                  <a:srgbClr val="242021"/>
                </a:solidFill>
                <a:latin typeface="+mj-lt"/>
              </a:rPr>
              <a:t>• </a:t>
            </a:r>
            <a:r>
              <a:rPr lang="en-US" sz="4000" dirty="0">
                <a:solidFill>
                  <a:srgbClr val="242021"/>
                </a:solidFill>
                <a:latin typeface="+mj-lt"/>
              </a:rPr>
              <a:t>C</a:t>
            </a:r>
            <a:r>
              <a:rPr lang="vi-VN" sz="4000" dirty="0">
                <a:solidFill>
                  <a:srgbClr val="242021"/>
                </a:solidFill>
                <a:latin typeface="+mj-lt"/>
              </a:rPr>
              <a:t>ác giao dịch kinh tế;</a:t>
            </a:r>
            <a:br>
              <a:rPr lang="vi-VN" sz="4000" dirty="0">
                <a:solidFill>
                  <a:srgbClr val="242021"/>
                </a:solidFill>
                <a:latin typeface="+mj-lt"/>
              </a:rPr>
            </a:br>
            <a:r>
              <a:rPr lang="vi-VN" sz="4000" dirty="0">
                <a:solidFill>
                  <a:srgbClr val="242021"/>
                </a:solidFill>
                <a:latin typeface="+mj-lt"/>
              </a:rPr>
              <a:t>• Thời gian nén các chu kỳ kinh doanh;</a:t>
            </a:r>
            <a:br>
              <a:rPr lang="vi-VN" sz="4000" dirty="0">
                <a:solidFill>
                  <a:srgbClr val="242021"/>
                </a:solidFill>
                <a:latin typeface="+mj-lt"/>
              </a:rPr>
            </a:br>
            <a:r>
              <a:rPr lang="vi-VN" sz="4000" dirty="0">
                <a:solidFill>
                  <a:srgbClr val="242021"/>
                </a:solidFill>
                <a:latin typeface="+mj-lt"/>
              </a:rPr>
              <a:t>• Ảnh hưởng của tương tác;</a:t>
            </a:r>
            <a:br>
              <a:rPr lang="vi-VN" sz="4000" dirty="0">
                <a:solidFill>
                  <a:srgbClr val="242021"/>
                </a:solidFill>
                <a:latin typeface="+mj-lt"/>
              </a:rPr>
            </a:br>
            <a:r>
              <a:rPr lang="vi-VN" sz="4000" dirty="0">
                <a:solidFill>
                  <a:srgbClr val="242021"/>
                </a:solidFill>
                <a:latin typeface="+mj-lt"/>
              </a:rPr>
              <a:t>• Sức mạnh và tính hiệu quả của các mạng máy tính;</a:t>
            </a:r>
            <a:br>
              <a:rPr lang="vi-VN" sz="4000" dirty="0">
                <a:solidFill>
                  <a:srgbClr val="242021"/>
                </a:solidFill>
                <a:latin typeface="+mj-lt"/>
              </a:rPr>
            </a:br>
            <a:r>
              <a:rPr lang="vi-VN" sz="4000" dirty="0">
                <a:solidFill>
                  <a:srgbClr val="242021"/>
                </a:solidFill>
                <a:latin typeface="+mj-lt"/>
              </a:rPr>
              <a:t>• Các cơ hội cho toàn cầu hoá.</a:t>
            </a:r>
            <a:r>
              <a:rPr lang="vi-VN" sz="4000" dirty="0">
                <a:latin typeface="+mj-lt"/>
              </a:rPr>
              <a:t> </a:t>
            </a:r>
            <a:br>
              <a:rPr lang="vi-VN" sz="4000" dirty="0">
                <a:latin typeface="+mj-lt"/>
              </a:rPr>
            </a:br>
            <a:endParaRPr lang="en-US" sz="4000" dirty="0">
              <a:latin typeface="+mj-lt"/>
            </a:endParaRPr>
          </a:p>
        </p:txBody>
      </p:sp>
    </p:spTree>
    <p:extLst>
      <p:ext uri="{BB962C8B-B14F-4D97-AF65-F5344CB8AC3E}">
        <p14:creationId xmlns:p14="http://schemas.microsoft.com/office/powerpoint/2010/main" val="200454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780" name="Google Shape;1780;p20"/>
          <p:cNvSpPr txBox="1">
            <a:spLocks noGrp="1"/>
          </p:cNvSpPr>
          <p:nvPr>
            <p:ph type="title"/>
          </p:nvPr>
        </p:nvSpPr>
        <p:spPr>
          <a:xfrm>
            <a:off x="623400" y="1342350"/>
            <a:ext cx="17041500" cy="5220450"/>
          </a:xfrm>
          <a:prstGeom prst="rect">
            <a:avLst/>
          </a:prstGeom>
        </p:spPr>
        <p:txBody>
          <a:bodyPr spcFirstLastPara="1" vert="horz" wrap="square" lIns="182850" tIns="182850" rIns="182850" bIns="182850" rtlCol="0" anchor="ctr" anchorCtr="0">
            <a:noAutofit/>
          </a:bodyPr>
          <a:lstStyle/>
          <a:p>
            <a:r>
              <a:rPr lang="en" sz="10500">
                <a:latin typeface="Bahnschrift SemiBold" panose="020B0502040204020203" pitchFamily="34" charset="0"/>
              </a:rPr>
              <a:t>Chương 2: Công nghệ của thương mại điện tử</a:t>
            </a:r>
            <a:endParaRPr sz="10500">
              <a:latin typeface="Bahnschrift SemiBold" panose="020B0502040204020203" pitchFamily="34" charset="0"/>
            </a:endParaRPr>
          </a:p>
        </p:txBody>
      </p:sp>
    </p:spTree>
    <p:extLst>
      <p:ext uri="{BB962C8B-B14F-4D97-AF65-F5344CB8AC3E}">
        <p14:creationId xmlns:p14="http://schemas.microsoft.com/office/powerpoint/2010/main" val="1916670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0"/>
        <p:cNvGrpSpPr/>
        <p:nvPr/>
      </p:nvGrpSpPr>
      <p:grpSpPr>
        <a:xfrm>
          <a:off x="0" y="0"/>
          <a:ext cx="0" cy="0"/>
          <a:chOff x="0" y="0"/>
          <a:chExt cx="0" cy="0"/>
        </a:xfrm>
      </p:grpSpPr>
      <p:sp>
        <p:nvSpPr>
          <p:cNvPr id="1931" name="Google Shape;1931;p28"/>
          <p:cNvSpPr txBox="1">
            <a:spLocks noGrp="1"/>
          </p:cNvSpPr>
          <p:nvPr>
            <p:ph type="title"/>
          </p:nvPr>
        </p:nvSpPr>
        <p:spPr>
          <a:xfrm>
            <a:off x="-1" y="0"/>
            <a:ext cx="8644856" cy="1186311"/>
          </a:xfrm>
          <a:prstGeom prst="rect">
            <a:avLst/>
          </a:prstGeom>
        </p:spPr>
        <p:txBody>
          <a:bodyPr spcFirstLastPara="1" vert="horz" wrap="square" lIns="182850" tIns="182850" rIns="182850" bIns="182850" rtlCol="0" anchor="ctr" anchorCtr="0">
            <a:noAutofit/>
          </a:bodyPr>
          <a:lstStyle/>
          <a:p>
            <a:pPr marL="1028700" indent="-1028700">
              <a:buFont typeface="Wingdings" panose="05000000000000000000" pitchFamily="2" charset="2"/>
              <a:buChar char="v"/>
            </a:pPr>
            <a:r>
              <a:rPr lang="en-US" dirty="0" err="1">
                <a:latin typeface="Bahnschrift SemiBold SemiConden" panose="020B0502040204020203" pitchFamily="34" charset="0"/>
              </a:rPr>
              <a:t>Công</a:t>
            </a:r>
            <a:r>
              <a:rPr lang="en-US" dirty="0">
                <a:latin typeface="Bahnschrift SemiBold SemiConden" panose="020B0502040204020203" pitchFamily="34" charset="0"/>
              </a:rPr>
              <a:t> </a:t>
            </a:r>
            <a:r>
              <a:rPr lang="en-US" dirty="0" err="1">
                <a:latin typeface="Bahnschrift SemiBold SemiConden" panose="020B0502040204020203" pitchFamily="34" charset="0"/>
              </a:rPr>
              <a:t>nghệ</a:t>
            </a:r>
            <a:r>
              <a:rPr lang="en-US" dirty="0">
                <a:latin typeface="Bahnschrift SemiBold SemiConden" panose="020B0502040204020203" pitchFamily="34" charset="0"/>
              </a:rPr>
              <a:t> internet: </a:t>
            </a:r>
            <a:endParaRPr dirty="0">
              <a:latin typeface="Bahnschrift SemiBold SemiConden" panose="020B0502040204020203" pitchFamily="34" charset="0"/>
            </a:endParaRPr>
          </a:p>
        </p:txBody>
      </p:sp>
      <p:sp>
        <p:nvSpPr>
          <p:cNvPr id="1932" name="Google Shape;1932;p28"/>
          <p:cNvSpPr txBox="1">
            <a:spLocks noGrp="1"/>
          </p:cNvSpPr>
          <p:nvPr>
            <p:ph type="body" idx="1"/>
          </p:nvPr>
        </p:nvSpPr>
        <p:spPr>
          <a:xfrm>
            <a:off x="2514600" y="2857500"/>
            <a:ext cx="13969731" cy="5627444"/>
          </a:xfrm>
          <a:prstGeom prst="rect">
            <a:avLst/>
          </a:prstGeom>
        </p:spPr>
        <p:txBody>
          <a:bodyPr spcFirstLastPara="1" vert="horz" wrap="square" lIns="182850" tIns="182850" rIns="182850" bIns="182850" rtlCol="0" anchor="t" anchorCtr="0">
            <a:noAutofit/>
          </a:bodyPr>
          <a:lstStyle/>
          <a:p>
            <a:pPr marL="514350" indent="-514350">
              <a:spcAft>
                <a:spcPts val="900"/>
              </a:spcAft>
              <a:buFont typeface="Courier New" panose="02070309020205020404" pitchFamily="49" charset="0"/>
              <a:buChar char="o"/>
            </a:pPr>
            <a:r>
              <a:rPr lang="vi-VN" dirty="0">
                <a:latin typeface="Bahnschrift SemiCondensed" panose="020B0502040204020203" pitchFamily="34" charset="0"/>
              </a:rPr>
              <a:t>Máy tính có thể giao tiếp với nhau khi chúng nói chung một ngôn ngữ hoặc sử dụng chung một giao thức truyền thông. Transmission Control Protocol/Internet Protocol (TCP/IP) là giao thức truyền thông mạng được sử dụng trên Internet. </a:t>
            </a:r>
            <a:endParaRPr lang="en-US" dirty="0">
              <a:latin typeface="Bahnschrift SemiCondensed" panose="020B0502040204020203" pitchFamily="34" charset="0"/>
            </a:endParaRPr>
          </a:p>
          <a:p>
            <a:pPr marL="514350" indent="-514350">
              <a:spcAft>
                <a:spcPts val="900"/>
              </a:spcAft>
              <a:buFont typeface="Courier New" panose="02070309020205020404" pitchFamily="49" charset="0"/>
              <a:buChar char="o"/>
            </a:pPr>
            <a:r>
              <a:rPr lang="vi-VN" dirty="0">
                <a:latin typeface="Bahnschrift SemiCondensed" panose="020B0502040204020203" pitchFamily="34" charset="0"/>
              </a:rPr>
              <a:t>TCP/IP gồm hai phần</a:t>
            </a:r>
            <a:r>
              <a:rPr lang="en-US" dirty="0">
                <a:latin typeface="Bahnschrift SemiCondensed" panose="020B0502040204020203" pitchFamily="34" charset="0"/>
              </a:rPr>
              <a:t>: </a:t>
            </a:r>
            <a:r>
              <a:rPr lang="vi-VN" dirty="0">
                <a:latin typeface="Bahnschrift SemiCondensed" panose="020B0502040204020203" pitchFamily="34" charset="0"/>
              </a:rPr>
              <a:t> </a:t>
            </a:r>
            <a:endParaRPr lang="en-US" dirty="0">
              <a:latin typeface="Bahnschrift SemiCondensed" panose="020B0502040204020203" pitchFamily="34" charset="0"/>
            </a:endParaRPr>
          </a:p>
          <a:p>
            <a:pPr marL="1200150" lvl="1" indent="-514350">
              <a:spcBef>
                <a:spcPts val="900"/>
              </a:spcBef>
              <a:spcAft>
                <a:spcPts val="900"/>
              </a:spcAft>
              <a:buFont typeface="Arial" panose="020B0604020202020204" pitchFamily="34" charset="0"/>
              <a:buChar char="•"/>
            </a:pPr>
            <a:r>
              <a:rPr lang="vi-VN" dirty="0">
                <a:latin typeface="Bahnschrift SemiCondensed" panose="020B0502040204020203" pitchFamily="34" charset="0"/>
              </a:rPr>
              <a:t>TCP xử lý việc vận chuyển dữ liệu</a:t>
            </a:r>
            <a:endParaRPr lang="en-US" dirty="0">
              <a:latin typeface="Bahnschrift SemiCondensed" panose="020B0502040204020203" pitchFamily="34" charset="0"/>
            </a:endParaRPr>
          </a:p>
          <a:p>
            <a:pPr marL="1200150" lvl="1" indent="-514350">
              <a:spcBef>
                <a:spcPts val="900"/>
              </a:spcBef>
              <a:spcAft>
                <a:spcPts val="900"/>
              </a:spcAft>
              <a:buFont typeface="Arial" panose="020B0604020202020204" pitchFamily="34" charset="0"/>
              <a:buChar char="•"/>
            </a:pPr>
            <a:r>
              <a:rPr lang="vi-VN" dirty="0">
                <a:latin typeface="Bahnschrift SemiCondensed" panose="020B0502040204020203" pitchFamily="34" charset="0"/>
              </a:rPr>
              <a:t>IP thực hiện việc định tuyến và phân giải địa chỉ.</a:t>
            </a:r>
          </a:p>
        </p:txBody>
      </p:sp>
    </p:spTree>
    <p:extLst>
      <p:ext uri="{BB962C8B-B14F-4D97-AF65-F5344CB8AC3E}">
        <p14:creationId xmlns:p14="http://schemas.microsoft.com/office/powerpoint/2010/main" val="108805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31"/>
                                        </p:tgtEl>
                                        <p:attrNameLst>
                                          <p:attrName>style.visibility</p:attrName>
                                        </p:attrNameLst>
                                      </p:cBhvr>
                                      <p:to>
                                        <p:strVal val="visible"/>
                                      </p:to>
                                    </p:set>
                                    <p:animEffect transition="in" filter="barn(inVertical)">
                                      <p:cBhvr>
                                        <p:cTn id="7" dur="500"/>
                                        <p:tgtEl>
                                          <p:spTgt spid="193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932">
                                            <p:txEl>
                                              <p:pRg st="0" end="0"/>
                                            </p:txEl>
                                          </p:spTgt>
                                        </p:tgtEl>
                                        <p:attrNameLst>
                                          <p:attrName>style.visibility</p:attrName>
                                        </p:attrNameLst>
                                      </p:cBhvr>
                                      <p:to>
                                        <p:strVal val="visible"/>
                                      </p:to>
                                    </p:set>
                                    <p:animEffect transition="in" filter="fade">
                                      <p:cBhvr>
                                        <p:cTn id="12" dur="1000"/>
                                        <p:tgtEl>
                                          <p:spTgt spid="1932">
                                            <p:txEl>
                                              <p:pRg st="0" end="0"/>
                                            </p:txEl>
                                          </p:spTgt>
                                        </p:tgtEl>
                                      </p:cBhvr>
                                    </p:animEffect>
                                    <p:anim calcmode="lin" valueType="num">
                                      <p:cBhvr>
                                        <p:cTn id="13" dur="1000" fill="hold"/>
                                        <p:tgtEl>
                                          <p:spTgt spid="193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93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932">
                                            <p:txEl>
                                              <p:pRg st="1" end="1"/>
                                            </p:txEl>
                                          </p:spTgt>
                                        </p:tgtEl>
                                        <p:attrNameLst>
                                          <p:attrName>style.visibility</p:attrName>
                                        </p:attrNameLst>
                                      </p:cBhvr>
                                      <p:to>
                                        <p:strVal val="visible"/>
                                      </p:to>
                                    </p:set>
                                    <p:animEffect transition="in" filter="fade">
                                      <p:cBhvr>
                                        <p:cTn id="19" dur="1000"/>
                                        <p:tgtEl>
                                          <p:spTgt spid="1932">
                                            <p:txEl>
                                              <p:pRg st="1" end="1"/>
                                            </p:txEl>
                                          </p:spTgt>
                                        </p:tgtEl>
                                      </p:cBhvr>
                                    </p:animEffect>
                                    <p:anim calcmode="lin" valueType="num">
                                      <p:cBhvr>
                                        <p:cTn id="20" dur="1000" fill="hold"/>
                                        <p:tgtEl>
                                          <p:spTgt spid="193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932">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932">
                                            <p:txEl>
                                              <p:pRg st="2" end="2"/>
                                            </p:txEl>
                                          </p:spTgt>
                                        </p:tgtEl>
                                        <p:attrNameLst>
                                          <p:attrName>style.visibility</p:attrName>
                                        </p:attrNameLst>
                                      </p:cBhvr>
                                      <p:to>
                                        <p:strVal val="visible"/>
                                      </p:to>
                                    </p:set>
                                    <p:animEffect transition="in" filter="fade">
                                      <p:cBhvr>
                                        <p:cTn id="24" dur="1000"/>
                                        <p:tgtEl>
                                          <p:spTgt spid="1932">
                                            <p:txEl>
                                              <p:pRg st="2" end="2"/>
                                            </p:txEl>
                                          </p:spTgt>
                                        </p:tgtEl>
                                      </p:cBhvr>
                                    </p:animEffect>
                                    <p:anim calcmode="lin" valueType="num">
                                      <p:cBhvr>
                                        <p:cTn id="25" dur="1000" fill="hold"/>
                                        <p:tgtEl>
                                          <p:spTgt spid="1932">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932">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932">
                                            <p:txEl>
                                              <p:pRg st="3" end="3"/>
                                            </p:txEl>
                                          </p:spTgt>
                                        </p:tgtEl>
                                        <p:attrNameLst>
                                          <p:attrName>style.visibility</p:attrName>
                                        </p:attrNameLst>
                                      </p:cBhvr>
                                      <p:to>
                                        <p:strVal val="visible"/>
                                      </p:to>
                                    </p:set>
                                    <p:animEffect transition="in" filter="fade">
                                      <p:cBhvr>
                                        <p:cTn id="29" dur="1000"/>
                                        <p:tgtEl>
                                          <p:spTgt spid="1932">
                                            <p:txEl>
                                              <p:pRg st="3" end="3"/>
                                            </p:txEl>
                                          </p:spTgt>
                                        </p:tgtEl>
                                      </p:cBhvr>
                                    </p:animEffect>
                                    <p:anim calcmode="lin" valueType="num">
                                      <p:cBhvr>
                                        <p:cTn id="30" dur="1000" fill="hold"/>
                                        <p:tgtEl>
                                          <p:spTgt spid="1932">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193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1" grpId="0"/>
      <p:bldP spid="193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8"/>
        <p:cNvGrpSpPr/>
        <p:nvPr/>
      </p:nvGrpSpPr>
      <p:grpSpPr>
        <a:xfrm>
          <a:off x="0" y="0"/>
          <a:ext cx="0" cy="0"/>
          <a:chOff x="0" y="0"/>
          <a:chExt cx="0" cy="0"/>
        </a:xfrm>
      </p:grpSpPr>
      <p:sp>
        <p:nvSpPr>
          <p:cNvPr id="1752" name="Google Shape;1752;p15"/>
          <p:cNvSpPr txBox="1">
            <a:spLocks noGrp="1"/>
          </p:cNvSpPr>
          <p:nvPr>
            <p:ph type="title"/>
          </p:nvPr>
        </p:nvSpPr>
        <p:spPr>
          <a:xfrm>
            <a:off x="578843" y="444392"/>
            <a:ext cx="9198528" cy="1145250"/>
          </a:xfrm>
          <a:prstGeom prst="rect">
            <a:avLst/>
          </a:prstGeom>
        </p:spPr>
        <p:txBody>
          <a:bodyPr spcFirstLastPara="1" vert="horz" wrap="square" lIns="182850" tIns="182850" rIns="182850" bIns="182850" rtlCol="0" anchor="ctr" anchorCtr="0">
            <a:noAutofit/>
          </a:bodyPr>
          <a:lstStyle/>
          <a:p>
            <a:pPr marL="1028700" indent="-1028700">
              <a:buFont typeface="Wingdings" panose="05000000000000000000" pitchFamily="2" charset="2"/>
              <a:buChar char="v"/>
            </a:pPr>
            <a:r>
              <a:rPr lang="en-US" sz="7650" dirty="0" err="1">
                <a:latin typeface="Bahnschrift SemiBold SemiConden" panose="020B0502040204020203" pitchFamily="34" charset="0"/>
              </a:rPr>
              <a:t>Vận</a:t>
            </a:r>
            <a:r>
              <a:rPr lang="en-US" sz="7650" dirty="0">
                <a:latin typeface="Bahnschrift SemiBold SemiConden" panose="020B0502040204020203" pitchFamily="34" charset="0"/>
              </a:rPr>
              <a:t> </a:t>
            </a:r>
            <a:r>
              <a:rPr lang="en-US" sz="7650" dirty="0" err="1">
                <a:latin typeface="Bahnschrift SemiBold SemiConden" panose="020B0502040204020203" pitchFamily="34" charset="0"/>
              </a:rPr>
              <a:t>chuyển</a:t>
            </a:r>
            <a:r>
              <a:rPr lang="en-US" sz="7650" dirty="0">
                <a:latin typeface="Bahnschrift SemiBold SemiConden" panose="020B0502040204020203" pitchFamily="34" charset="0"/>
              </a:rPr>
              <a:t> </a:t>
            </a:r>
            <a:r>
              <a:rPr lang="en-US" sz="7650" dirty="0" err="1">
                <a:latin typeface="Bahnschrift SemiBold SemiConden" panose="020B0502040204020203" pitchFamily="34" charset="0"/>
              </a:rPr>
              <a:t>dữ</a:t>
            </a:r>
            <a:r>
              <a:rPr lang="en-US" sz="7650" dirty="0">
                <a:latin typeface="Bahnschrift SemiBold SemiConden" panose="020B0502040204020203" pitchFamily="34" charset="0"/>
              </a:rPr>
              <a:t> </a:t>
            </a:r>
            <a:r>
              <a:rPr lang="en-US" sz="7650" dirty="0" err="1">
                <a:latin typeface="Bahnschrift SemiBold SemiConden" panose="020B0502040204020203" pitchFamily="34" charset="0"/>
              </a:rPr>
              <a:t>liệu</a:t>
            </a:r>
            <a:endParaRPr sz="7650" dirty="0">
              <a:latin typeface="Bahnschrift SemiBold SemiConden" panose="020B0502040204020203" pitchFamily="34" charset="0"/>
            </a:endParaRPr>
          </a:p>
        </p:txBody>
      </p:sp>
      <p:sp>
        <p:nvSpPr>
          <p:cNvPr id="1753" name="Google Shape;1753;p15"/>
          <p:cNvSpPr txBox="1">
            <a:spLocks noGrp="1"/>
          </p:cNvSpPr>
          <p:nvPr>
            <p:ph type="subTitle" idx="2"/>
          </p:nvPr>
        </p:nvSpPr>
        <p:spPr>
          <a:xfrm>
            <a:off x="1371600" y="3238500"/>
            <a:ext cx="10591800" cy="3632016"/>
          </a:xfrm>
          <a:prstGeom prst="rect">
            <a:avLst/>
          </a:prstGeom>
        </p:spPr>
        <p:txBody>
          <a:bodyPr spcFirstLastPara="1" vert="horz" wrap="square" lIns="182850" tIns="182850" rIns="182850" bIns="182850" rtlCol="0" anchor="t" anchorCtr="0">
            <a:noAutofit/>
          </a:bodyPr>
          <a:lstStyle/>
          <a:p>
            <a:pPr marL="0" indent="0">
              <a:spcAft>
                <a:spcPts val="3150"/>
              </a:spcAft>
            </a:pPr>
            <a:r>
              <a:rPr lang="vi-VN" sz="4000" dirty="0">
                <a:solidFill>
                  <a:schemeClr val="accent2">
                    <a:lumMod val="50000"/>
                  </a:schemeClr>
                </a:solidFill>
                <a:latin typeface="Bahnschrift SemiBold" panose="020B0502040204020203" pitchFamily="34" charset="0"/>
              </a:rPr>
              <a:t>+  Hai phương pháp chính để truyền dữ liệu qua mạng là chuyển mạch và chuyển gói tin. </a:t>
            </a:r>
          </a:p>
          <a:p>
            <a:pPr marL="0" indent="0" defTabSz="397670">
              <a:spcAft>
                <a:spcPts val="3150"/>
              </a:spcAft>
            </a:pPr>
            <a:r>
              <a:rPr lang="en-US" sz="4000" dirty="0">
                <a:solidFill>
                  <a:schemeClr val="accent2">
                    <a:lumMod val="50000"/>
                  </a:schemeClr>
                </a:solidFill>
                <a:latin typeface="Bahnschrift SemiBold" panose="020B0502040204020203" pitchFamily="34" charset="0"/>
              </a:rPr>
              <a:t>+	</a:t>
            </a:r>
            <a:r>
              <a:rPr lang="vi-VN" sz="4000" dirty="0">
                <a:solidFill>
                  <a:schemeClr val="accent2">
                    <a:lumMod val="50000"/>
                  </a:schemeClr>
                </a:solidFill>
                <a:latin typeface="Bahnschrift SemiBold" panose="020B0502040204020203" pitchFamily="34" charset="0"/>
              </a:rPr>
              <a:t>Internet là một mạng chuyển mạch gói.</a:t>
            </a:r>
          </a:p>
        </p:txBody>
      </p:sp>
    </p:spTree>
    <p:extLst>
      <p:ext uri="{BB962C8B-B14F-4D97-AF65-F5344CB8AC3E}">
        <p14:creationId xmlns:p14="http://schemas.microsoft.com/office/powerpoint/2010/main" val="218812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52"/>
                                        </p:tgtEl>
                                        <p:attrNameLst>
                                          <p:attrName>style.visibility</p:attrName>
                                        </p:attrNameLst>
                                      </p:cBhvr>
                                      <p:to>
                                        <p:strVal val="visible"/>
                                      </p:to>
                                    </p:set>
                                    <p:animEffect transition="in" filter="barn(inVertical)">
                                      <p:cBhvr>
                                        <p:cTn id="7" dur="500"/>
                                        <p:tgtEl>
                                          <p:spTgt spid="175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753">
                                            <p:txEl>
                                              <p:pRg st="0" end="0"/>
                                            </p:txEl>
                                          </p:spTgt>
                                        </p:tgtEl>
                                        <p:attrNameLst>
                                          <p:attrName>style.visibility</p:attrName>
                                        </p:attrNameLst>
                                      </p:cBhvr>
                                      <p:to>
                                        <p:strVal val="visible"/>
                                      </p:to>
                                    </p:set>
                                    <p:animEffect transition="in" filter="fade">
                                      <p:cBhvr>
                                        <p:cTn id="12" dur="1000"/>
                                        <p:tgtEl>
                                          <p:spTgt spid="1753">
                                            <p:txEl>
                                              <p:pRg st="0" end="0"/>
                                            </p:txEl>
                                          </p:spTgt>
                                        </p:tgtEl>
                                      </p:cBhvr>
                                    </p:animEffect>
                                    <p:anim calcmode="lin" valueType="num">
                                      <p:cBhvr>
                                        <p:cTn id="13" dur="1000" fill="hold"/>
                                        <p:tgtEl>
                                          <p:spTgt spid="175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75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753">
                                            <p:txEl>
                                              <p:pRg st="1" end="1"/>
                                            </p:txEl>
                                          </p:spTgt>
                                        </p:tgtEl>
                                        <p:attrNameLst>
                                          <p:attrName>style.visibility</p:attrName>
                                        </p:attrNameLst>
                                      </p:cBhvr>
                                      <p:to>
                                        <p:strVal val="visible"/>
                                      </p:to>
                                    </p:set>
                                    <p:animEffect transition="in" filter="fade">
                                      <p:cBhvr>
                                        <p:cTn id="19" dur="1000"/>
                                        <p:tgtEl>
                                          <p:spTgt spid="1753">
                                            <p:txEl>
                                              <p:pRg st="1" end="1"/>
                                            </p:txEl>
                                          </p:spTgt>
                                        </p:tgtEl>
                                      </p:cBhvr>
                                    </p:animEffect>
                                    <p:anim calcmode="lin" valueType="num">
                                      <p:cBhvr>
                                        <p:cTn id="20" dur="1000" fill="hold"/>
                                        <p:tgtEl>
                                          <p:spTgt spid="175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75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2" grpId="0"/>
      <p:bldP spid="175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9"/>
        <p:cNvGrpSpPr/>
        <p:nvPr/>
      </p:nvGrpSpPr>
      <p:grpSpPr>
        <a:xfrm>
          <a:off x="0" y="0"/>
          <a:ext cx="0" cy="0"/>
          <a:chOff x="0" y="0"/>
          <a:chExt cx="0" cy="0"/>
        </a:xfrm>
      </p:grpSpPr>
      <p:sp>
        <p:nvSpPr>
          <p:cNvPr id="1800" name="Google Shape;1800;p23"/>
          <p:cNvSpPr txBox="1">
            <a:spLocks noGrp="1"/>
          </p:cNvSpPr>
          <p:nvPr>
            <p:ph type="title"/>
          </p:nvPr>
        </p:nvSpPr>
        <p:spPr>
          <a:xfrm>
            <a:off x="3046020" y="913638"/>
            <a:ext cx="6108750" cy="1145250"/>
          </a:xfrm>
          <a:prstGeom prst="rect">
            <a:avLst/>
          </a:prstGeom>
        </p:spPr>
        <p:txBody>
          <a:bodyPr spcFirstLastPara="1" vert="horz" wrap="square" lIns="182850" tIns="182850" rIns="182850" bIns="182850" rtlCol="0" anchor="t" anchorCtr="0">
            <a:noAutofit/>
          </a:bodyPr>
          <a:lstStyle/>
          <a:p>
            <a:pPr marL="1028700" indent="-1028700">
              <a:buFont typeface="Wingdings" panose="05000000000000000000" pitchFamily="2" charset="2"/>
              <a:buChar char="v"/>
            </a:pPr>
            <a:r>
              <a:rPr lang="vi-VN" dirty="0">
                <a:latin typeface="Bahnschrift SemiBold" panose="020B0502040204020203" pitchFamily="34" charset="0"/>
              </a:rPr>
              <a:t>Định tuyến:</a:t>
            </a:r>
            <a:endParaRPr dirty="0">
              <a:latin typeface="Bahnschrift SemiBold" panose="020B0502040204020203" pitchFamily="34" charset="0"/>
            </a:endParaRPr>
          </a:p>
        </p:txBody>
      </p:sp>
      <p:sp>
        <p:nvSpPr>
          <p:cNvPr id="1801" name="Google Shape;1801;p23"/>
          <p:cNvSpPr txBox="1">
            <a:spLocks noGrp="1"/>
          </p:cNvSpPr>
          <p:nvPr>
            <p:ph type="body" idx="2"/>
          </p:nvPr>
        </p:nvSpPr>
        <p:spPr>
          <a:xfrm>
            <a:off x="4473083" y="3680127"/>
            <a:ext cx="9222738" cy="4044194"/>
          </a:xfrm>
          <a:prstGeom prst="rect">
            <a:avLst/>
          </a:prstGeom>
        </p:spPr>
        <p:txBody>
          <a:bodyPr spcFirstLastPara="1" vert="horz" wrap="square" lIns="182850" tIns="182850" rIns="182850" bIns="182850" rtlCol="0" anchor="t" anchorCtr="0">
            <a:noAutofit/>
          </a:bodyPr>
          <a:lstStyle/>
          <a:p>
            <a:pPr marL="514350" indent="-514350">
              <a:spcAft>
                <a:spcPts val="3150"/>
              </a:spcAft>
              <a:buFont typeface="Wingdings" panose="05000000000000000000" pitchFamily="2" charset="2"/>
              <a:buChar char="Ø"/>
            </a:pPr>
            <a:r>
              <a:rPr lang="vi-VN" dirty="0">
                <a:latin typeface="Bahnschrift SemiBold SemiConden" panose="020B0502040204020203" pitchFamily="34" charset="0"/>
              </a:rPr>
              <a:t>Định tuyến là quá trình xác định đường đi mà thông điệp sẽ qua từ máy gửi tới máy nhận. Trách nhiệm của phần IP của TCP/IP là xác định linh động tuyến đường tốt nhất thông qua mạng.</a:t>
            </a:r>
            <a:endParaRPr dirty="0">
              <a:latin typeface="Bahnschrift SemiBold SemiConden" panose="020B0502040204020203" pitchFamily="34" charset="0"/>
            </a:endParaRPr>
          </a:p>
        </p:txBody>
      </p:sp>
      <p:grpSp>
        <p:nvGrpSpPr>
          <p:cNvPr id="1805" name="Google Shape;1805;p23"/>
          <p:cNvGrpSpPr/>
          <p:nvPr/>
        </p:nvGrpSpPr>
        <p:grpSpPr>
          <a:xfrm>
            <a:off x="-600387" y="5641610"/>
            <a:ext cx="6790964" cy="5442939"/>
            <a:chOff x="-400258" y="3761073"/>
            <a:chExt cx="4527309" cy="3628626"/>
          </a:xfrm>
        </p:grpSpPr>
        <p:sp>
          <p:nvSpPr>
            <p:cNvPr id="1806" name="Google Shape;1806;p23"/>
            <p:cNvSpPr/>
            <p:nvPr/>
          </p:nvSpPr>
          <p:spPr>
            <a:xfrm flipH="1">
              <a:off x="-21032" y="3761073"/>
              <a:ext cx="4148084" cy="3118011"/>
            </a:xfrm>
            <a:custGeom>
              <a:avLst/>
              <a:gdLst/>
              <a:ahLst/>
              <a:cxnLst/>
              <a:rect l="l" t="t" r="r" b="b"/>
              <a:pathLst>
                <a:path w="6800137" h="4706431" extrusionOk="0">
                  <a:moveTo>
                    <a:pt x="6784070" y="0"/>
                  </a:moveTo>
                  <a:cubicBezTo>
                    <a:pt x="6789426" y="1559869"/>
                    <a:pt x="6794781" y="3119737"/>
                    <a:pt x="6800137" y="4679606"/>
                  </a:cubicBezTo>
                  <a:lnTo>
                    <a:pt x="1332" y="4706431"/>
                  </a:lnTo>
                  <a:cubicBezTo>
                    <a:pt x="-41196" y="4116864"/>
                    <a:pt x="929226" y="2392817"/>
                    <a:pt x="3594136" y="2373183"/>
                  </a:cubicBezTo>
                  <a:cubicBezTo>
                    <a:pt x="6259046" y="2353549"/>
                    <a:pt x="6746069" y="33293"/>
                    <a:pt x="6784070" y="0"/>
                  </a:cubicBezTo>
                  <a:close/>
                </a:path>
              </a:pathLst>
            </a:custGeom>
            <a:gradFill>
              <a:gsLst>
                <a:gs pos="0">
                  <a:srgbClr val="255B51"/>
                </a:gs>
                <a:gs pos="7000">
                  <a:srgbClr val="255B51"/>
                </a:gs>
                <a:gs pos="60000">
                  <a:srgbClr val="224943"/>
                </a:gs>
                <a:gs pos="100000">
                  <a:srgbClr val="224943"/>
                </a:gs>
              </a:gsLst>
              <a:lin ang="10200138" scaled="0"/>
            </a:gra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07" name="Google Shape;1807;p23"/>
            <p:cNvSpPr/>
            <p:nvPr/>
          </p:nvSpPr>
          <p:spPr>
            <a:xfrm flipH="1">
              <a:off x="40233" y="5103829"/>
              <a:ext cx="604015" cy="1288001"/>
            </a:xfrm>
            <a:custGeom>
              <a:avLst/>
              <a:gdLst/>
              <a:ahLst/>
              <a:cxnLst/>
              <a:rect l="l" t="t" r="r" b="b"/>
              <a:pathLst>
                <a:path w="755218" h="1610426" extrusionOk="0">
                  <a:moveTo>
                    <a:pt x="124839" y="867728"/>
                  </a:moveTo>
                  <a:cubicBezTo>
                    <a:pt x="176273" y="796290"/>
                    <a:pt x="243901" y="733425"/>
                    <a:pt x="271523" y="649605"/>
                  </a:cubicBezTo>
                  <a:cubicBezTo>
                    <a:pt x="296289" y="573405"/>
                    <a:pt x="285811" y="488633"/>
                    <a:pt x="316291" y="415290"/>
                  </a:cubicBezTo>
                  <a:cubicBezTo>
                    <a:pt x="349628" y="333375"/>
                    <a:pt x="426781" y="279083"/>
                    <a:pt x="493456" y="221933"/>
                  </a:cubicBezTo>
                  <a:cubicBezTo>
                    <a:pt x="561084" y="164783"/>
                    <a:pt x="625853" y="88583"/>
                    <a:pt x="620139" y="0"/>
                  </a:cubicBezTo>
                  <a:cubicBezTo>
                    <a:pt x="735391" y="220980"/>
                    <a:pt x="775396" y="477203"/>
                    <a:pt x="745868" y="724853"/>
                  </a:cubicBezTo>
                  <a:cubicBezTo>
                    <a:pt x="716341" y="972503"/>
                    <a:pt x="618234" y="1209675"/>
                    <a:pt x="475359" y="1412557"/>
                  </a:cubicBezTo>
                  <a:cubicBezTo>
                    <a:pt x="431543" y="1474470"/>
                    <a:pt x="382014" y="1535430"/>
                    <a:pt x="316291" y="1573530"/>
                  </a:cubicBezTo>
                  <a:cubicBezTo>
                    <a:pt x="250568" y="1611630"/>
                    <a:pt x="165796" y="1624965"/>
                    <a:pt x="98168" y="1590675"/>
                  </a:cubicBezTo>
                  <a:lnTo>
                    <a:pt x="98168" y="1590675"/>
                  </a:lnTo>
                  <a:cubicBezTo>
                    <a:pt x="-7559" y="1536382"/>
                    <a:pt x="2918" y="1370648"/>
                    <a:pt x="61" y="1267778"/>
                  </a:cubicBezTo>
                  <a:cubicBezTo>
                    <a:pt x="-1844" y="1126807"/>
                    <a:pt x="41018" y="982980"/>
                    <a:pt x="124839" y="867728"/>
                  </a:cubicBezTo>
                  <a:close/>
                </a:path>
              </a:pathLst>
            </a:custGeom>
            <a:gradFill>
              <a:gsLst>
                <a:gs pos="0">
                  <a:srgbClr val="2A5B52"/>
                </a:gs>
                <a:gs pos="8000">
                  <a:srgbClr val="2A5B52"/>
                </a:gs>
                <a:gs pos="100000">
                  <a:srgbClr val="1C3B36"/>
                </a:gs>
              </a:gsLst>
              <a:lin ang="2700006" scaled="0"/>
            </a:gra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grpSp>
          <p:nvGrpSpPr>
            <p:cNvPr id="1808" name="Google Shape;1808;p23"/>
            <p:cNvGrpSpPr/>
            <p:nvPr/>
          </p:nvGrpSpPr>
          <p:grpSpPr>
            <a:xfrm flipH="1">
              <a:off x="970425" y="5042868"/>
              <a:ext cx="868510" cy="1991070"/>
              <a:chOff x="6209083" y="1899986"/>
              <a:chExt cx="1085697" cy="2488974"/>
            </a:xfrm>
          </p:grpSpPr>
          <p:sp>
            <p:nvSpPr>
              <p:cNvPr id="1809" name="Google Shape;1809;p23"/>
              <p:cNvSpPr/>
              <p:nvPr/>
            </p:nvSpPr>
            <p:spPr>
              <a:xfrm>
                <a:off x="6209083" y="1899986"/>
                <a:ext cx="1085697" cy="2325514"/>
              </a:xfrm>
              <a:custGeom>
                <a:avLst/>
                <a:gdLst/>
                <a:ahLst/>
                <a:cxnLst/>
                <a:rect l="l" t="t" r="r" b="b"/>
                <a:pathLst>
                  <a:path w="1085697" h="2325514" extrusionOk="0">
                    <a:moveTo>
                      <a:pt x="140933" y="1965007"/>
                    </a:moveTo>
                    <a:lnTo>
                      <a:pt x="140933" y="1965007"/>
                    </a:lnTo>
                    <a:cubicBezTo>
                      <a:pt x="116169" y="1839278"/>
                      <a:pt x="185701" y="1717357"/>
                      <a:pt x="230469" y="1597343"/>
                    </a:cubicBezTo>
                    <a:cubicBezTo>
                      <a:pt x="275236" y="1477328"/>
                      <a:pt x="286666" y="1318260"/>
                      <a:pt x="182844" y="1243965"/>
                    </a:cubicBezTo>
                    <a:cubicBezTo>
                      <a:pt x="130456" y="1205865"/>
                      <a:pt x="51398" y="1191578"/>
                      <a:pt x="32348" y="1130618"/>
                    </a:cubicBezTo>
                    <a:cubicBezTo>
                      <a:pt x="3773" y="1041082"/>
                      <a:pt x="135219" y="968693"/>
                      <a:pt x="130456" y="875347"/>
                    </a:cubicBezTo>
                    <a:cubicBezTo>
                      <a:pt x="127598" y="809625"/>
                      <a:pt x="60923" y="768668"/>
                      <a:pt x="27586" y="712470"/>
                    </a:cubicBezTo>
                    <a:cubicBezTo>
                      <a:pt x="-16229" y="640080"/>
                      <a:pt x="-1942" y="545783"/>
                      <a:pt x="29491" y="467678"/>
                    </a:cubicBezTo>
                    <a:cubicBezTo>
                      <a:pt x="60923" y="389572"/>
                      <a:pt x="108548" y="317183"/>
                      <a:pt x="131408" y="235267"/>
                    </a:cubicBezTo>
                    <a:cubicBezTo>
                      <a:pt x="154269" y="153353"/>
                      <a:pt x="146648" y="55245"/>
                      <a:pt x="82831" y="0"/>
                    </a:cubicBezTo>
                    <a:cubicBezTo>
                      <a:pt x="219991" y="76200"/>
                      <a:pt x="359056" y="154305"/>
                      <a:pt x="470498" y="263842"/>
                    </a:cubicBezTo>
                    <a:cubicBezTo>
                      <a:pt x="582894" y="373380"/>
                      <a:pt x="666713" y="521017"/>
                      <a:pt x="666713" y="678180"/>
                    </a:cubicBezTo>
                    <a:cubicBezTo>
                      <a:pt x="666713" y="784860"/>
                      <a:pt x="631471" y="904875"/>
                      <a:pt x="696241" y="988695"/>
                    </a:cubicBezTo>
                    <a:cubicBezTo>
                      <a:pt x="736246" y="1041082"/>
                      <a:pt x="803873" y="1062038"/>
                      <a:pt x="864833" y="1087755"/>
                    </a:cubicBezTo>
                    <a:cubicBezTo>
                      <a:pt x="925794" y="1113473"/>
                      <a:pt x="990563" y="1153478"/>
                      <a:pt x="1002946" y="1218248"/>
                    </a:cubicBezTo>
                    <a:cubicBezTo>
                      <a:pt x="1017233" y="1288732"/>
                      <a:pt x="965798" y="1355407"/>
                      <a:pt x="959131" y="1427798"/>
                    </a:cubicBezTo>
                    <a:cubicBezTo>
                      <a:pt x="951511" y="1522095"/>
                      <a:pt x="1021044" y="1602105"/>
                      <a:pt x="1057239" y="1689735"/>
                    </a:cubicBezTo>
                    <a:cubicBezTo>
                      <a:pt x="1117246" y="1834515"/>
                      <a:pt x="1078194" y="2009775"/>
                      <a:pt x="979133" y="2131695"/>
                    </a:cubicBezTo>
                    <a:cubicBezTo>
                      <a:pt x="882931" y="2250758"/>
                      <a:pt x="705766" y="2368868"/>
                      <a:pt x="550508" y="2309813"/>
                    </a:cubicBezTo>
                    <a:cubicBezTo>
                      <a:pt x="394298" y="2248853"/>
                      <a:pt x="176176" y="2145983"/>
                      <a:pt x="140933" y="1965007"/>
                    </a:cubicBezTo>
                    <a:close/>
                  </a:path>
                </a:pathLst>
              </a:custGeom>
              <a:gradFill>
                <a:gsLst>
                  <a:gs pos="0">
                    <a:srgbClr val="2A5B52"/>
                  </a:gs>
                  <a:gs pos="8000">
                    <a:srgbClr val="2A5B52"/>
                  </a:gs>
                  <a:gs pos="100000">
                    <a:srgbClr val="1C3B36"/>
                  </a:gs>
                </a:gsLst>
                <a:lin ang="2700006" scaled="0"/>
              </a:gra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10" name="Google Shape;1810;p23"/>
              <p:cNvSpPr/>
              <p:nvPr/>
            </p:nvSpPr>
            <p:spPr>
              <a:xfrm>
                <a:off x="6442316" y="2213685"/>
                <a:ext cx="561812" cy="2175275"/>
              </a:xfrm>
              <a:custGeom>
                <a:avLst/>
                <a:gdLst/>
                <a:ahLst/>
                <a:cxnLst/>
                <a:rect l="l" t="t" r="r" b="b"/>
                <a:pathLst>
                  <a:path w="561812" h="2175275" extrusionOk="0">
                    <a:moveTo>
                      <a:pt x="329658" y="1406516"/>
                    </a:moveTo>
                    <a:cubicBezTo>
                      <a:pt x="365853" y="1257926"/>
                      <a:pt x="422050" y="1114098"/>
                      <a:pt x="495393" y="979796"/>
                    </a:cubicBezTo>
                    <a:cubicBezTo>
                      <a:pt x="498250" y="975033"/>
                      <a:pt x="490630" y="971223"/>
                      <a:pt x="488725" y="975986"/>
                    </a:cubicBezTo>
                    <a:cubicBezTo>
                      <a:pt x="417287" y="1105526"/>
                      <a:pt x="362995" y="1244591"/>
                      <a:pt x="325848" y="1387466"/>
                    </a:cubicBezTo>
                    <a:cubicBezTo>
                      <a:pt x="322990" y="1361748"/>
                      <a:pt x="320133" y="1336031"/>
                      <a:pt x="318228" y="1311266"/>
                    </a:cubicBezTo>
                    <a:cubicBezTo>
                      <a:pt x="290605" y="1018848"/>
                      <a:pt x="282033" y="722621"/>
                      <a:pt x="205833" y="437823"/>
                    </a:cubicBezTo>
                    <a:cubicBezTo>
                      <a:pt x="204880" y="433061"/>
                      <a:pt x="202975" y="428298"/>
                      <a:pt x="202023" y="423536"/>
                    </a:cubicBezTo>
                    <a:cubicBezTo>
                      <a:pt x="202023" y="423536"/>
                      <a:pt x="202023" y="423536"/>
                      <a:pt x="202023" y="422583"/>
                    </a:cubicBezTo>
                    <a:cubicBezTo>
                      <a:pt x="212500" y="353051"/>
                      <a:pt x="222978" y="283518"/>
                      <a:pt x="232503" y="213986"/>
                    </a:cubicBezTo>
                    <a:cubicBezTo>
                      <a:pt x="233455" y="209223"/>
                      <a:pt x="224883" y="209223"/>
                      <a:pt x="224883" y="213986"/>
                    </a:cubicBezTo>
                    <a:cubicBezTo>
                      <a:pt x="215358" y="277803"/>
                      <a:pt x="205833" y="340668"/>
                      <a:pt x="196308" y="404486"/>
                    </a:cubicBezTo>
                    <a:cubicBezTo>
                      <a:pt x="196308" y="404486"/>
                      <a:pt x="196308" y="404486"/>
                      <a:pt x="196308" y="404486"/>
                    </a:cubicBezTo>
                    <a:cubicBezTo>
                      <a:pt x="196308" y="403533"/>
                      <a:pt x="196308" y="401628"/>
                      <a:pt x="195355" y="400676"/>
                    </a:cubicBezTo>
                    <a:cubicBezTo>
                      <a:pt x="153445" y="258753"/>
                      <a:pt x="94390" y="122546"/>
                      <a:pt x="7712" y="1578"/>
                    </a:cubicBezTo>
                    <a:cubicBezTo>
                      <a:pt x="4855" y="-2232"/>
                      <a:pt x="-2765" y="1578"/>
                      <a:pt x="1045" y="5388"/>
                    </a:cubicBezTo>
                    <a:cubicBezTo>
                      <a:pt x="84865" y="123498"/>
                      <a:pt x="142968" y="254943"/>
                      <a:pt x="183925" y="391151"/>
                    </a:cubicBezTo>
                    <a:cubicBezTo>
                      <a:pt x="135348" y="354003"/>
                      <a:pt x="86770" y="317808"/>
                      <a:pt x="38193" y="280661"/>
                    </a:cubicBezTo>
                    <a:cubicBezTo>
                      <a:pt x="34383" y="277803"/>
                      <a:pt x="29620" y="284471"/>
                      <a:pt x="34383" y="287328"/>
                    </a:cubicBezTo>
                    <a:cubicBezTo>
                      <a:pt x="85818" y="326381"/>
                      <a:pt x="136300" y="365433"/>
                      <a:pt x="187735" y="403533"/>
                    </a:cubicBezTo>
                    <a:cubicBezTo>
                      <a:pt x="228693" y="543551"/>
                      <a:pt x="252505" y="689283"/>
                      <a:pt x="268698" y="834063"/>
                    </a:cubicBezTo>
                    <a:cubicBezTo>
                      <a:pt x="282985" y="958841"/>
                      <a:pt x="291558" y="1084571"/>
                      <a:pt x="302035" y="1210301"/>
                    </a:cubicBezTo>
                    <a:cubicBezTo>
                      <a:pt x="233455" y="1045518"/>
                      <a:pt x="139158" y="891213"/>
                      <a:pt x="24858" y="754053"/>
                    </a:cubicBezTo>
                    <a:cubicBezTo>
                      <a:pt x="21048" y="750243"/>
                      <a:pt x="15333" y="755958"/>
                      <a:pt x="19143" y="759768"/>
                    </a:cubicBezTo>
                    <a:cubicBezTo>
                      <a:pt x="137253" y="900738"/>
                      <a:pt x="232503" y="1058853"/>
                      <a:pt x="301083" y="1229351"/>
                    </a:cubicBezTo>
                    <a:cubicBezTo>
                      <a:pt x="302035" y="1230303"/>
                      <a:pt x="302987" y="1231256"/>
                      <a:pt x="303940" y="1231256"/>
                    </a:cubicBezTo>
                    <a:cubicBezTo>
                      <a:pt x="318228" y="1395086"/>
                      <a:pt x="335373" y="1557963"/>
                      <a:pt x="372520" y="1717983"/>
                    </a:cubicBezTo>
                    <a:cubicBezTo>
                      <a:pt x="409668" y="1878003"/>
                      <a:pt x="465865" y="2034213"/>
                      <a:pt x="554448" y="2173278"/>
                    </a:cubicBezTo>
                    <a:cubicBezTo>
                      <a:pt x="557305" y="2178041"/>
                      <a:pt x="563973" y="2173278"/>
                      <a:pt x="561115" y="2169468"/>
                    </a:cubicBezTo>
                    <a:cubicBezTo>
                      <a:pt x="416335" y="1940868"/>
                      <a:pt x="359185" y="1673216"/>
                      <a:pt x="328705" y="1406516"/>
                    </a:cubicBezTo>
                    <a:cubicBezTo>
                      <a:pt x="328705" y="1408421"/>
                      <a:pt x="329658" y="1407468"/>
                      <a:pt x="329658" y="1406516"/>
                    </a:cubicBezTo>
                    <a:close/>
                  </a:path>
                </a:pathLst>
              </a:custGeom>
              <a:solidFill>
                <a:srgbClr val="449374"/>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grpSp>
        <p:grpSp>
          <p:nvGrpSpPr>
            <p:cNvPr id="1811" name="Google Shape;1811;p23"/>
            <p:cNvGrpSpPr/>
            <p:nvPr/>
          </p:nvGrpSpPr>
          <p:grpSpPr>
            <a:xfrm flipH="1">
              <a:off x="2553412" y="5727107"/>
              <a:ext cx="601070" cy="1379328"/>
              <a:chOff x="4564559" y="2755331"/>
              <a:chExt cx="751379" cy="1724255"/>
            </a:xfrm>
          </p:grpSpPr>
          <p:sp>
            <p:nvSpPr>
              <p:cNvPr id="1812" name="Google Shape;1812;p23"/>
              <p:cNvSpPr/>
              <p:nvPr/>
            </p:nvSpPr>
            <p:spPr>
              <a:xfrm>
                <a:off x="4564559" y="2755331"/>
                <a:ext cx="751379" cy="1607284"/>
              </a:xfrm>
              <a:custGeom>
                <a:avLst/>
                <a:gdLst/>
                <a:ahLst/>
                <a:cxnLst/>
                <a:rect l="l" t="t" r="r" b="b"/>
                <a:pathLst>
                  <a:path w="751379" h="1607284" extrusionOk="0">
                    <a:moveTo>
                      <a:pt x="97627" y="1359218"/>
                    </a:moveTo>
                    <a:lnTo>
                      <a:pt x="97627" y="1359218"/>
                    </a:lnTo>
                    <a:cubicBezTo>
                      <a:pt x="80482" y="1272540"/>
                      <a:pt x="128107" y="1187768"/>
                      <a:pt x="159539" y="1104900"/>
                    </a:cubicBezTo>
                    <a:cubicBezTo>
                      <a:pt x="190972" y="1022033"/>
                      <a:pt x="198592" y="912495"/>
                      <a:pt x="126202" y="860108"/>
                    </a:cubicBezTo>
                    <a:cubicBezTo>
                      <a:pt x="90007" y="834390"/>
                      <a:pt x="35714" y="823912"/>
                      <a:pt x="22379" y="782002"/>
                    </a:cubicBezTo>
                    <a:cubicBezTo>
                      <a:pt x="2377" y="720090"/>
                      <a:pt x="93817" y="670560"/>
                      <a:pt x="90007" y="604837"/>
                    </a:cubicBezTo>
                    <a:cubicBezTo>
                      <a:pt x="88102" y="560070"/>
                      <a:pt x="42382" y="530543"/>
                      <a:pt x="18569" y="492442"/>
                    </a:cubicBezTo>
                    <a:cubicBezTo>
                      <a:pt x="-10958" y="441960"/>
                      <a:pt x="-1433" y="377190"/>
                      <a:pt x="20474" y="322898"/>
                    </a:cubicBezTo>
                    <a:cubicBezTo>
                      <a:pt x="42382" y="268605"/>
                      <a:pt x="74767" y="219075"/>
                      <a:pt x="90959" y="162877"/>
                    </a:cubicBezTo>
                    <a:cubicBezTo>
                      <a:pt x="107152" y="106680"/>
                      <a:pt x="101437" y="38100"/>
                      <a:pt x="57622" y="0"/>
                    </a:cubicBezTo>
                    <a:cubicBezTo>
                      <a:pt x="151919" y="52388"/>
                      <a:pt x="248122" y="106680"/>
                      <a:pt x="326227" y="181927"/>
                    </a:cubicBezTo>
                    <a:cubicBezTo>
                      <a:pt x="403380" y="258127"/>
                      <a:pt x="461482" y="360045"/>
                      <a:pt x="461482" y="467677"/>
                    </a:cubicBezTo>
                    <a:cubicBezTo>
                      <a:pt x="461482" y="541020"/>
                      <a:pt x="436717" y="623887"/>
                      <a:pt x="481484" y="682943"/>
                    </a:cubicBezTo>
                    <a:cubicBezTo>
                      <a:pt x="509107" y="719137"/>
                      <a:pt x="555780" y="734377"/>
                      <a:pt x="598642" y="751523"/>
                    </a:cubicBezTo>
                    <a:cubicBezTo>
                      <a:pt x="641505" y="768668"/>
                      <a:pt x="685319" y="797243"/>
                      <a:pt x="694844" y="842010"/>
                    </a:cubicBezTo>
                    <a:cubicBezTo>
                      <a:pt x="704369" y="890587"/>
                      <a:pt x="669127" y="937260"/>
                      <a:pt x="664364" y="986790"/>
                    </a:cubicBezTo>
                    <a:cubicBezTo>
                      <a:pt x="658649" y="1051560"/>
                      <a:pt x="707227" y="1107758"/>
                      <a:pt x="731992" y="1167765"/>
                    </a:cubicBezTo>
                    <a:cubicBezTo>
                      <a:pt x="772949" y="1267777"/>
                      <a:pt x="746280" y="1388745"/>
                      <a:pt x="677699" y="1473518"/>
                    </a:cubicBezTo>
                    <a:cubicBezTo>
                      <a:pt x="611024" y="1555433"/>
                      <a:pt x="489105" y="1637348"/>
                      <a:pt x="381472" y="1596390"/>
                    </a:cubicBezTo>
                    <a:cubicBezTo>
                      <a:pt x="272887" y="1555433"/>
                      <a:pt x="121439" y="1483995"/>
                      <a:pt x="97627" y="1359218"/>
                    </a:cubicBezTo>
                    <a:close/>
                  </a:path>
                </a:pathLst>
              </a:custGeom>
              <a:solidFill>
                <a:srgbClr val="3D7A0D"/>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13" name="Google Shape;1813;p23"/>
              <p:cNvSpPr/>
              <p:nvPr/>
            </p:nvSpPr>
            <p:spPr>
              <a:xfrm>
                <a:off x="4724610" y="2974174"/>
                <a:ext cx="388550" cy="1505412"/>
              </a:xfrm>
              <a:custGeom>
                <a:avLst/>
                <a:gdLst/>
                <a:ahLst/>
                <a:cxnLst/>
                <a:rect l="l" t="t" r="r" b="b"/>
                <a:pathLst>
                  <a:path w="388550" h="1505412" extrusionOk="0">
                    <a:moveTo>
                      <a:pt x="229042" y="970829"/>
                    </a:moveTo>
                    <a:cubicBezTo>
                      <a:pt x="253806" y="867959"/>
                      <a:pt x="292859" y="768899"/>
                      <a:pt x="343342" y="676506"/>
                    </a:cubicBezTo>
                    <a:cubicBezTo>
                      <a:pt x="345246" y="673649"/>
                      <a:pt x="340484" y="670791"/>
                      <a:pt x="338579" y="673649"/>
                    </a:cubicBezTo>
                    <a:cubicBezTo>
                      <a:pt x="289049" y="763184"/>
                      <a:pt x="251901" y="859386"/>
                      <a:pt x="226184" y="958446"/>
                    </a:cubicBezTo>
                    <a:cubicBezTo>
                      <a:pt x="224279" y="940349"/>
                      <a:pt x="222374" y="923204"/>
                      <a:pt x="220469" y="905106"/>
                    </a:cubicBezTo>
                    <a:cubicBezTo>
                      <a:pt x="201419" y="703176"/>
                      <a:pt x="195704" y="498389"/>
                      <a:pt x="142364" y="301221"/>
                    </a:cubicBezTo>
                    <a:cubicBezTo>
                      <a:pt x="141411" y="297411"/>
                      <a:pt x="140459" y="294554"/>
                      <a:pt x="139506" y="290744"/>
                    </a:cubicBezTo>
                    <a:cubicBezTo>
                      <a:pt x="139506" y="290744"/>
                      <a:pt x="139506" y="290744"/>
                      <a:pt x="139506" y="290744"/>
                    </a:cubicBezTo>
                    <a:cubicBezTo>
                      <a:pt x="146174" y="243119"/>
                      <a:pt x="153794" y="194541"/>
                      <a:pt x="160461" y="146916"/>
                    </a:cubicBezTo>
                    <a:cubicBezTo>
                      <a:pt x="161414" y="143106"/>
                      <a:pt x="155699" y="143106"/>
                      <a:pt x="154746" y="146916"/>
                    </a:cubicBezTo>
                    <a:cubicBezTo>
                      <a:pt x="148079" y="190731"/>
                      <a:pt x="141411" y="234546"/>
                      <a:pt x="135696" y="278361"/>
                    </a:cubicBezTo>
                    <a:cubicBezTo>
                      <a:pt x="135696" y="278361"/>
                      <a:pt x="135696" y="278361"/>
                      <a:pt x="135696" y="278361"/>
                    </a:cubicBezTo>
                    <a:cubicBezTo>
                      <a:pt x="135696" y="277409"/>
                      <a:pt x="135696" y="276456"/>
                      <a:pt x="134744" y="276456"/>
                    </a:cubicBezTo>
                    <a:cubicBezTo>
                      <a:pt x="106169" y="178349"/>
                      <a:pt x="64259" y="84051"/>
                      <a:pt x="5204" y="1184"/>
                    </a:cubicBezTo>
                    <a:cubicBezTo>
                      <a:pt x="3299" y="-1674"/>
                      <a:pt x="-1464" y="1184"/>
                      <a:pt x="441" y="4041"/>
                    </a:cubicBezTo>
                    <a:cubicBezTo>
                      <a:pt x="58544" y="85956"/>
                      <a:pt x="98549" y="176444"/>
                      <a:pt x="127124" y="270741"/>
                    </a:cubicBezTo>
                    <a:cubicBezTo>
                      <a:pt x="93786" y="245024"/>
                      <a:pt x="60449" y="220259"/>
                      <a:pt x="27111" y="194541"/>
                    </a:cubicBezTo>
                    <a:cubicBezTo>
                      <a:pt x="24254" y="192636"/>
                      <a:pt x="21396" y="197399"/>
                      <a:pt x="24254" y="199304"/>
                    </a:cubicBezTo>
                    <a:cubicBezTo>
                      <a:pt x="59496" y="225974"/>
                      <a:pt x="94739" y="252644"/>
                      <a:pt x="129981" y="280266"/>
                    </a:cubicBezTo>
                    <a:cubicBezTo>
                      <a:pt x="158556" y="377421"/>
                      <a:pt x="174749" y="477434"/>
                      <a:pt x="185226" y="577446"/>
                    </a:cubicBezTo>
                    <a:cubicBezTo>
                      <a:pt x="194751" y="664124"/>
                      <a:pt x="200467" y="750801"/>
                      <a:pt x="208086" y="837479"/>
                    </a:cubicBezTo>
                    <a:cubicBezTo>
                      <a:pt x="160461" y="723179"/>
                      <a:pt x="95692" y="616499"/>
                      <a:pt x="16634" y="522201"/>
                    </a:cubicBezTo>
                    <a:cubicBezTo>
                      <a:pt x="14729" y="519344"/>
                      <a:pt x="9966" y="523154"/>
                      <a:pt x="12824" y="526011"/>
                    </a:cubicBezTo>
                    <a:cubicBezTo>
                      <a:pt x="94739" y="623166"/>
                      <a:pt x="160461" y="732704"/>
                      <a:pt x="208086" y="850814"/>
                    </a:cubicBezTo>
                    <a:cubicBezTo>
                      <a:pt x="208086" y="851766"/>
                      <a:pt x="209039" y="851766"/>
                      <a:pt x="209992" y="852719"/>
                    </a:cubicBezTo>
                    <a:cubicBezTo>
                      <a:pt x="219517" y="966066"/>
                      <a:pt x="231899" y="1078461"/>
                      <a:pt x="257617" y="1188951"/>
                    </a:cubicBezTo>
                    <a:cubicBezTo>
                      <a:pt x="283334" y="1299441"/>
                      <a:pt x="322386" y="1408026"/>
                      <a:pt x="383346" y="1504229"/>
                    </a:cubicBezTo>
                    <a:cubicBezTo>
                      <a:pt x="385251" y="1507086"/>
                      <a:pt x="390014" y="1504229"/>
                      <a:pt x="388109" y="1501371"/>
                    </a:cubicBezTo>
                    <a:cubicBezTo>
                      <a:pt x="288096" y="1343256"/>
                      <a:pt x="249044" y="1158471"/>
                      <a:pt x="227136" y="973686"/>
                    </a:cubicBezTo>
                    <a:cubicBezTo>
                      <a:pt x="229042" y="972734"/>
                      <a:pt x="229042" y="971781"/>
                      <a:pt x="229042" y="970829"/>
                    </a:cubicBezTo>
                    <a:close/>
                  </a:path>
                </a:pathLst>
              </a:custGeom>
              <a:solidFill>
                <a:srgbClr val="000000"/>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grpSp>
        <p:grpSp>
          <p:nvGrpSpPr>
            <p:cNvPr id="1814" name="Google Shape;1814;p23"/>
            <p:cNvGrpSpPr/>
            <p:nvPr/>
          </p:nvGrpSpPr>
          <p:grpSpPr>
            <a:xfrm flipH="1">
              <a:off x="2601686" y="6358009"/>
              <a:ext cx="818342" cy="829010"/>
              <a:chOff x="4232609" y="3544001"/>
              <a:chExt cx="1022984" cy="1036319"/>
            </a:xfrm>
          </p:grpSpPr>
          <p:sp>
            <p:nvSpPr>
              <p:cNvPr id="1815" name="Google Shape;1815;p23"/>
              <p:cNvSpPr/>
              <p:nvPr/>
            </p:nvSpPr>
            <p:spPr>
              <a:xfrm>
                <a:off x="4232609" y="3544001"/>
                <a:ext cx="1020127" cy="1036319"/>
              </a:xfrm>
              <a:custGeom>
                <a:avLst/>
                <a:gdLst/>
                <a:ahLst/>
                <a:cxnLst/>
                <a:rect l="l" t="t" r="r" b="b"/>
                <a:pathLst>
                  <a:path w="1020127" h="1036319" extrusionOk="0">
                    <a:moveTo>
                      <a:pt x="930593" y="376238"/>
                    </a:moveTo>
                    <a:cubicBezTo>
                      <a:pt x="929640" y="375285"/>
                      <a:pt x="929640" y="375285"/>
                      <a:pt x="928688" y="374332"/>
                    </a:cubicBezTo>
                    <a:cubicBezTo>
                      <a:pt x="923925" y="378142"/>
                      <a:pt x="919163" y="381000"/>
                      <a:pt x="914400" y="383857"/>
                    </a:cubicBezTo>
                    <a:cubicBezTo>
                      <a:pt x="838200" y="429578"/>
                      <a:pt x="744855" y="434340"/>
                      <a:pt x="656272" y="439103"/>
                    </a:cubicBezTo>
                    <a:cubicBezTo>
                      <a:pt x="734378" y="421957"/>
                      <a:pt x="805815" y="375285"/>
                      <a:pt x="854393" y="311467"/>
                    </a:cubicBezTo>
                    <a:cubicBezTo>
                      <a:pt x="792480" y="267653"/>
                      <a:pt x="721995" y="234315"/>
                      <a:pt x="652463" y="203835"/>
                    </a:cubicBezTo>
                    <a:cubicBezTo>
                      <a:pt x="620078" y="189547"/>
                      <a:pt x="587693" y="175260"/>
                      <a:pt x="555307" y="161925"/>
                    </a:cubicBezTo>
                    <a:cubicBezTo>
                      <a:pt x="541972" y="175260"/>
                      <a:pt x="526733" y="186690"/>
                      <a:pt x="509588" y="195263"/>
                    </a:cubicBezTo>
                    <a:cubicBezTo>
                      <a:pt x="467678" y="215265"/>
                      <a:pt x="421005" y="219075"/>
                      <a:pt x="374333" y="218122"/>
                    </a:cubicBezTo>
                    <a:cubicBezTo>
                      <a:pt x="406717" y="191453"/>
                      <a:pt x="440055" y="163830"/>
                      <a:pt x="462915" y="127635"/>
                    </a:cubicBezTo>
                    <a:cubicBezTo>
                      <a:pt x="463867" y="126682"/>
                      <a:pt x="463867" y="125730"/>
                      <a:pt x="464820" y="124778"/>
                    </a:cubicBezTo>
                    <a:cubicBezTo>
                      <a:pt x="357188" y="80963"/>
                      <a:pt x="248603" y="39053"/>
                      <a:pt x="138113" y="0"/>
                    </a:cubicBezTo>
                    <a:cubicBezTo>
                      <a:pt x="138113" y="2857"/>
                      <a:pt x="138113" y="4763"/>
                      <a:pt x="138113" y="7620"/>
                    </a:cubicBezTo>
                    <a:cubicBezTo>
                      <a:pt x="140017" y="87630"/>
                      <a:pt x="103822" y="161925"/>
                      <a:pt x="68580" y="236220"/>
                    </a:cubicBezTo>
                    <a:cubicBezTo>
                      <a:pt x="124778" y="250507"/>
                      <a:pt x="181928" y="260032"/>
                      <a:pt x="240030" y="261938"/>
                    </a:cubicBezTo>
                    <a:cubicBezTo>
                      <a:pt x="189547" y="291465"/>
                      <a:pt x="129540" y="298132"/>
                      <a:pt x="71438" y="303847"/>
                    </a:cubicBezTo>
                    <a:cubicBezTo>
                      <a:pt x="60960" y="304800"/>
                      <a:pt x="49530" y="305753"/>
                      <a:pt x="38100" y="305753"/>
                    </a:cubicBezTo>
                    <a:cubicBezTo>
                      <a:pt x="35242" y="312420"/>
                      <a:pt x="33338" y="318135"/>
                      <a:pt x="30480" y="324803"/>
                    </a:cubicBezTo>
                    <a:cubicBezTo>
                      <a:pt x="12383" y="374332"/>
                      <a:pt x="2858" y="426720"/>
                      <a:pt x="0" y="479107"/>
                    </a:cubicBezTo>
                    <a:cubicBezTo>
                      <a:pt x="93345" y="478155"/>
                      <a:pt x="186690" y="449580"/>
                      <a:pt x="264795" y="398145"/>
                    </a:cubicBezTo>
                    <a:cubicBezTo>
                      <a:pt x="248603" y="454342"/>
                      <a:pt x="195263" y="489585"/>
                      <a:pt x="145733" y="521017"/>
                    </a:cubicBezTo>
                    <a:cubicBezTo>
                      <a:pt x="111442" y="542925"/>
                      <a:pt x="76200" y="563880"/>
                      <a:pt x="41910" y="585788"/>
                    </a:cubicBezTo>
                    <a:cubicBezTo>
                      <a:pt x="31433" y="592455"/>
                      <a:pt x="20003" y="599122"/>
                      <a:pt x="7620" y="603885"/>
                    </a:cubicBezTo>
                    <a:cubicBezTo>
                      <a:pt x="20003" y="677228"/>
                      <a:pt x="45720" y="747713"/>
                      <a:pt x="84772" y="810578"/>
                    </a:cubicBezTo>
                    <a:cubicBezTo>
                      <a:pt x="151447" y="775335"/>
                      <a:pt x="210503" y="723900"/>
                      <a:pt x="266700" y="672465"/>
                    </a:cubicBezTo>
                    <a:cubicBezTo>
                      <a:pt x="252413" y="745807"/>
                      <a:pt x="224790" y="815340"/>
                      <a:pt x="183833" y="878205"/>
                    </a:cubicBezTo>
                    <a:cubicBezTo>
                      <a:pt x="177165" y="888682"/>
                      <a:pt x="169545" y="899160"/>
                      <a:pt x="160020" y="907732"/>
                    </a:cubicBezTo>
                    <a:cubicBezTo>
                      <a:pt x="163830" y="911542"/>
                      <a:pt x="166688" y="914400"/>
                      <a:pt x="170497" y="918210"/>
                    </a:cubicBezTo>
                    <a:cubicBezTo>
                      <a:pt x="230505" y="975360"/>
                      <a:pt x="306705" y="1018222"/>
                      <a:pt x="387667" y="1033463"/>
                    </a:cubicBezTo>
                    <a:cubicBezTo>
                      <a:pt x="417195" y="985838"/>
                      <a:pt x="447675" y="937260"/>
                      <a:pt x="477203" y="889635"/>
                    </a:cubicBezTo>
                    <a:cubicBezTo>
                      <a:pt x="487680" y="921067"/>
                      <a:pt x="496253" y="953453"/>
                      <a:pt x="495300" y="985838"/>
                    </a:cubicBezTo>
                    <a:cubicBezTo>
                      <a:pt x="494347" y="1002982"/>
                      <a:pt x="491490" y="1020128"/>
                      <a:pt x="484822" y="1036320"/>
                    </a:cubicBezTo>
                    <a:cubicBezTo>
                      <a:pt x="486728" y="1036320"/>
                      <a:pt x="489585" y="1035367"/>
                      <a:pt x="491490" y="1035367"/>
                    </a:cubicBezTo>
                    <a:cubicBezTo>
                      <a:pt x="603885" y="1018222"/>
                      <a:pt x="704850" y="922020"/>
                      <a:pt x="709613" y="810578"/>
                    </a:cubicBezTo>
                    <a:cubicBezTo>
                      <a:pt x="714375" y="812482"/>
                      <a:pt x="720090" y="814388"/>
                      <a:pt x="724853" y="816292"/>
                    </a:cubicBezTo>
                    <a:cubicBezTo>
                      <a:pt x="776288" y="833438"/>
                      <a:pt x="835343" y="831532"/>
                      <a:pt x="884872" y="810578"/>
                    </a:cubicBezTo>
                    <a:cubicBezTo>
                      <a:pt x="942022" y="786765"/>
                      <a:pt x="987743" y="738188"/>
                      <a:pt x="1008697" y="680085"/>
                    </a:cubicBezTo>
                    <a:cubicBezTo>
                      <a:pt x="1009650" y="678180"/>
                      <a:pt x="1009650" y="677228"/>
                      <a:pt x="1010603" y="675322"/>
                    </a:cubicBezTo>
                    <a:cubicBezTo>
                      <a:pt x="985838" y="677228"/>
                      <a:pt x="962025" y="671513"/>
                      <a:pt x="938213" y="664845"/>
                    </a:cubicBezTo>
                    <a:cubicBezTo>
                      <a:pt x="891540" y="649605"/>
                      <a:pt x="847725" y="626745"/>
                      <a:pt x="807720" y="597217"/>
                    </a:cubicBezTo>
                    <a:cubicBezTo>
                      <a:pt x="879157" y="609600"/>
                      <a:pt x="954405" y="598170"/>
                      <a:pt x="1020128" y="567690"/>
                    </a:cubicBezTo>
                    <a:cubicBezTo>
                      <a:pt x="1014413" y="496253"/>
                      <a:pt x="979170" y="427672"/>
                      <a:pt x="930593" y="376238"/>
                    </a:cubicBezTo>
                    <a:close/>
                  </a:path>
                </a:pathLst>
              </a:custGeom>
              <a:gradFill>
                <a:gsLst>
                  <a:gs pos="0">
                    <a:srgbClr val="2A5B52"/>
                  </a:gs>
                  <a:gs pos="8000">
                    <a:srgbClr val="2A5B52"/>
                  </a:gs>
                  <a:gs pos="100000">
                    <a:srgbClr val="1C3B36"/>
                  </a:gs>
                </a:gsLst>
                <a:lin ang="2700006" scaled="0"/>
              </a:gra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16" name="Google Shape;1816;p23"/>
              <p:cNvSpPr/>
              <p:nvPr/>
            </p:nvSpPr>
            <p:spPr>
              <a:xfrm>
                <a:off x="4370721" y="3544001"/>
                <a:ext cx="884872" cy="825579"/>
              </a:xfrm>
              <a:custGeom>
                <a:avLst/>
                <a:gdLst/>
                <a:ahLst/>
                <a:cxnLst/>
                <a:rect l="l" t="t" r="r" b="b"/>
                <a:pathLst>
                  <a:path w="884872" h="825579" extrusionOk="0">
                    <a:moveTo>
                      <a:pt x="645795" y="824865"/>
                    </a:moveTo>
                    <a:cubicBezTo>
                      <a:pt x="681038" y="827722"/>
                      <a:pt x="716280" y="822007"/>
                      <a:pt x="749618" y="807720"/>
                    </a:cubicBezTo>
                    <a:cubicBezTo>
                      <a:pt x="806768" y="783907"/>
                      <a:pt x="852488" y="735330"/>
                      <a:pt x="873443" y="677228"/>
                    </a:cubicBezTo>
                    <a:cubicBezTo>
                      <a:pt x="874395" y="675322"/>
                      <a:pt x="874395" y="674370"/>
                      <a:pt x="875347" y="672465"/>
                    </a:cubicBezTo>
                    <a:cubicBezTo>
                      <a:pt x="850582" y="674370"/>
                      <a:pt x="826770" y="668655"/>
                      <a:pt x="802957" y="661988"/>
                    </a:cubicBezTo>
                    <a:cubicBezTo>
                      <a:pt x="756285" y="646747"/>
                      <a:pt x="712470" y="623888"/>
                      <a:pt x="672465" y="594360"/>
                    </a:cubicBezTo>
                    <a:cubicBezTo>
                      <a:pt x="743903" y="606742"/>
                      <a:pt x="819150" y="595313"/>
                      <a:pt x="884872" y="564832"/>
                    </a:cubicBezTo>
                    <a:cubicBezTo>
                      <a:pt x="876300" y="495300"/>
                      <a:pt x="841057" y="427672"/>
                      <a:pt x="792480" y="376238"/>
                    </a:cubicBezTo>
                    <a:cubicBezTo>
                      <a:pt x="791528" y="375285"/>
                      <a:pt x="791528" y="375285"/>
                      <a:pt x="790575" y="374332"/>
                    </a:cubicBezTo>
                    <a:cubicBezTo>
                      <a:pt x="785813" y="378142"/>
                      <a:pt x="781050" y="381000"/>
                      <a:pt x="776288" y="383857"/>
                    </a:cubicBezTo>
                    <a:cubicBezTo>
                      <a:pt x="700088" y="429578"/>
                      <a:pt x="606743" y="434340"/>
                      <a:pt x="518160" y="439103"/>
                    </a:cubicBezTo>
                    <a:cubicBezTo>
                      <a:pt x="596265" y="421957"/>
                      <a:pt x="667703" y="375285"/>
                      <a:pt x="716280" y="311467"/>
                    </a:cubicBezTo>
                    <a:cubicBezTo>
                      <a:pt x="654368" y="267653"/>
                      <a:pt x="583882" y="234315"/>
                      <a:pt x="514350" y="203835"/>
                    </a:cubicBezTo>
                    <a:cubicBezTo>
                      <a:pt x="481965" y="189547"/>
                      <a:pt x="449580" y="175260"/>
                      <a:pt x="417195" y="161925"/>
                    </a:cubicBezTo>
                    <a:cubicBezTo>
                      <a:pt x="403860" y="175260"/>
                      <a:pt x="388620" y="186690"/>
                      <a:pt x="371475" y="195263"/>
                    </a:cubicBezTo>
                    <a:cubicBezTo>
                      <a:pt x="329565" y="215265"/>
                      <a:pt x="282892" y="219075"/>
                      <a:pt x="236220" y="218122"/>
                    </a:cubicBezTo>
                    <a:cubicBezTo>
                      <a:pt x="268605" y="191453"/>
                      <a:pt x="301942" y="163830"/>
                      <a:pt x="324803" y="127635"/>
                    </a:cubicBezTo>
                    <a:cubicBezTo>
                      <a:pt x="325755" y="126682"/>
                      <a:pt x="325755" y="125730"/>
                      <a:pt x="326708" y="124778"/>
                    </a:cubicBezTo>
                    <a:cubicBezTo>
                      <a:pt x="219075" y="80963"/>
                      <a:pt x="110490" y="39053"/>
                      <a:pt x="0" y="0"/>
                    </a:cubicBezTo>
                    <a:cubicBezTo>
                      <a:pt x="0" y="2857"/>
                      <a:pt x="0" y="4763"/>
                      <a:pt x="0" y="7620"/>
                    </a:cubicBezTo>
                    <a:cubicBezTo>
                      <a:pt x="14288" y="40957"/>
                      <a:pt x="127635" y="297180"/>
                      <a:pt x="323850" y="471488"/>
                    </a:cubicBezTo>
                    <a:cubicBezTo>
                      <a:pt x="520065" y="645795"/>
                      <a:pt x="571500" y="810578"/>
                      <a:pt x="571500" y="810578"/>
                    </a:cubicBezTo>
                    <a:lnTo>
                      <a:pt x="645795" y="824865"/>
                    </a:lnTo>
                    <a:close/>
                  </a:path>
                </a:pathLst>
              </a:custGeom>
              <a:solidFill>
                <a:srgbClr val="255B51"/>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grpSp>
        <p:grpSp>
          <p:nvGrpSpPr>
            <p:cNvPr id="1817" name="Google Shape;1817;p23"/>
            <p:cNvGrpSpPr/>
            <p:nvPr/>
          </p:nvGrpSpPr>
          <p:grpSpPr>
            <a:xfrm flipH="1">
              <a:off x="-400258" y="5246092"/>
              <a:ext cx="821030" cy="1425182"/>
              <a:chOff x="7981884" y="2154029"/>
              <a:chExt cx="1026344" cy="1781575"/>
            </a:xfrm>
          </p:grpSpPr>
          <p:sp>
            <p:nvSpPr>
              <p:cNvPr id="1818" name="Google Shape;1818;p23"/>
              <p:cNvSpPr/>
              <p:nvPr/>
            </p:nvSpPr>
            <p:spPr>
              <a:xfrm>
                <a:off x="7981884" y="2154029"/>
                <a:ext cx="1026344" cy="1688503"/>
              </a:xfrm>
              <a:custGeom>
                <a:avLst/>
                <a:gdLst/>
                <a:ahLst/>
                <a:cxnLst/>
                <a:rect l="l" t="t" r="r" b="b"/>
                <a:pathLst>
                  <a:path w="1026344" h="1688503" extrusionOk="0">
                    <a:moveTo>
                      <a:pt x="224555" y="1223284"/>
                    </a:moveTo>
                    <a:cubicBezTo>
                      <a:pt x="165500" y="1170897"/>
                      <a:pt x="100730" y="1123272"/>
                      <a:pt x="54057" y="1059454"/>
                    </a:cubicBezTo>
                    <a:cubicBezTo>
                      <a:pt x="7385" y="995637"/>
                      <a:pt x="-17380" y="908959"/>
                      <a:pt x="14052" y="836569"/>
                    </a:cubicBezTo>
                    <a:cubicBezTo>
                      <a:pt x="45485" y="764179"/>
                      <a:pt x="149307" y="725127"/>
                      <a:pt x="209315" y="776562"/>
                    </a:cubicBezTo>
                    <a:cubicBezTo>
                      <a:pt x="234080" y="797517"/>
                      <a:pt x="258845" y="831807"/>
                      <a:pt x="288373" y="819424"/>
                    </a:cubicBezTo>
                    <a:cubicBezTo>
                      <a:pt x="315995" y="807994"/>
                      <a:pt x="312185" y="766084"/>
                      <a:pt x="296945" y="740367"/>
                    </a:cubicBezTo>
                    <a:cubicBezTo>
                      <a:pt x="271227" y="698457"/>
                      <a:pt x="230270" y="667977"/>
                      <a:pt x="193123" y="635592"/>
                    </a:cubicBezTo>
                    <a:cubicBezTo>
                      <a:pt x="155975" y="603207"/>
                      <a:pt x="119780" y="565107"/>
                      <a:pt x="110255" y="516529"/>
                    </a:cubicBezTo>
                    <a:cubicBezTo>
                      <a:pt x="100730" y="467952"/>
                      <a:pt x="129305" y="409849"/>
                      <a:pt x="177882" y="403182"/>
                    </a:cubicBezTo>
                    <a:cubicBezTo>
                      <a:pt x="195980" y="401277"/>
                      <a:pt x="215030" y="406039"/>
                      <a:pt x="232175" y="399372"/>
                    </a:cubicBezTo>
                    <a:cubicBezTo>
                      <a:pt x="260750" y="388894"/>
                      <a:pt x="270275" y="350794"/>
                      <a:pt x="263607" y="320314"/>
                    </a:cubicBezTo>
                    <a:cubicBezTo>
                      <a:pt x="256940" y="289834"/>
                      <a:pt x="237890" y="264117"/>
                      <a:pt x="227412" y="235542"/>
                    </a:cubicBezTo>
                    <a:cubicBezTo>
                      <a:pt x="189312" y="133624"/>
                      <a:pt x="271227" y="6942"/>
                      <a:pt x="379812" y="274"/>
                    </a:cubicBezTo>
                    <a:cubicBezTo>
                      <a:pt x="488398" y="-6393"/>
                      <a:pt x="585552" y="109812"/>
                      <a:pt x="560787" y="215539"/>
                    </a:cubicBezTo>
                    <a:cubicBezTo>
                      <a:pt x="553167" y="247924"/>
                      <a:pt x="536023" y="279357"/>
                      <a:pt x="533165" y="312694"/>
                    </a:cubicBezTo>
                    <a:cubicBezTo>
                      <a:pt x="531260" y="346032"/>
                      <a:pt x="552215" y="386037"/>
                      <a:pt x="585552" y="385084"/>
                    </a:cubicBezTo>
                    <a:cubicBezTo>
                      <a:pt x="619842" y="384132"/>
                      <a:pt x="638892" y="346032"/>
                      <a:pt x="667467" y="327934"/>
                    </a:cubicBezTo>
                    <a:cubicBezTo>
                      <a:pt x="715092" y="297454"/>
                      <a:pt x="783673" y="331744"/>
                      <a:pt x="805580" y="384132"/>
                    </a:cubicBezTo>
                    <a:cubicBezTo>
                      <a:pt x="827487" y="436519"/>
                      <a:pt x="813200" y="497479"/>
                      <a:pt x="790340" y="548914"/>
                    </a:cubicBezTo>
                    <a:cubicBezTo>
                      <a:pt x="767480" y="600349"/>
                      <a:pt x="735095" y="648927"/>
                      <a:pt x="718902" y="703219"/>
                    </a:cubicBezTo>
                    <a:cubicBezTo>
                      <a:pt x="713187" y="722269"/>
                      <a:pt x="710330" y="746082"/>
                      <a:pt x="726523" y="758464"/>
                    </a:cubicBezTo>
                    <a:cubicBezTo>
                      <a:pt x="751287" y="778467"/>
                      <a:pt x="783673" y="747987"/>
                      <a:pt x="809390" y="729889"/>
                    </a:cubicBezTo>
                    <a:cubicBezTo>
                      <a:pt x="872255" y="687027"/>
                      <a:pt x="965600" y="726079"/>
                      <a:pt x="1001795" y="792754"/>
                    </a:cubicBezTo>
                    <a:cubicBezTo>
                      <a:pt x="1037990" y="860382"/>
                      <a:pt x="1029417" y="942297"/>
                      <a:pt x="1006557" y="1015639"/>
                    </a:cubicBezTo>
                    <a:lnTo>
                      <a:pt x="1006557" y="1015639"/>
                    </a:lnTo>
                    <a:cubicBezTo>
                      <a:pt x="970362" y="1133749"/>
                      <a:pt x="903687" y="1237572"/>
                      <a:pt x="835107" y="1338537"/>
                    </a:cubicBezTo>
                    <a:cubicBezTo>
                      <a:pt x="768432" y="1436644"/>
                      <a:pt x="715092" y="1549992"/>
                      <a:pt x="645560" y="1643337"/>
                    </a:cubicBezTo>
                    <a:cubicBezTo>
                      <a:pt x="547452" y="1775734"/>
                      <a:pt x="504590" y="1582377"/>
                      <a:pt x="457917" y="1506177"/>
                    </a:cubicBezTo>
                    <a:cubicBezTo>
                      <a:pt x="396005" y="1401402"/>
                      <a:pt x="316948" y="1305199"/>
                      <a:pt x="224555" y="1223284"/>
                    </a:cubicBezTo>
                    <a:close/>
                  </a:path>
                </a:pathLst>
              </a:custGeom>
              <a:gradFill>
                <a:gsLst>
                  <a:gs pos="0">
                    <a:srgbClr val="BDD559"/>
                  </a:gs>
                  <a:gs pos="8000">
                    <a:srgbClr val="BDD559"/>
                  </a:gs>
                  <a:gs pos="100000">
                    <a:srgbClr val="5F9322"/>
                  </a:gs>
                </a:gsLst>
                <a:lin ang="2700006" scaled="0"/>
              </a:gra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19" name="Google Shape;1819;p23"/>
              <p:cNvSpPr/>
              <p:nvPr/>
            </p:nvSpPr>
            <p:spPr>
              <a:xfrm>
                <a:off x="8212802" y="2446819"/>
                <a:ext cx="551152" cy="1488785"/>
              </a:xfrm>
              <a:custGeom>
                <a:avLst/>
                <a:gdLst/>
                <a:ahLst/>
                <a:cxnLst/>
                <a:rect l="l" t="t" r="r" b="b"/>
                <a:pathLst>
                  <a:path w="551152" h="1488785" extrusionOk="0">
                    <a:moveTo>
                      <a:pt x="550849" y="615216"/>
                    </a:moveTo>
                    <a:cubicBezTo>
                      <a:pt x="552754" y="610454"/>
                      <a:pt x="545134" y="608549"/>
                      <a:pt x="543229" y="613311"/>
                    </a:cubicBezTo>
                    <a:cubicBezTo>
                      <a:pt x="447026" y="844769"/>
                      <a:pt x="381304" y="1084799"/>
                      <a:pt x="356539" y="1333401"/>
                    </a:cubicBezTo>
                    <a:cubicBezTo>
                      <a:pt x="339394" y="1060034"/>
                      <a:pt x="306057" y="786666"/>
                      <a:pt x="257479" y="517109"/>
                    </a:cubicBezTo>
                    <a:cubicBezTo>
                      <a:pt x="257479" y="517109"/>
                      <a:pt x="257479" y="517109"/>
                      <a:pt x="257479" y="517109"/>
                    </a:cubicBezTo>
                    <a:cubicBezTo>
                      <a:pt x="286054" y="420906"/>
                      <a:pt x="324154" y="328514"/>
                      <a:pt x="372732" y="239931"/>
                    </a:cubicBezTo>
                    <a:cubicBezTo>
                      <a:pt x="375589" y="235169"/>
                      <a:pt x="368921" y="231359"/>
                      <a:pt x="366064" y="236121"/>
                    </a:cubicBezTo>
                    <a:cubicBezTo>
                      <a:pt x="319392" y="319941"/>
                      <a:pt x="282244" y="408524"/>
                      <a:pt x="253669" y="500916"/>
                    </a:cubicBezTo>
                    <a:cubicBezTo>
                      <a:pt x="243192" y="441861"/>
                      <a:pt x="231762" y="383759"/>
                      <a:pt x="219379" y="325656"/>
                    </a:cubicBezTo>
                    <a:cubicBezTo>
                      <a:pt x="197471" y="217071"/>
                      <a:pt x="171754" y="109439"/>
                      <a:pt x="145084" y="2759"/>
                    </a:cubicBezTo>
                    <a:cubicBezTo>
                      <a:pt x="144132" y="-2004"/>
                      <a:pt x="136512" y="-99"/>
                      <a:pt x="137464" y="4664"/>
                    </a:cubicBezTo>
                    <a:cubicBezTo>
                      <a:pt x="166039" y="116106"/>
                      <a:pt x="191757" y="228501"/>
                      <a:pt x="214617" y="341849"/>
                    </a:cubicBezTo>
                    <a:cubicBezTo>
                      <a:pt x="172707" y="301844"/>
                      <a:pt x="130796" y="262791"/>
                      <a:pt x="89839" y="222786"/>
                    </a:cubicBezTo>
                    <a:cubicBezTo>
                      <a:pt x="86029" y="218976"/>
                      <a:pt x="80314" y="224691"/>
                      <a:pt x="84124" y="228501"/>
                    </a:cubicBezTo>
                    <a:cubicBezTo>
                      <a:pt x="127939" y="270411"/>
                      <a:pt x="172707" y="312321"/>
                      <a:pt x="216521" y="354231"/>
                    </a:cubicBezTo>
                    <a:cubicBezTo>
                      <a:pt x="216521" y="354231"/>
                      <a:pt x="217474" y="355184"/>
                      <a:pt x="217474" y="355184"/>
                    </a:cubicBezTo>
                    <a:cubicBezTo>
                      <a:pt x="258432" y="555209"/>
                      <a:pt x="289864" y="757139"/>
                      <a:pt x="313676" y="959069"/>
                    </a:cubicBezTo>
                    <a:cubicBezTo>
                      <a:pt x="222237" y="839054"/>
                      <a:pt x="119367" y="727611"/>
                      <a:pt x="6971" y="626646"/>
                    </a:cubicBezTo>
                    <a:cubicBezTo>
                      <a:pt x="3162" y="622836"/>
                      <a:pt x="-2554" y="628551"/>
                      <a:pt x="1257" y="632361"/>
                    </a:cubicBezTo>
                    <a:cubicBezTo>
                      <a:pt x="116509" y="736184"/>
                      <a:pt x="222237" y="850484"/>
                      <a:pt x="314629" y="974309"/>
                    </a:cubicBezTo>
                    <a:cubicBezTo>
                      <a:pt x="321296" y="1035269"/>
                      <a:pt x="327964" y="1096229"/>
                      <a:pt x="333679" y="1157189"/>
                    </a:cubicBezTo>
                    <a:cubicBezTo>
                      <a:pt x="343204" y="1265774"/>
                      <a:pt x="350824" y="1375311"/>
                      <a:pt x="355587" y="1484849"/>
                    </a:cubicBezTo>
                    <a:cubicBezTo>
                      <a:pt x="355587" y="1489611"/>
                      <a:pt x="363207" y="1490564"/>
                      <a:pt x="363207" y="1484849"/>
                    </a:cubicBezTo>
                    <a:cubicBezTo>
                      <a:pt x="361301" y="1450559"/>
                      <a:pt x="360349" y="1417221"/>
                      <a:pt x="357492" y="1382931"/>
                    </a:cubicBezTo>
                    <a:cubicBezTo>
                      <a:pt x="357492" y="1381979"/>
                      <a:pt x="358444" y="1381979"/>
                      <a:pt x="358444" y="1381026"/>
                    </a:cubicBezTo>
                    <a:cubicBezTo>
                      <a:pt x="382257" y="1115279"/>
                      <a:pt x="449884" y="860009"/>
                      <a:pt x="550849" y="615216"/>
                    </a:cubicBezTo>
                    <a:close/>
                  </a:path>
                </a:pathLst>
              </a:custGeom>
              <a:solidFill>
                <a:srgbClr val="192B3E"/>
              </a:solidFill>
              <a:ln w="9525" cap="flat" cmpd="sng">
                <a:solidFill>
                  <a:srgbClr val="317A60"/>
                </a:solidFill>
                <a:prstDash val="solid"/>
                <a:miter lim="8000"/>
                <a:headEnd type="none" w="sm" len="sm"/>
                <a:tailEnd type="none" w="sm" len="sm"/>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grpSp>
        <p:sp>
          <p:nvSpPr>
            <p:cNvPr id="1820" name="Google Shape;1820;p23"/>
            <p:cNvSpPr/>
            <p:nvPr/>
          </p:nvSpPr>
          <p:spPr>
            <a:xfrm flipH="1">
              <a:off x="1586932" y="5318202"/>
              <a:ext cx="887496" cy="1269753"/>
            </a:xfrm>
            <a:custGeom>
              <a:avLst/>
              <a:gdLst/>
              <a:ahLst/>
              <a:cxnLst/>
              <a:rect l="l" t="t" r="r" b="b"/>
              <a:pathLst>
                <a:path w="1109662" h="1587610" extrusionOk="0">
                  <a:moveTo>
                    <a:pt x="828675" y="1237922"/>
                  </a:moveTo>
                  <a:cubicBezTo>
                    <a:pt x="626745" y="1089332"/>
                    <a:pt x="549592" y="938837"/>
                    <a:pt x="404813" y="799772"/>
                  </a:cubicBezTo>
                  <a:cubicBezTo>
                    <a:pt x="650557" y="878829"/>
                    <a:pt x="809625" y="1168389"/>
                    <a:pt x="828675" y="1230302"/>
                  </a:cubicBezTo>
                  <a:cubicBezTo>
                    <a:pt x="828675" y="1131242"/>
                    <a:pt x="818197" y="1031229"/>
                    <a:pt x="796290" y="934074"/>
                  </a:cubicBezTo>
                  <a:cubicBezTo>
                    <a:pt x="678180" y="833109"/>
                    <a:pt x="554355" y="775959"/>
                    <a:pt x="458153" y="632132"/>
                  </a:cubicBezTo>
                  <a:cubicBezTo>
                    <a:pt x="611505" y="670232"/>
                    <a:pt x="753428" y="850254"/>
                    <a:pt x="792480" y="919787"/>
                  </a:cubicBezTo>
                  <a:cubicBezTo>
                    <a:pt x="771525" y="834062"/>
                    <a:pt x="742950" y="749289"/>
                    <a:pt x="704850" y="669279"/>
                  </a:cubicBezTo>
                  <a:cubicBezTo>
                    <a:pt x="588645" y="611177"/>
                    <a:pt x="485775" y="535929"/>
                    <a:pt x="399097" y="446394"/>
                  </a:cubicBezTo>
                  <a:cubicBezTo>
                    <a:pt x="509588" y="476874"/>
                    <a:pt x="610553" y="541644"/>
                    <a:pt x="684847" y="628322"/>
                  </a:cubicBezTo>
                  <a:cubicBezTo>
                    <a:pt x="652463" y="566409"/>
                    <a:pt x="615315" y="506402"/>
                    <a:pt x="573405" y="449252"/>
                  </a:cubicBezTo>
                  <a:cubicBezTo>
                    <a:pt x="568642" y="450204"/>
                    <a:pt x="564832" y="452109"/>
                    <a:pt x="560070" y="453062"/>
                  </a:cubicBezTo>
                  <a:cubicBezTo>
                    <a:pt x="461010" y="429249"/>
                    <a:pt x="371475" y="376862"/>
                    <a:pt x="305753" y="304472"/>
                  </a:cubicBezTo>
                  <a:cubicBezTo>
                    <a:pt x="390525" y="318759"/>
                    <a:pt x="471488" y="354002"/>
                    <a:pt x="539115" y="405437"/>
                  </a:cubicBezTo>
                  <a:cubicBezTo>
                    <a:pt x="512445" y="373052"/>
                    <a:pt x="483870" y="341619"/>
                    <a:pt x="454342" y="311139"/>
                  </a:cubicBezTo>
                  <a:cubicBezTo>
                    <a:pt x="439103" y="310187"/>
                    <a:pt x="387667" y="300662"/>
                    <a:pt x="387667" y="300662"/>
                  </a:cubicBezTo>
                  <a:cubicBezTo>
                    <a:pt x="303847" y="278754"/>
                    <a:pt x="229553" y="241607"/>
                    <a:pt x="156210" y="198744"/>
                  </a:cubicBezTo>
                  <a:cubicBezTo>
                    <a:pt x="224790" y="199697"/>
                    <a:pt x="398145" y="273039"/>
                    <a:pt x="445770" y="301614"/>
                  </a:cubicBezTo>
                  <a:cubicBezTo>
                    <a:pt x="404813" y="260657"/>
                    <a:pt x="360997" y="222557"/>
                    <a:pt x="315278" y="188267"/>
                  </a:cubicBezTo>
                  <a:cubicBezTo>
                    <a:pt x="313372" y="188267"/>
                    <a:pt x="311467" y="188267"/>
                    <a:pt x="310515" y="189219"/>
                  </a:cubicBezTo>
                  <a:cubicBezTo>
                    <a:pt x="247650" y="183504"/>
                    <a:pt x="188595" y="155882"/>
                    <a:pt x="138113" y="120639"/>
                  </a:cubicBezTo>
                  <a:cubicBezTo>
                    <a:pt x="87630" y="85397"/>
                    <a:pt x="44767" y="42534"/>
                    <a:pt x="0" y="1577"/>
                  </a:cubicBezTo>
                  <a:cubicBezTo>
                    <a:pt x="151447" y="-15568"/>
                    <a:pt x="236220" y="111114"/>
                    <a:pt x="326707" y="187314"/>
                  </a:cubicBezTo>
                  <a:cubicBezTo>
                    <a:pt x="326707" y="187314"/>
                    <a:pt x="325755" y="187314"/>
                    <a:pt x="325755" y="187314"/>
                  </a:cubicBezTo>
                  <a:cubicBezTo>
                    <a:pt x="367665" y="218747"/>
                    <a:pt x="407670" y="252084"/>
                    <a:pt x="444817" y="288279"/>
                  </a:cubicBezTo>
                  <a:cubicBezTo>
                    <a:pt x="416242" y="201602"/>
                    <a:pt x="375285" y="117782"/>
                    <a:pt x="331470" y="34914"/>
                  </a:cubicBezTo>
                  <a:cubicBezTo>
                    <a:pt x="404813" y="97779"/>
                    <a:pt x="452438" y="185409"/>
                    <a:pt x="461963" y="275897"/>
                  </a:cubicBezTo>
                  <a:cubicBezTo>
                    <a:pt x="461963" y="275897"/>
                    <a:pt x="459105" y="292089"/>
                    <a:pt x="454342" y="297804"/>
                  </a:cubicBezTo>
                  <a:cubicBezTo>
                    <a:pt x="501967" y="344477"/>
                    <a:pt x="546735" y="394007"/>
                    <a:pt x="585788" y="446394"/>
                  </a:cubicBezTo>
                  <a:lnTo>
                    <a:pt x="585788" y="446394"/>
                  </a:lnTo>
                  <a:lnTo>
                    <a:pt x="585788" y="446394"/>
                  </a:lnTo>
                  <a:cubicBezTo>
                    <a:pt x="591503" y="454014"/>
                    <a:pt x="598170" y="462587"/>
                    <a:pt x="603885" y="471159"/>
                  </a:cubicBezTo>
                  <a:cubicBezTo>
                    <a:pt x="594360" y="431154"/>
                    <a:pt x="528638" y="234939"/>
                    <a:pt x="581025" y="83492"/>
                  </a:cubicBezTo>
                  <a:cubicBezTo>
                    <a:pt x="629603" y="205412"/>
                    <a:pt x="635317" y="354954"/>
                    <a:pt x="606742" y="474969"/>
                  </a:cubicBezTo>
                  <a:cubicBezTo>
                    <a:pt x="651510" y="537834"/>
                    <a:pt x="691515" y="604509"/>
                    <a:pt x="723900" y="674042"/>
                  </a:cubicBezTo>
                  <a:cubicBezTo>
                    <a:pt x="724853" y="606414"/>
                    <a:pt x="702945" y="365432"/>
                    <a:pt x="762000" y="214937"/>
                  </a:cubicBezTo>
                  <a:cubicBezTo>
                    <a:pt x="764857" y="292089"/>
                    <a:pt x="797242" y="386387"/>
                    <a:pt x="799147" y="463539"/>
                  </a:cubicBezTo>
                  <a:cubicBezTo>
                    <a:pt x="801053" y="537834"/>
                    <a:pt x="768667" y="622607"/>
                    <a:pt x="729615" y="685472"/>
                  </a:cubicBezTo>
                  <a:cubicBezTo>
                    <a:pt x="765810" y="763577"/>
                    <a:pt x="794385" y="845492"/>
                    <a:pt x="814388" y="929312"/>
                  </a:cubicBezTo>
                  <a:cubicBezTo>
                    <a:pt x="842010" y="747384"/>
                    <a:pt x="871538" y="546407"/>
                    <a:pt x="981075" y="363527"/>
                  </a:cubicBezTo>
                  <a:cubicBezTo>
                    <a:pt x="1020128" y="553074"/>
                    <a:pt x="855345" y="886449"/>
                    <a:pt x="816292" y="941694"/>
                  </a:cubicBezTo>
                  <a:cubicBezTo>
                    <a:pt x="838200" y="1036944"/>
                    <a:pt x="849630" y="1135052"/>
                    <a:pt x="849630" y="1234112"/>
                  </a:cubicBezTo>
                  <a:cubicBezTo>
                    <a:pt x="864870" y="1177914"/>
                    <a:pt x="899160" y="1000749"/>
                    <a:pt x="937260" y="915977"/>
                  </a:cubicBezTo>
                  <a:cubicBezTo>
                    <a:pt x="984885" y="815964"/>
                    <a:pt x="1023938" y="725477"/>
                    <a:pt x="1109663" y="642609"/>
                  </a:cubicBezTo>
                  <a:cubicBezTo>
                    <a:pt x="1106805" y="909309"/>
                    <a:pt x="998220" y="1096952"/>
                    <a:pt x="849630" y="1247447"/>
                  </a:cubicBezTo>
                  <a:cubicBezTo>
                    <a:pt x="848678" y="1357937"/>
                    <a:pt x="834390" y="1469379"/>
                    <a:pt x="807720" y="1577012"/>
                  </a:cubicBezTo>
                  <a:cubicBezTo>
                    <a:pt x="807720" y="1577012"/>
                    <a:pt x="807720" y="1577012"/>
                    <a:pt x="807720" y="1577012"/>
                  </a:cubicBezTo>
                  <a:cubicBezTo>
                    <a:pt x="805815" y="1583679"/>
                    <a:pt x="799147" y="1588442"/>
                    <a:pt x="792480" y="1587489"/>
                  </a:cubicBezTo>
                  <a:cubicBezTo>
                    <a:pt x="785813" y="1586537"/>
                    <a:pt x="782003" y="1579869"/>
                    <a:pt x="783907" y="1573202"/>
                  </a:cubicBezTo>
                  <a:cubicBezTo>
                    <a:pt x="812482" y="1463664"/>
                    <a:pt x="827722" y="1351269"/>
                    <a:pt x="828675" y="1237922"/>
                  </a:cubicBezTo>
                  <a:close/>
                </a:path>
              </a:pathLst>
            </a:custGeom>
            <a:gradFill>
              <a:gsLst>
                <a:gs pos="0">
                  <a:srgbClr val="BDD559"/>
                </a:gs>
                <a:gs pos="8000">
                  <a:srgbClr val="BDD559"/>
                </a:gs>
                <a:gs pos="100000">
                  <a:srgbClr val="5F9322"/>
                </a:gs>
              </a:gsLst>
              <a:lin ang="2700006" scaled="0"/>
            </a:gra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21" name="Google Shape;1821;p23"/>
            <p:cNvSpPr/>
            <p:nvPr/>
          </p:nvSpPr>
          <p:spPr>
            <a:xfrm flipH="1">
              <a:off x="356358" y="5196082"/>
              <a:ext cx="849406" cy="1206731"/>
            </a:xfrm>
            <a:custGeom>
              <a:avLst/>
              <a:gdLst/>
              <a:ahLst/>
              <a:cxnLst/>
              <a:rect l="l" t="t" r="r" b="b"/>
              <a:pathLst>
                <a:path w="1062037" h="1508811" extrusionOk="0">
                  <a:moveTo>
                    <a:pt x="381953" y="1176267"/>
                  </a:moveTo>
                  <a:cubicBezTo>
                    <a:pt x="569595" y="1036250"/>
                    <a:pt x="628650" y="893375"/>
                    <a:pt x="758190" y="761930"/>
                  </a:cubicBezTo>
                  <a:cubicBezTo>
                    <a:pt x="514350" y="834320"/>
                    <a:pt x="391478" y="1110545"/>
                    <a:pt x="380047" y="1168647"/>
                  </a:cubicBezTo>
                  <a:cubicBezTo>
                    <a:pt x="364808" y="1073397"/>
                    <a:pt x="360997" y="978147"/>
                    <a:pt x="369570" y="885755"/>
                  </a:cubicBezTo>
                  <a:cubicBezTo>
                    <a:pt x="478155" y="790505"/>
                    <a:pt x="597217" y="737165"/>
                    <a:pt x="676275" y="600957"/>
                  </a:cubicBezTo>
                  <a:cubicBezTo>
                    <a:pt x="521970" y="635247"/>
                    <a:pt x="401003" y="805745"/>
                    <a:pt x="370522" y="871467"/>
                  </a:cubicBezTo>
                  <a:cubicBezTo>
                    <a:pt x="379095" y="789552"/>
                    <a:pt x="397192" y="709542"/>
                    <a:pt x="424815" y="632390"/>
                  </a:cubicBezTo>
                  <a:cubicBezTo>
                    <a:pt x="537210" y="579050"/>
                    <a:pt x="633412" y="507612"/>
                    <a:pt x="709612" y="422840"/>
                  </a:cubicBezTo>
                  <a:cubicBezTo>
                    <a:pt x="599122" y="451415"/>
                    <a:pt x="503872" y="511422"/>
                    <a:pt x="440055" y="594290"/>
                  </a:cubicBezTo>
                  <a:cubicBezTo>
                    <a:pt x="463867" y="535235"/>
                    <a:pt x="494347" y="478085"/>
                    <a:pt x="529590" y="423792"/>
                  </a:cubicBezTo>
                  <a:cubicBezTo>
                    <a:pt x="534353" y="424745"/>
                    <a:pt x="539115" y="426650"/>
                    <a:pt x="543878" y="427602"/>
                  </a:cubicBezTo>
                  <a:cubicBezTo>
                    <a:pt x="642937" y="405695"/>
                    <a:pt x="728662" y="357117"/>
                    <a:pt x="786765" y="288537"/>
                  </a:cubicBezTo>
                  <a:cubicBezTo>
                    <a:pt x="701040" y="301872"/>
                    <a:pt x="621983" y="334257"/>
                    <a:pt x="559117" y="382835"/>
                  </a:cubicBezTo>
                  <a:cubicBezTo>
                    <a:pt x="581978" y="351402"/>
                    <a:pt x="606742" y="321875"/>
                    <a:pt x="633412" y="293300"/>
                  </a:cubicBezTo>
                  <a:cubicBezTo>
                    <a:pt x="649605" y="292347"/>
                    <a:pt x="701040" y="284727"/>
                    <a:pt x="701040" y="284727"/>
                  </a:cubicBezTo>
                  <a:cubicBezTo>
                    <a:pt x="784860" y="264725"/>
                    <a:pt x="857250" y="229482"/>
                    <a:pt x="926783" y="190430"/>
                  </a:cubicBezTo>
                  <a:cubicBezTo>
                    <a:pt x="855345" y="190430"/>
                    <a:pt x="686753" y="259010"/>
                    <a:pt x="641033" y="284727"/>
                  </a:cubicBezTo>
                  <a:cubicBezTo>
                    <a:pt x="677228" y="246627"/>
                    <a:pt x="717233" y="210432"/>
                    <a:pt x="760095" y="177095"/>
                  </a:cubicBezTo>
                  <a:cubicBezTo>
                    <a:pt x="762000" y="177095"/>
                    <a:pt x="763905" y="177095"/>
                    <a:pt x="765810" y="178047"/>
                  </a:cubicBezTo>
                  <a:cubicBezTo>
                    <a:pt x="830580" y="173285"/>
                    <a:pt x="887730" y="147567"/>
                    <a:pt x="935355" y="114230"/>
                  </a:cubicBezTo>
                  <a:cubicBezTo>
                    <a:pt x="982028" y="80892"/>
                    <a:pt x="1021080" y="40887"/>
                    <a:pt x="1062037" y="1835"/>
                  </a:cubicBezTo>
                  <a:cubicBezTo>
                    <a:pt x="902970" y="-16263"/>
                    <a:pt x="832485" y="103752"/>
                    <a:pt x="750570" y="175190"/>
                  </a:cubicBezTo>
                  <a:cubicBezTo>
                    <a:pt x="750570" y="175190"/>
                    <a:pt x="751522" y="175190"/>
                    <a:pt x="751522" y="175190"/>
                  </a:cubicBezTo>
                  <a:cubicBezTo>
                    <a:pt x="712470" y="204717"/>
                    <a:pt x="676275" y="236150"/>
                    <a:pt x="641985" y="270440"/>
                  </a:cubicBezTo>
                  <a:cubicBezTo>
                    <a:pt x="659130" y="187572"/>
                    <a:pt x="689610" y="108515"/>
                    <a:pt x="722947" y="29457"/>
                  </a:cubicBezTo>
                  <a:cubicBezTo>
                    <a:pt x="655320" y="88512"/>
                    <a:pt x="620078" y="172332"/>
                    <a:pt x="622935" y="258057"/>
                  </a:cubicBezTo>
                  <a:cubicBezTo>
                    <a:pt x="622935" y="258057"/>
                    <a:pt x="628650" y="274250"/>
                    <a:pt x="633412" y="279012"/>
                  </a:cubicBezTo>
                  <a:cubicBezTo>
                    <a:pt x="590550" y="322827"/>
                    <a:pt x="551497" y="369500"/>
                    <a:pt x="518160" y="419982"/>
                  </a:cubicBezTo>
                  <a:lnTo>
                    <a:pt x="518160" y="419982"/>
                  </a:lnTo>
                  <a:lnTo>
                    <a:pt x="518160" y="419982"/>
                  </a:lnTo>
                  <a:cubicBezTo>
                    <a:pt x="513397" y="427602"/>
                    <a:pt x="507683" y="435222"/>
                    <a:pt x="502920" y="442842"/>
                  </a:cubicBezTo>
                  <a:cubicBezTo>
                    <a:pt x="506730" y="404742"/>
                    <a:pt x="546735" y="218052"/>
                    <a:pt x="469583" y="71367"/>
                  </a:cubicBezTo>
                  <a:cubicBezTo>
                    <a:pt x="437197" y="187572"/>
                    <a:pt x="453390" y="330447"/>
                    <a:pt x="500062" y="446652"/>
                  </a:cubicBezTo>
                  <a:cubicBezTo>
                    <a:pt x="461962" y="506660"/>
                    <a:pt x="431483" y="569525"/>
                    <a:pt x="406717" y="636200"/>
                  </a:cubicBezTo>
                  <a:cubicBezTo>
                    <a:pt x="396240" y="571430"/>
                    <a:pt x="383858" y="340925"/>
                    <a:pt x="300037" y="196145"/>
                  </a:cubicBezTo>
                  <a:cubicBezTo>
                    <a:pt x="308610" y="269487"/>
                    <a:pt x="288608" y="359975"/>
                    <a:pt x="298133" y="433317"/>
                  </a:cubicBezTo>
                  <a:cubicBezTo>
                    <a:pt x="306705" y="503802"/>
                    <a:pt x="353378" y="586670"/>
                    <a:pt x="402908" y="646677"/>
                  </a:cubicBezTo>
                  <a:cubicBezTo>
                    <a:pt x="376237" y="720972"/>
                    <a:pt x="359092" y="799077"/>
                    <a:pt x="350520" y="879087"/>
                  </a:cubicBezTo>
                  <a:cubicBezTo>
                    <a:pt x="295275" y="704780"/>
                    <a:pt x="235267" y="511422"/>
                    <a:pt x="94297" y="334257"/>
                  </a:cubicBezTo>
                  <a:cubicBezTo>
                    <a:pt x="81915" y="515232"/>
                    <a:pt x="300990" y="836225"/>
                    <a:pt x="349567" y="889565"/>
                  </a:cubicBezTo>
                  <a:cubicBezTo>
                    <a:pt x="340995" y="981005"/>
                    <a:pt x="343853" y="1074350"/>
                    <a:pt x="357187" y="1168647"/>
                  </a:cubicBezTo>
                  <a:cubicBezTo>
                    <a:pt x="333375" y="1115308"/>
                    <a:pt x="271462" y="944810"/>
                    <a:pt x="220028" y="862895"/>
                  </a:cubicBezTo>
                  <a:cubicBezTo>
                    <a:pt x="155257" y="765740"/>
                    <a:pt x="101917" y="679062"/>
                    <a:pt x="0" y="599052"/>
                  </a:cubicBezTo>
                  <a:cubicBezTo>
                    <a:pt x="41910" y="854322"/>
                    <a:pt x="181928" y="1036250"/>
                    <a:pt x="359092" y="1181983"/>
                  </a:cubicBezTo>
                  <a:cubicBezTo>
                    <a:pt x="376237" y="1288662"/>
                    <a:pt x="406717" y="1394390"/>
                    <a:pt x="451485" y="1498212"/>
                  </a:cubicBezTo>
                  <a:cubicBezTo>
                    <a:pt x="451485" y="1498212"/>
                    <a:pt x="451485" y="1498212"/>
                    <a:pt x="451485" y="1498212"/>
                  </a:cubicBezTo>
                  <a:cubicBezTo>
                    <a:pt x="454342" y="1504880"/>
                    <a:pt x="461962" y="1509642"/>
                    <a:pt x="468630" y="1508690"/>
                  </a:cubicBezTo>
                  <a:cubicBezTo>
                    <a:pt x="475297" y="1507737"/>
                    <a:pt x="478155" y="1502022"/>
                    <a:pt x="475297" y="1495355"/>
                  </a:cubicBezTo>
                  <a:cubicBezTo>
                    <a:pt x="432435" y="1391533"/>
                    <a:pt x="400050" y="1283900"/>
                    <a:pt x="381953" y="1176267"/>
                  </a:cubicBezTo>
                  <a:close/>
                </a:path>
              </a:pathLst>
            </a:custGeom>
            <a:solidFill>
              <a:srgbClr val="1C3B36"/>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22" name="Google Shape;1822;p23"/>
            <p:cNvSpPr/>
            <p:nvPr/>
          </p:nvSpPr>
          <p:spPr>
            <a:xfrm flipH="1">
              <a:off x="41340" y="5861979"/>
              <a:ext cx="268132" cy="1013954"/>
            </a:xfrm>
            <a:custGeom>
              <a:avLst/>
              <a:gdLst/>
              <a:ahLst/>
              <a:cxnLst/>
              <a:rect l="l" t="t" r="r" b="b"/>
              <a:pathLst>
                <a:path w="335253" h="1267777" extrusionOk="0">
                  <a:moveTo>
                    <a:pt x="281655" y="1267778"/>
                  </a:moveTo>
                  <a:cubicBezTo>
                    <a:pt x="203550" y="1220153"/>
                    <a:pt x="190215" y="1205865"/>
                    <a:pt x="127350" y="1138238"/>
                  </a:cubicBezTo>
                  <a:cubicBezTo>
                    <a:pt x="65438" y="1070610"/>
                    <a:pt x="21623" y="981075"/>
                    <a:pt x="29243" y="889635"/>
                  </a:cubicBezTo>
                  <a:cubicBezTo>
                    <a:pt x="34958" y="824865"/>
                    <a:pt x="66390" y="762953"/>
                    <a:pt x="60675" y="698182"/>
                  </a:cubicBezTo>
                  <a:cubicBezTo>
                    <a:pt x="55913" y="641985"/>
                    <a:pt x="25433" y="591503"/>
                    <a:pt x="10193" y="536257"/>
                  </a:cubicBezTo>
                  <a:cubicBezTo>
                    <a:pt x="-36479" y="360997"/>
                    <a:pt x="94013" y="179070"/>
                    <a:pt x="63533" y="0"/>
                  </a:cubicBezTo>
                  <a:cubicBezTo>
                    <a:pt x="154021" y="172403"/>
                    <a:pt x="246413" y="357188"/>
                    <a:pt x="232125" y="551497"/>
                  </a:cubicBezTo>
                  <a:cubicBezTo>
                    <a:pt x="228315" y="606743"/>
                    <a:pt x="214980" y="661988"/>
                    <a:pt x="215933" y="717232"/>
                  </a:cubicBezTo>
                  <a:cubicBezTo>
                    <a:pt x="217838" y="811530"/>
                    <a:pt x="259748" y="900113"/>
                    <a:pt x="293085" y="988695"/>
                  </a:cubicBezTo>
                  <a:cubicBezTo>
                    <a:pt x="326423" y="1077278"/>
                    <a:pt x="352140" y="1175385"/>
                    <a:pt x="321660" y="1264920"/>
                  </a:cubicBezTo>
                  <a:lnTo>
                    <a:pt x="281655" y="1267778"/>
                  </a:lnTo>
                  <a:close/>
                </a:path>
              </a:pathLst>
            </a:custGeom>
            <a:gradFill>
              <a:gsLst>
                <a:gs pos="0">
                  <a:srgbClr val="367023"/>
                </a:gs>
                <a:gs pos="52999">
                  <a:srgbClr val="367023"/>
                </a:gs>
                <a:gs pos="100000">
                  <a:srgbClr val="2A5B52"/>
                </a:gs>
              </a:gsLst>
              <a:lin ang="2700006" scaled="0"/>
            </a:gra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23" name="Google Shape;1823;p23"/>
            <p:cNvSpPr/>
            <p:nvPr/>
          </p:nvSpPr>
          <p:spPr>
            <a:xfrm flipH="1">
              <a:off x="2242311" y="5497000"/>
              <a:ext cx="261105" cy="1153363"/>
            </a:xfrm>
            <a:custGeom>
              <a:avLst/>
              <a:gdLst/>
              <a:ahLst/>
              <a:cxnLst/>
              <a:rect l="l" t="t" r="r" b="b"/>
              <a:pathLst>
                <a:path w="326467" h="1442084" extrusionOk="0">
                  <a:moveTo>
                    <a:pt x="255312" y="1442085"/>
                  </a:moveTo>
                  <a:cubicBezTo>
                    <a:pt x="171492" y="1382078"/>
                    <a:pt x="157204" y="1364932"/>
                    <a:pt x="93387" y="1283970"/>
                  </a:cubicBezTo>
                  <a:cubicBezTo>
                    <a:pt x="28617" y="1203007"/>
                    <a:pt x="-13293" y="1098232"/>
                    <a:pt x="3852" y="996315"/>
                  </a:cubicBezTo>
                  <a:cubicBezTo>
                    <a:pt x="15282" y="923925"/>
                    <a:pt x="55287" y="857250"/>
                    <a:pt x="55287" y="783907"/>
                  </a:cubicBezTo>
                  <a:cubicBezTo>
                    <a:pt x="55287" y="720090"/>
                    <a:pt x="23854" y="661035"/>
                    <a:pt x="12425" y="598170"/>
                  </a:cubicBezTo>
                  <a:cubicBezTo>
                    <a:pt x="-25675" y="397192"/>
                    <a:pt x="135297" y="203835"/>
                    <a:pt x="115294" y="0"/>
                  </a:cubicBezTo>
                  <a:cubicBezTo>
                    <a:pt x="202925" y="200977"/>
                    <a:pt x="291507" y="415290"/>
                    <a:pt x="260075" y="632460"/>
                  </a:cubicBezTo>
                  <a:cubicBezTo>
                    <a:pt x="251502" y="694372"/>
                    <a:pt x="232452" y="754380"/>
                    <a:pt x="228642" y="817245"/>
                  </a:cubicBezTo>
                  <a:cubicBezTo>
                    <a:pt x="222927" y="923925"/>
                    <a:pt x="262932" y="1025842"/>
                    <a:pt x="293412" y="1127760"/>
                  </a:cubicBezTo>
                  <a:cubicBezTo>
                    <a:pt x="323892" y="1229678"/>
                    <a:pt x="344847" y="1342073"/>
                    <a:pt x="302937" y="1440180"/>
                  </a:cubicBezTo>
                  <a:lnTo>
                    <a:pt x="255312" y="1442085"/>
                  </a:lnTo>
                  <a:close/>
                </a:path>
              </a:pathLst>
            </a:custGeom>
            <a:solidFill>
              <a:srgbClr val="3A7B05"/>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24" name="Google Shape;1824;p23"/>
            <p:cNvSpPr/>
            <p:nvPr/>
          </p:nvSpPr>
          <p:spPr>
            <a:xfrm flipH="1">
              <a:off x="2196446" y="5673775"/>
              <a:ext cx="636864" cy="988815"/>
            </a:xfrm>
            <a:custGeom>
              <a:avLst/>
              <a:gdLst/>
              <a:ahLst/>
              <a:cxnLst/>
              <a:rect l="l" t="t" r="r" b="b"/>
              <a:pathLst>
                <a:path w="796290" h="1236345" extrusionOk="0">
                  <a:moveTo>
                    <a:pt x="755332" y="1236345"/>
                  </a:moveTo>
                  <a:cubicBezTo>
                    <a:pt x="653415" y="1219200"/>
                    <a:pt x="633413" y="1209675"/>
                    <a:pt x="540068" y="1164908"/>
                  </a:cubicBezTo>
                  <a:cubicBezTo>
                    <a:pt x="446722" y="1120140"/>
                    <a:pt x="363855" y="1043940"/>
                    <a:pt x="334328" y="944880"/>
                  </a:cubicBezTo>
                  <a:cubicBezTo>
                    <a:pt x="313372" y="874395"/>
                    <a:pt x="320040" y="797243"/>
                    <a:pt x="287655" y="731520"/>
                  </a:cubicBezTo>
                  <a:cubicBezTo>
                    <a:pt x="260032" y="674370"/>
                    <a:pt x="205740" y="634365"/>
                    <a:pt x="167640" y="582930"/>
                  </a:cubicBezTo>
                  <a:cubicBezTo>
                    <a:pt x="45720" y="419100"/>
                    <a:pt x="106680" y="174308"/>
                    <a:pt x="0" y="0"/>
                  </a:cubicBezTo>
                  <a:cubicBezTo>
                    <a:pt x="165735" y="142875"/>
                    <a:pt x="340043" y="297180"/>
                    <a:pt x="405765" y="506730"/>
                  </a:cubicBezTo>
                  <a:cubicBezTo>
                    <a:pt x="424815" y="566737"/>
                    <a:pt x="434340" y="628650"/>
                    <a:pt x="458153" y="686752"/>
                  </a:cubicBezTo>
                  <a:cubicBezTo>
                    <a:pt x="499110" y="784860"/>
                    <a:pt x="580072" y="860108"/>
                    <a:pt x="651510" y="938212"/>
                  </a:cubicBezTo>
                  <a:cubicBezTo>
                    <a:pt x="722947" y="1016318"/>
                    <a:pt x="790575" y="1108710"/>
                    <a:pt x="796290" y="1215390"/>
                  </a:cubicBezTo>
                  <a:lnTo>
                    <a:pt x="755332" y="1236345"/>
                  </a:lnTo>
                  <a:close/>
                </a:path>
              </a:pathLst>
            </a:custGeom>
            <a:gradFill>
              <a:gsLst>
                <a:gs pos="0">
                  <a:srgbClr val="BDD559"/>
                </a:gs>
                <a:gs pos="8000">
                  <a:srgbClr val="BDD559"/>
                </a:gs>
                <a:gs pos="100000">
                  <a:srgbClr val="5F9322"/>
                </a:gs>
              </a:gsLst>
              <a:lin ang="2700006" scaled="0"/>
            </a:gra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grpSp>
          <p:nvGrpSpPr>
            <p:cNvPr id="1825" name="Google Shape;1825;p23"/>
            <p:cNvGrpSpPr/>
            <p:nvPr/>
          </p:nvGrpSpPr>
          <p:grpSpPr>
            <a:xfrm flipH="1">
              <a:off x="-290826" y="5886356"/>
              <a:ext cx="543906" cy="1071611"/>
              <a:chOff x="8191513" y="2954403"/>
              <a:chExt cx="679920" cy="1339587"/>
            </a:xfrm>
          </p:grpSpPr>
          <p:sp>
            <p:nvSpPr>
              <p:cNvPr id="1826" name="Google Shape;1826;p23"/>
              <p:cNvSpPr/>
              <p:nvPr/>
            </p:nvSpPr>
            <p:spPr>
              <a:xfrm>
                <a:off x="8191513" y="2954403"/>
                <a:ext cx="679920" cy="1339587"/>
              </a:xfrm>
              <a:custGeom>
                <a:avLst/>
                <a:gdLst/>
                <a:ahLst/>
                <a:cxnLst/>
                <a:rect l="l" t="t" r="r" b="b"/>
                <a:pathLst>
                  <a:path w="679920" h="1339587" extrusionOk="0">
                    <a:moveTo>
                      <a:pt x="129226" y="707707"/>
                    </a:moveTo>
                    <a:cubicBezTo>
                      <a:pt x="176851" y="650557"/>
                      <a:pt x="236858" y="600075"/>
                      <a:pt x="264481" y="531495"/>
                    </a:cubicBezTo>
                    <a:cubicBezTo>
                      <a:pt x="289246" y="468630"/>
                      <a:pt x="285435" y="396240"/>
                      <a:pt x="314963" y="335280"/>
                    </a:cubicBezTo>
                    <a:cubicBezTo>
                      <a:pt x="347348" y="267652"/>
                      <a:pt x="414976" y="226695"/>
                      <a:pt x="474983" y="180975"/>
                    </a:cubicBezTo>
                    <a:cubicBezTo>
                      <a:pt x="534990" y="136207"/>
                      <a:pt x="594046" y="75247"/>
                      <a:pt x="593093" y="0"/>
                    </a:cubicBezTo>
                    <a:cubicBezTo>
                      <a:pt x="678818" y="192405"/>
                      <a:pt x="699773" y="411480"/>
                      <a:pt x="661673" y="619125"/>
                    </a:cubicBezTo>
                    <a:cubicBezTo>
                      <a:pt x="623573" y="826770"/>
                      <a:pt x="528323" y="1022032"/>
                      <a:pt x="396878" y="1186815"/>
                    </a:cubicBezTo>
                    <a:cubicBezTo>
                      <a:pt x="356873" y="1237298"/>
                      <a:pt x="311153" y="1285875"/>
                      <a:pt x="254003" y="1314450"/>
                    </a:cubicBezTo>
                    <a:cubicBezTo>
                      <a:pt x="196853" y="1343977"/>
                      <a:pt x="124463" y="1350645"/>
                      <a:pt x="69218" y="1317307"/>
                    </a:cubicBezTo>
                    <a:lnTo>
                      <a:pt x="69218" y="1317307"/>
                    </a:lnTo>
                    <a:cubicBezTo>
                      <a:pt x="-17460" y="1265873"/>
                      <a:pt x="638" y="1126807"/>
                      <a:pt x="3496" y="1039177"/>
                    </a:cubicBezTo>
                    <a:cubicBezTo>
                      <a:pt x="8258" y="919163"/>
                      <a:pt x="52073" y="800100"/>
                      <a:pt x="129226" y="707707"/>
                    </a:cubicBezTo>
                    <a:close/>
                  </a:path>
                </a:pathLst>
              </a:custGeom>
              <a:gradFill>
                <a:gsLst>
                  <a:gs pos="0">
                    <a:srgbClr val="367023"/>
                  </a:gs>
                  <a:gs pos="52999">
                    <a:srgbClr val="367023"/>
                  </a:gs>
                  <a:gs pos="100000">
                    <a:srgbClr val="2A5B52"/>
                  </a:gs>
                </a:gsLst>
                <a:lin ang="2700006" scaled="0"/>
              </a:gra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27" name="Google Shape;1827;p23"/>
              <p:cNvSpPr/>
              <p:nvPr/>
            </p:nvSpPr>
            <p:spPr>
              <a:xfrm>
                <a:off x="8301689" y="3128809"/>
                <a:ext cx="462055" cy="1157079"/>
              </a:xfrm>
              <a:custGeom>
                <a:avLst/>
                <a:gdLst/>
                <a:ahLst/>
                <a:cxnLst/>
                <a:rect l="l" t="t" r="r" b="b"/>
                <a:pathLst>
                  <a:path w="462055" h="1157079" extrusionOk="0">
                    <a:moveTo>
                      <a:pt x="7620" y="1153379"/>
                    </a:moveTo>
                    <a:cubicBezTo>
                      <a:pt x="19050" y="990501"/>
                      <a:pt x="80963" y="838101"/>
                      <a:pt x="153352" y="694274"/>
                    </a:cubicBezTo>
                    <a:cubicBezTo>
                      <a:pt x="226695" y="548541"/>
                      <a:pt x="312420" y="408524"/>
                      <a:pt x="378143" y="258981"/>
                    </a:cubicBezTo>
                    <a:cubicBezTo>
                      <a:pt x="414338" y="177066"/>
                      <a:pt x="443865" y="92294"/>
                      <a:pt x="461963" y="4664"/>
                    </a:cubicBezTo>
                    <a:cubicBezTo>
                      <a:pt x="462915" y="-99"/>
                      <a:pt x="456247" y="-2004"/>
                      <a:pt x="455295" y="2759"/>
                    </a:cubicBezTo>
                    <a:cubicBezTo>
                      <a:pt x="421957" y="164684"/>
                      <a:pt x="348615" y="313274"/>
                      <a:pt x="271463" y="458054"/>
                    </a:cubicBezTo>
                    <a:cubicBezTo>
                      <a:pt x="195263" y="599976"/>
                      <a:pt x="113347" y="739994"/>
                      <a:pt x="58102" y="892394"/>
                    </a:cubicBezTo>
                    <a:cubicBezTo>
                      <a:pt x="27622" y="977166"/>
                      <a:pt x="6668" y="1063844"/>
                      <a:pt x="0" y="1154331"/>
                    </a:cubicBezTo>
                    <a:cubicBezTo>
                      <a:pt x="0" y="1158141"/>
                      <a:pt x="6668" y="1158141"/>
                      <a:pt x="7620" y="1153379"/>
                    </a:cubicBezTo>
                    <a:lnTo>
                      <a:pt x="7620" y="1153379"/>
                    </a:lnTo>
                    <a:close/>
                  </a:path>
                </a:pathLst>
              </a:custGeom>
              <a:solidFill>
                <a:srgbClr val="000000"/>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grpSp>
        <p:grpSp>
          <p:nvGrpSpPr>
            <p:cNvPr id="1828" name="Google Shape;1828;p23"/>
            <p:cNvGrpSpPr/>
            <p:nvPr/>
          </p:nvGrpSpPr>
          <p:grpSpPr>
            <a:xfrm flipH="1">
              <a:off x="140433" y="6036462"/>
              <a:ext cx="431277" cy="947419"/>
              <a:chOff x="7793199" y="3142045"/>
              <a:chExt cx="539126" cy="1184339"/>
            </a:xfrm>
          </p:grpSpPr>
          <p:sp>
            <p:nvSpPr>
              <p:cNvPr id="1829" name="Google Shape;1829;p23"/>
              <p:cNvSpPr/>
              <p:nvPr/>
            </p:nvSpPr>
            <p:spPr>
              <a:xfrm>
                <a:off x="7793199" y="3142045"/>
                <a:ext cx="539126" cy="1184339"/>
              </a:xfrm>
              <a:custGeom>
                <a:avLst/>
                <a:gdLst/>
                <a:ahLst/>
                <a:cxnLst/>
                <a:rect l="l" t="t" r="r" b="b"/>
                <a:pathLst>
                  <a:path w="539126" h="1184339" extrusionOk="0">
                    <a:moveTo>
                      <a:pt x="89390" y="737235"/>
                    </a:moveTo>
                    <a:cubicBezTo>
                      <a:pt x="89390" y="671513"/>
                      <a:pt x="101772" y="604838"/>
                      <a:pt x="81770" y="541972"/>
                    </a:cubicBezTo>
                    <a:cubicBezTo>
                      <a:pt x="63672" y="485775"/>
                      <a:pt x="19857" y="439103"/>
                      <a:pt x="5570" y="381953"/>
                    </a:cubicBezTo>
                    <a:cubicBezTo>
                      <a:pt x="-10623" y="318135"/>
                      <a:pt x="12237" y="252413"/>
                      <a:pt x="26524" y="188595"/>
                    </a:cubicBezTo>
                    <a:cubicBezTo>
                      <a:pt x="41765" y="124778"/>
                      <a:pt x="46527" y="50483"/>
                      <a:pt x="4617" y="0"/>
                    </a:cubicBezTo>
                    <a:cubicBezTo>
                      <a:pt x="170352" y="81915"/>
                      <a:pt x="307512" y="217170"/>
                      <a:pt x="398952" y="379095"/>
                    </a:cubicBezTo>
                    <a:cubicBezTo>
                      <a:pt x="490392" y="540068"/>
                      <a:pt x="536112" y="724853"/>
                      <a:pt x="538970" y="910590"/>
                    </a:cubicBezTo>
                    <a:cubicBezTo>
                      <a:pt x="539922" y="966788"/>
                      <a:pt x="537065" y="1024890"/>
                      <a:pt x="515157" y="1077278"/>
                    </a:cubicBezTo>
                    <a:cubicBezTo>
                      <a:pt x="493249" y="1128713"/>
                      <a:pt x="447529" y="1174433"/>
                      <a:pt x="392285" y="1183005"/>
                    </a:cubicBezTo>
                    <a:lnTo>
                      <a:pt x="392285" y="1183005"/>
                    </a:lnTo>
                    <a:cubicBezTo>
                      <a:pt x="304654" y="1197293"/>
                      <a:pt x="238932" y="1093470"/>
                      <a:pt x="192260" y="1032510"/>
                    </a:cubicBezTo>
                    <a:cubicBezTo>
                      <a:pt x="126537" y="947738"/>
                      <a:pt x="89390" y="842963"/>
                      <a:pt x="89390" y="737235"/>
                    </a:cubicBezTo>
                    <a:close/>
                  </a:path>
                </a:pathLst>
              </a:custGeom>
              <a:solidFill>
                <a:srgbClr val="3A7B05"/>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30" name="Google Shape;1830;p23"/>
              <p:cNvSpPr/>
              <p:nvPr/>
            </p:nvSpPr>
            <p:spPr>
              <a:xfrm>
                <a:off x="7878077" y="3272865"/>
                <a:ext cx="346292" cy="1036599"/>
              </a:xfrm>
              <a:custGeom>
                <a:avLst/>
                <a:gdLst/>
                <a:ahLst/>
                <a:cxnLst/>
                <a:rect l="l" t="t" r="r" b="b"/>
                <a:pathLst>
                  <a:path w="346292" h="1036599" extrusionOk="0">
                    <a:moveTo>
                      <a:pt x="345507" y="1031231"/>
                    </a:moveTo>
                    <a:cubicBezTo>
                      <a:pt x="262639" y="915978"/>
                      <a:pt x="217872" y="778818"/>
                      <a:pt x="186439" y="641658"/>
                    </a:cubicBezTo>
                    <a:cubicBezTo>
                      <a:pt x="154055" y="501641"/>
                      <a:pt x="133099" y="358766"/>
                      <a:pt x="93094" y="220653"/>
                    </a:cubicBezTo>
                    <a:cubicBezTo>
                      <a:pt x="71187" y="144453"/>
                      <a:pt x="43564" y="71111"/>
                      <a:pt x="6417" y="1578"/>
                    </a:cubicBezTo>
                    <a:cubicBezTo>
                      <a:pt x="4512" y="-2232"/>
                      <a:pt x="-2156" y="1578"/>
                      <a:pt x="702" y="5388"/>
                    </a:cubicBezTo>
                    <a:cubicBezTo>
                      <a:pt x="69282" y="132071"/>
                      <a:pt x="102619" y="273041"/>
                      <a:pt x="132147" y="413058"/>
                    </a:cubicBezTo>
                    <a:cubicBezTo>
                      <a:pt x="160722" y="553076"/>
                      <a:pt x="184534" y="694998"/>
                      <a:pt x="234064" y="829301"/>
                    </a:cubicBezTo>
                    <a:cubicBezTo>
                      <a:pt x="260734" y="902643"/>
                      <a:pt x="295024" y="972176"/>
                      <a:pt x="340744" y="1035993"/>
                    </a:cubicBezTo>
                    <a:cubicBezTo>
                      <a:pt x="342649" y="1037898"/>
                      <a:pt x="348364" y="1035041"/>
                      <a:pt x="345507" y="1031231"/>
                    </a:cubicBezTo>
                    <a:lnTo>
                      <a:pt x="345507" y="1031231"/>
                    </a:lnTo>
                    <a:close/>
                  </a:path>
                </a:pathLst>
              </a:custGeom>
              <a:solidFill>
                <a:srgbClr val="000000"/>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grpSp>
        <p:grpSp>
          <p:nvGrpSpPr>
            <p:cNvPr id="1831" name="Google Shape;1831;p23"/>
            <p:cNvGrpSpPr/>
            <p:nvPr/>
          </p:nvGrpSpPr>
          <p:grpSpPr>
            <a:xfrm flipH="1">
              <a:off x="309808" y="6012841"/>
              <a:ext cx="924924" cy="1060933"/>
              <a:chOff x="6964378" y="3112518"/>
              <a:chExt cx="1156219" cy="1326239"/>
            </a:xfrm>
          </p:grpSpPr>
          <p:sp>
            <p:nvSpPr>
              <p:cNvPr id="1832" name="Google Shape;1832;p23"/>
              <p:cNvSpPr/>
              <p:nvPr/>
            </p:nvSpPr>
            <p:spPr>
              <a:xfrm>
                <a:off x="6964378" y="3113470"/>
                <a:ext cx="1156219" cy="1325287"/>
              </a:xfrm>
              <a:custGeom>
                <a:avLst/>
                <a:gdLst/>
                <a:ahLst/>
                <a:cxnLst/>
                <a:rect l="l" t="t" r="r" b="b"/>
                <a:pathLst>
                  <a:path w="1156219" h="1325287" extrusionOk="0">
                    <a:moveTo>
                      <a:pt x="1148715" y="907733"/>
                    </a:moveTo>
                    <a:cubicBezTo>
                      <a:pt x="1148715" y="906780"/>
                      <a:pt x="1148715" y="905828"/>
                      <a:pt x="1147763" y="904875"/>
                    </a:cubicBezTo>
                    <a:cubicBezTo>
                      <a:pt x="1141095" y="905828"/>
                      <a:pt x="1134428" y="905828"/>
                      <a:pt x="1127760" y="905828"/>
                    </a:cubicBezTo>
                    <a:cubicBezTo>
                      <a:pt x="1020128" y="902018"/>
                      <a:pt x="921068" y="845820"/>
                      <a:pt x="827723" y="791528"/>
                    </a:cubicBezTo>
                    <a:cubicBezTo>
                      <a:pt x="919163" y="825818"/>
                      <a:pt x="1022985" y="824865"/>
                      <a:pt x="1114425" y="792480"/>
                    </a:cubicBezTo>
                    <a:cubicBezTo>
                      <a:pt x="1080135" y="706755"/>
                      <a:pt x="1030605" y="626745"/>
                      <a:pt x="980123" y="548640"/>
                    </a:cubicBezTo>
                    <a:cubicBezTo>
                      <a:pt x="956310" y="512445"/>
                      <a:pt x="932498" y="477203"/>
                      <a:pt x="908685" y="441008"/>
                    </a:cubicBezTo>
                    <a:cubicBezTo>
                      <a:pt x="886778" y="446722"/>
                      <a:pt x="862965" y="447675"/>
                      <a:pt x="840105" y="444818"/>
                    </a:cubicBezTo>
                    <a:cubicBezTo>
                      <a:pt x="784860" y="438150"/>
                      <a:pt x="733425" y="410528"/>
                      <a:pt x="686753" y="379095"/>
                    </a:cubicBezTo>
                    <a:cubicBezTo>
                      <a:pt x="738188" y="373380"/>
                      <a:pt x="790575" y="366713"/>
                      <a:pt x="837248" y="344805"/>
                    </a:cubicBezTo>
                    <a:cubicBezTo>
                      <a:pt x="838200" y="343853"/>
                      <a:pt x="840105" y="343853"/>
                      <a:pt x="841057" y="342900"/>
                    </a:cubicBezTo>
                    <a:cubicBezTo>
                      <a:pt x="760095" y="226695"/>
                      <a:pt x="677228" y="112395"/>
                      <a:pt x="590550" y="0"/>
                    </a:cubicBezTo>
                    <a:cubicBezTo>
                      <a:pt x="588645" y="2858"/>
                      <a:pt x="587693" y="4763"/>
                      <a:pt x="585788" y="7620"/>
                    </a:cubicBezTo>
                    <a:cubicBezTo>
                      <a:pt x="534353" y="90488"/>
                      <a:pt x="448628" y="142875"/>
                      <a:pt x="363855" y="195263"/>
                    </a:cubicBezTo>
                    <a:cubicBezTo>
                      <a:pt x="411480" y="246697"/>
                      <a:pt x="463868" y="294322"/>
                      <a:pt x="521018" y="334328"/>
                    </a:cubicBezTo>
                    <a:cubicBezTo>
                      <a:pt x="449580" y="331470"/>
                      <a:pt x="383857" y="298133"/>
                      <a:pt x="320993" y="265747"/>
                    </a:cubicBezTo>
                    <a:cubicBezTo>
                      <a:pt x="309563" y="260033"/>
                      <a:pt x="297180" y="253365"/>
                      <a:pt x="285750" y="245745"/>
                    </a:cubicBezTo>
                    <a:cubicBezTo>
                      <a:pt x="279082" y="250508"/>
                      <a:pt x="272415" y="255270"/>
                      <a:pt x="265748" y="260033"/>
                    </a:cubicBezTo>
                    <a:cubicBezTo>
                      <a:pt x="214313" y="299085"/>
                      <a:pt x="170498" y="345758"/>
                      <a:pt x="133350" y="397193"/>
                    </a:cubicBezTo>
                    <a:cubicBezTo>
                      <a:pt x="229553" y="457200"/>
                      <a:pt x="342900" y="490538"/>
                      <a:pt x="456248" y="489585"/>
                    </a:cubicBezTo>
                    <a:cubicBezTo>
                      <a:pt x="402907" y="536258"/>
                      <a:pt x="324803" y="537210"/>
                      <a:pt x="253365" y="535305"/>
                    </a:cubicBezTo>
                    <a:cubicBezTo>
                      <a:pt x="203835" y="534353"/>
                      <a:pt x="154305" y="533400"/>
                      <a:pt x="104775" y="532447"/>
                    </a:cubicBezTo>
                    <a:cubicBezTo>
                      <a:pt x="89535" y="532447"/>
                      <a:pt x="73343" y="531495"/>
                      <a:pt x="58103" y="528638"/>
                    </a:cubicBezTo>
                    <a:cubicBezTo>
                      <a:pt x="22860" y="611505"/>
                      <a:pt x="2858" y="700088"/>
                      <a:pt x="0" y="790575"/>
                    </a:cubicBezTo>
                    <a:cubicBezTo>
                      <a:pt x="91440" y="799147"/>
                      <a:pt x="185738" y="784860"/>
                      <a:pt x="277178" y="770572"/>
                    </a:cubicBezTo>
                    <a:cubicBezTo>
                      <a:pt x="215265" y="836295"/>
                      <a:pt x="140018" y="888683"/>
                      <a:pt x="57150" y="925830"/>
                    </a:cubicBezTo>
                    <a:cubicBezTo>
                      <a:pt x="42863" y="931545"/>
                      <a:pt x="28575" y="938213"/>
                      <a:pt x="13335" y="940118"/>
                    </a:cubicBezTo>
                    <a:cubicBezTo>
                      <a:pt x="14288" y="945833"/>
                      <a:pt x="16193" y="951547"/>
                      <a:pt x="17145" y="958215"/>
                    </a:cubicBezTo>
                    <a:cubicBezTo>
                      <a:pt x="40958" y="1056323"/>
                      <a:pt x="89535" y="1150620"/>
                      <a:pt x="161925" y="1219200"/>
                    </a:cubicBezTo>
                    <a:cubicBezTo>
                      <a:pt x="223838" y="1190625"/>
                      <a:pt x="286703" y="1161098"/>
                      <a:pt x="348615" y="1132523"/>
                    </a:cubicBezTo>
                    <a:cubicBezTo>
                      <a:pt x="338138" y="1171575"/>
                      <a:pt x="325755" y="1209675"/>
                      <a:pt x="302895" y="1243013"/>
                    </a:cubicBezTo>
                    <a:cubicBezTo>
                      <a:pt x="291465" y="1260158"/>
                      <a:pt x="276225" y="1275398"/>
                      <a:pt x="259080" y="1286828"/>
                    </a:cubicBezTo>
                    <a:cubicBezTo>
                      <a:pt x="261938" y="1287780"/>
                      <a:pt x="263843" y="1289685"/>
                      <a:pt x="266700" y="1290638"/>
                    </a:cubicBezTo>
                    <a:cubicBezTo>
                      <a:pt x="392430" y="1346835"/>
                      <a:pt x="559118" y="1316355"/>
                      <a:pt x="637223" y="1204913"/>
                    </a:cubicBezTo>
                    <a:cubicBezTo>
                      <a:pt x="641032" y="1210628"/>
                      <a:pt x="644843" y="1215390"/>
                      <a:pt x="648653" y="1221105"/>
                    </a:cubicBezTo>
                    <a:cubicBezTo>
                      <a:pt x="689610" y="1273493"/>
                      <a:pt x="750570" y="1309688"/>
                      <a:pt x="816293" y="1321118"/>
                    </a:cubicBezTo>
                    <a:cubicBezTo>
                      <a:pt x="890588" y="1334453"/>
                      <a:pt x="969645" y="1315403"/>
                      <a:pt x="1029653" y="1269683"/>
                    </a:cubicBezTo>
                    <a:cubicBezTo>
                      <a:pt x="1031557" y="1268730"/>
                      <a:pt x="1032510" y="1266825"/>
                      <a:pt x="1034415" y="1265873"/>
                    </a:cubicBezTo>
                    <a:cubicBezTo>
                      <a:pt x="1007745" y="1251585"/>
                      <a:pt x="986790" y="1230630"/>
                      <a:pt x="967740" y="1206818"/>
                    </a:cubicBezTo>
                    <a:cubicBezTo>
                      <a:pt x="929640" y="1161098"/>
                      <a:pt x="900113" y="1107758"/>
                      <a:pt x="879157" y="1052513"/>
                    </a:cubicBezTo>
                    <a:cubicBezTo>
                      <a:pt x="943928" y="1112520"/>
                      <a:pt x="1027748" y="1150620"/>
                      <a:pt x="1115378" y="1162050"/>
                    </a:cubicBezTo>
                    <a:cubicBezTo>
                      <a:pt x="1155382" y="1084898"/>
                      <a:pt x="1164907" y="992505"/>
                      <a:pt x="1148715" y="907733"/>
                    </a:cubicBezTo>
                    <a:close/>
                  </a:path>
                </a:pathLst>
              </a:custGeom>
              <a:gradFill>
                <a:gsLst>
                  <a:gs pos="0">
                    <a:srgbClr val="BDD559"/>
                  </a:gs>
                  <a:gs pos="8000">
                    <a:srgbClr val="BDD559"/>
                  </a:gs>
                  <a:gs pos="100000">
                    <a:srgbClr val="5F9322"/>
                  </a:gs>
                </a:gsLst>
                <a:lin ang="2700006" scaled="0"/>
              </a:gra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33" name="Google Shape;1833;p23"/>
              <p:cNvSpPr/>
              <p:nvPr/>
            </p:nvSpPr>
            <p:spPr>
              <a:xfrm>
                <a:off x="7527095" y="3112518"/>
                <a:ext cx="593165" cy="1325287"/>
              </a:xfrm>
              <a:custGeom>
                <a:avLst/>
                <a:gdLst/>
                <a:ahLst/>
                <a:cxnLst/>
                <a:rect l="l" t="t" r="r" b="b"/>
                <a:pathLst>
                  <a:path w="593165" h="1325287" extrusionOk="0">
                    <a:moveTo>
                      <a:pt x="140229" y="1269683"/>
                    </a:moveTo>
                    <a:cubicBezTo>
                      <a:pt x="174519" y="1295400"/>
                      <a:pt x="214524" y="1313498"/>
                      <a:pt x="256434" y="1321118"/>
                    </a:cubicBezTo>
                    <a:cubicBezTo>
                      <a:pt x="330729" y="1334453"/>
                      <a:pt x="409787" y="1315403"/>
                      <a:pt x="469794" y="1269683"/>
                    </a:cubicBezTo>
                    <a:cubicBezTo>
                      <a:pt x="471699" y="1268730"/>
                      <a:pt x="472651" y="1266825"/>
                      <a:pt x="474557" y="1265873"/>
                    </a:cubicBezTo>
                    <a:cubicBezTo>
                      <a:pt x="447887" y="1251585"/>
                      <a:pt x="426932" y="1230630"/>
                      <a:pt x="407882" y="1206818"/>
                    </a:cubicBezTo>
                    <a:cubicBezTo>
                      <a:pt x="369782" y="1161098"/>
                      <a:pt x="340254" y="1107758"/>
                      <a:pt x="319299" y="1052513"/>
                    </a:cubicBezTo>
                    <a:cubicBezTo>
                      <a:pt x="384069" y="1112520"/>
                      <a:pt x="467889" y="1150620"/>
                      <a:pt x="555519" y="1162050"/>
                    </a:cubicBezTo>
                    <a:cubicBezTo>
                      <a:pt x="592666" y="1085850"/>
                      <a:pt x="601239" y="992505"/>
                      <a:pt x="585999" y="907733"/>
                    </a:cubicBezTo>
                    <a:cubicBezTo>
                      <a:pt x="585999" y="906780"/>
                      <a:pt x="585999" y="905828"/>
                      <a:pt x="585046" y="904875"/>
                    </a:cubicBezTo>
                    <a:cubicBezTo>
                      <a:pt x="578379" y="905828"/>
                      <a:pt x="571712" y="905828"/>
                      <a:pt x="565044" y="905828"/>
                    </a:cubicBezTo>
                    <a:cubicBezTo>
                      <a:pt x="457412" y="902018"/>
                      <a:pt x="358351" y="845820"/>
                      <a:pt x="265007" y="791528"/>
                    </a:cubicBezTo>
                    <a:cubicBezTo>
                      <a:pt x="356446" y="825818"/>
                      <a:pt x="460269" y="824865"/>
                      <a:pt x="551709" y="792480"/>
                    </a:cubicBezTo>
                    <a:cubicBezTo>
                      <a:pt x="517419" y="706755"/>
                      <a:pt x="467889" y="626745"/>
                      <a:pt x="417407" y="548640"/>
                    </a:cubicBezTo>
                    <a:cubicBezTo>
                      <a:pt x="393594" y="512445"/>
                      <a:pt x="369782" y="477203"/>
                      <a:pt x="345969" y="441008"/>
                    </a:cubicBezTo>
                    <a:cubicBezTo>
                      <a:pt x="324062" y="446723"/>
                      <a:pt x="300249" y="447675"/>
                      <a:pt x="277389" y="444818"/>
                    </a:cubicBezTo>
                    <a:cubicBezTo>
                      <a:pt x="222144" y="438150"/>
                      <a:pt x="170709" y="410528"/>
                      <a:pt x="124037" y="379095"/>
                    </a:cubicBezTo>
                    <a:cubicBezTo>
                      <a:pt x="175471" y="373380"/>
                      <a:pt x="227859" y="366713"/>
                      <a:pt x="274532" y="344805"/>
                    </a:cubicBezTo>
                    <a:cubicBezTo>
                      <a:pt x="275484" y="343853"/>
                      <a:pt x="277389" y="343853"/>
                      <a:pt x="278341" y="342900"/>
                    </a:cubicBezTo>
                    <a:cubicBezTo>
                      <a:pt x="197379" y="226695"/>
                      <a:pt x="114512" y="112395"/>
                      <a:pt x="27834" y="0"/>
                    </a:cubicBezTo>
                    <a:cubicBezTo>
                      <a:pt x="25929" y="2858"/>
                      <a:pt x="24976" y="4763"/>
                      <a:pt x="23071" y="7620"/>
                    </a:cubicBezTo>
                    <a:cubicBezTo>
                      <a:pt x="16404" y="51435"/>
                      <a:pt x="-37888" y="387668"/>
                      <a:pt x="47837" y="694373"/>
                    </a:cubicBezTo>
                    <a:cubicBezTo>
                      <a:pt x="133562" y="1001078"/>
                      <a:pt x="76412" y="1203960"/>
                      <a:pt x="76412" y="1203960"/>
                    </a:cubicBezTo>
                    <a:lnTo>
                      <a:pt x="140229" y="1269683"/>
                    </a:lnTo>
                    <a:close/>
                  </a:path>
                </a:pathLst>
              </a:custGeom>
              <a:gradFill>
                <a:gsLst>
                  <a:gs pos="0">
                    <a:srgbClr val="BDD559"/>
                  </a:gs>
                  <a:gs pos="8000">
                    <a:srgbClr val="BDD559"/>
                  </a:gs>
                  <a:gs pos="100000">
                    <a:srgbClr val="5F9322"/>
                  </a:gs>
                </a:gsLst>
                <a:lin ang="2700006" scaled="0"/>
              </a:gra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grpSp>
        <p:grpSp>
          <p:nvGrpSpPr>
            <p:cNvPr id="1834" name="Google Shape;1834;p23"/>
            <p:cNvGrpSpPr/>
            <p:nvPr/>
          </p:nvGrpSpPr>
          <p:grpSpPr>
            <a:xfrm flipH="1">
              <a:off x="1531896" y="5813970"/>
              <a:ext cx="726053" cy="1575729"/>
              <a:chOff x="5685287" y="2863915"/>
              <a:chExt cx="907616" cy="1969770"/>
            </a:xfrm>
          </p:grpSpPr>
          <p:sp>
            <p:nvSpPr>
              <p:cNvPr id="1835" name="Google Shape;1835;p23"/>
              <p:cNvSpPr/>
              <p:nvPr/>
            </p:nvSpPr>
            <p:spPr>
              <a:xfrm>
                <a:off x="5685287" y="2863915"/>
                <a:ext cx="707590" cy="1853707"/>
              </a:xfrm>
              <a:custGeom>
                <a:avLst/>
                <a:gdLst/>
                <a:ahLst/>
                <a:cxnLst/>
                <a:rect l="l" t="t" r="r" b="b"/>
                <a:pathLst>
                  <a:path w="707590" h="1853707" extrusionOk="0">
                    <a:moveTo>
                      <a:pt x="136091" y="0"/>
                    </a:moveTo>
                    <a:cubicBezTo>
                      <a:pt x="81799" y="124777"/>
                      <a:pt x="43699" y="251460"/>
                      <a:pt x="21791" y="379095"/>
                    </a:cubicBezTo>
                    <a:cubicBezTo>
                      <a:pt x="76084" y="394335"/>
                      <a:pt x="131328" y="406717"/>
                      <a:pt x="167524" y="407670"/>
                    </a:cubicBezTo>
                    <a:cubicBezTo>
                      <a:pt x="167524" y="407670"/>
                      <a:pt x="89419" y="435292"/>
                      <a:pt x="11314" y="450533"/>
                    </a:cubicBezTo>
                    <a:cubicBezTo>
                      <a:pt x="-3926" y="575310"/>
                      <a:pt x="-3926" y="700088"/>
                      <a:pt x="12266" y="822960"/>
                    </a:cubicBezTo>
                    <a:cubicBezTo>
                      <a:pt x="97991" y="830580"/>
                      <a:pt x="189431" y="836295"/>
                      <a:pt x="239914" y="833438"/>
                    </a:cubicBezTo>
                    <a:cubicBezTo>
                      <a:pt x="310399" y="829627"/>
                      <a:pt x="161809" y="883920"/>
                      <a:pt x="28459" y="920115"/>
                    </a:cubicBezTo>
                    <a:cubicBezTo>
                      <a:pt x="37031" y="962025"/>
                      <a:pt x="47509" y="1002983"/>
                      <a:pt x="59891" y="1043940"/>
                    </a:cubicBezTo>
                    <a:cubicBezTo>
                      <a:pt x="84656" y="1125855"/>
                      <a:pt x="117041" y="1204913"/>
                      <a:pt x="156094" y="1282065"/>
                    </a:cubicBezTo>
                    <a:cubicBezTo>
                      <a:pt x="255153" y="1266825"/>
                      <a:pt x="354214" y="1250633"/>
                      <a:pt x="375169" y="1241108"/>
                    </a:cubicBezTo>
                    <a:cubicBezTo>
                      <a:pt x="401839" y="1228725"/>
                      <a:pt x="300874" y="1303020"/>
                      <a:pt x="199909" y="1361123"/>
                    </a:cubicBezTo>
                    <a:cubicBezTo>
                      <a:pt x="221816" y="1399223"/>
                      <a:pt x="246581" y="1436370"/>
                      <a:pt x="272299" y="1472565"/>
                    </a:cubicBezTo>
                    <a:cubicBezTo>
                      <a:pt x="314209" y="1531620"/>
                      <a:pt x="359928" y="1589723"/>
                      <a:pt x="411364" y="1644968"/>
                    </a:cubicBezTo>
                    <a:cubicBezTo>
                      <a:pt x="440891" y="1629727"/>
                      <a:pt x="468514" y="1615440"/>
                      <a:pt x="478039" y="1607820"/>
                    </a:cubicBezTo>
                    <a:cubicBezTo>
                      <a:pt x="493278" y="1595438"/>
                      <a:pt x="484706" y="1652588"/>
                      <a:pt x="460894" y="1695450"/>
                    </a:cubicBezTo>
                    <a:cubicBezTo>
                      <a:pt x="497089" y="1730693"/>
                      <a:pt x="535189" y="1764983"/>
                      <a:pt x="575194" y="1796415"/>
                    </a:cubicBezTo>
                    <a:cubicBezTo>
                      <a:pt x="628534" y="1838325"/>
                      <a:pt x="671396" y="1855470"/>
                      <a:pt x="707591" y="1853565"/>
                    </a:cubicBezTo>
                    <a:cubicBezTo>
                      <a:pt x="493278" y="1256348"/>
                      <a:pt x="288491" y="611505"/>
                      <a:pt x="136091" y="0"/>
                    </a:cubicBezTo>
                    <a:cubicBezTo>
                      <a:pt x="137044" y="953"/>
                      <a:pt x="137044" y="953"/>
                      <a:pt x="136091" y="0"/>
                    </a:cubicBezTo>
                    <a:close/>
                  </a:path>
                </a:pathLst>
              </a:custGeom>
              <a:gradFill>
                <a:gsLst>
                  <a:gs pos="0">
                    <a:srgbClr val="BDD559"/>
                  </a:gs>
                  <a:gs pos="8000">
                    <a:srgbClr val="BDD559"/>
                  </a:gs>
                  <a:gs pos="100000">
                    <a:srgbClr val="5F9322"/>
                  </a:gs>
                </a:gsLst>
                <a:lin ang="2700006" scaled="0"/>
              </a:gra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36" name="Google Shape;1836;p23"/>
              <p:cNvSpPr/>
              <p:nvPr/>
            </p:nvSpPr>
            <p:spPr>
              <a:xfrm>
                <a:off x="5823284" y="2865820"/>
                <a:ext cx="769619" cy="1854517"/>
              </a:xfrm>
              <a:custGeom>
                <a:avLst/>
                <a:gdLst/>
                <a:ahLst/>
                <a:cxnLst/>
                <a:rect l="l" t="t" r="r" b="b"/>
                <a:pathLst>
                  <a:path w="769619" h="1854517" extrusionOk="0">
                    <a:moveTo>
                      <a:pt x="564832" y="1217295"/>
                    </a:moveTo>
                    <a:cubicBezTo>
                      <a:pt x="608647" y="1220153"/>
                      <a:pt x="691515" y="1210628"/>
                      <a:pt x="769620" y="1199198"/>
                    </a:cubicBezTo>
                    <a:cubicBezTo>
                      <a:pt x="764857" y="1080135"/>
                      <a:pt x="743903" y="963930"/>
                      <a:pt x="707707" y="850583"/>
                    </a:cubicBezTo>
                    <a:cubicBezTo>
                      <a:pt x="701993" y="833438"/>
                      <a:pt x="696278" y="816293"/>
                      <a:pt x="689610" y="799147"/>
                    </a:cubicBezTo>
                    <a:cubicBezTo>
                      <a:pt x="604838" y="837247"/>
                      <a:pt x="496253" y="877253"/>
                      <a:pt x="532447" y="850583"/>
                    </a:cubicBezTo>
                    <a:cubicBezTo>
                      <a:pt x="558165" y="831533"/>
                      <a:pt x="616268" y="782003"/>
                      <a:pt x="665797" y="739140"/>
                    </a:cubicBezTo>
                    <a:cubicBezTo>
                      <a:pt x="609600" y="606743"/>
                      <a:pt x="531495" y="481013"/>
                      <a:pt x="435293" y="366713"/>
                    </a:cubicBezTo>
                    <a:cubicBezTo>
                      <a:pt x="358140" y="411480"/>
                      <a:pt x="255270" y="455295"/>
                      <a:pt x="290513" y="433388"/>
                    </a:cubicBezTo>
                    <a:cubicBezTo>
                      <a:pt x="317182" y="416243"/>
                      <a:pt x="352425" y="357188"/>
                      <a:pt x="380047" y="304800"/>
                    </a:cubicBezTo>
                    <a:cubicBezTo>
                      <a:pt x="272415" y="189547"/>
                      <a:pt x="144780" y="86678"/>
                      <a:pt x="0" y="0"/>
                    </a:cubicBezTo>
                    <a:cubicBezTo>
                      <a:pt x="151447" y="610553"/>
                      <a:pt x="355282" y="1255395"/>
                      <a:pt x="569595" y="1854518"/>
                    </a:cubicBezTo>
                    <a:cubicBezTo>
                      <a:pt x="635318" y="1851660"/>
                      <a:pt x="675322" y="1785938"/>
                      <a:pt x="704850" y="1691640"/>
                    </a:cubicBezTo>
                    <a:cubicBezTo>
                      <a:pt x="712470" y="1667828"/>
                      <a:pt x="719138" y="1644015"/>
                      <a:pt x="724853" y="1620203"/>
                    </a:cubicBezTo>
                    <a:cubicBezTo>
                      <a:pt x="665797" y="1597343"/>
                      <a:pt x="585788" y="1527810"/>
                      <a:pt x="616268" y="1533525"/>
                    </a:cubicBezTo>
                    <a:cubicBezTo>
                      <a:pt x="634365" y="1536383"/>
                      <a:pt x="689610" y="1542098"/>
                      <a:pt x="741045" y="1545908"/>
                    </a:cubicBezTo>
                    <a:cubicBezTo>
                      <a:pt x="759143" y="1458278"/>
                      <a:pt x="768668" y="1370648"/>
                      <a:pt x="769620" y="1283970"/>
                    </a:cubicBezTo>
                    <a:cubicBezTo>
                      <a:pt x="643890" y="1263968"/>
                      <a:pt x="500063" y="1213485"/>
                      <a:pt x="564832" y="1217295"/>
                    </a:cubicBezTo>
                    <a:close/>
                  </a:path>
                </a:pathLst>
              </a:custGeom>
              <a:gradFill>
                <a:gsLst>
                  <a:gs pos="0">
                    <a:srgbClr val="3D760D"/>
                  </a:gs>
                  <a:gs pos="8000">
                    <a:srgbClr val="3D760D"/>
                  </a:gs>
                  <a:gs pos="100000">
                    <a:srgbClr val="35650E"/>
                  </a:gs>
                </a:gsLst>
                <a:lin ang="2700006" scaled="0"/>
              </a:gra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37" name="Google Shape;1837;p23"/>
              <p:cNvSpPr/>
              <p:nvPr/>
            </p:nvSpPr>
            <p:spPr>
              <a:xfrm>
                <a:off x="5839476" y="2930591"/>
                <a:ext cx="600075" cy="1903094"/>
              </a:xfrm>
              <a:custGeom>
                <a:avLst/>
                <a:gdLst/>
                <a:ahLst/>
                <a:cxnLst/>
                <a:rect l="l" t="t" r="r" b="b"/>
                <a:pathLst>
                  <a:path w="600075" h="1903094" extrusionOk="0">
                    <a:moveTo>
                      <a:pt x="6667" y="0"/>
                    </a:moveTo>
                    <a:cubicBezTo>
                      <a:pt x="84772" y="321945"/>
                      <a:pt x="175260" y="641032"/>
                      <a:pt x="275272" y="957263"/>
                    </a:cubicBezTo>
                    <a:cubicBezTo>
                      <a:pt x="375285" y="1273492"/>
                      <a:pt x="485775" y="1586865"/>
                      <a:pt x="600075" y="1899285"/>
                    </a:cubicBezTo>
                    <a:lnTo>
                      <a:pt x="587692" y="1903095"/>
                    </a:lnTo>
                    <a:cubicBezTo>
                      <a:pt x="474345" y="1590675"/>
                      <a:pt x="364807" y="1276350"/>
                      <a:pt x="265747" y="960120"/>
                    </a:cubicBezTo>
                    <a:cubicBezTo>
                      <a:pt x="166688" y="643890"/>
                      <a:pt x="77152" y="323850"/>
                      <a:pt x="0" y="1905"/>
                    </a:cubicBezTo>
                    <a:lnTo>
                      <a:pt x="6667" y="0"/>
                    </a:lnTo>
                    <a:close/>
                  </a:path>
                </a:pathLst>
              </a:custGeom>
              <a:solidFill>
                <a:srgbClr val="3A7B05"/>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grpSp>
        <p:grpSp>
          <p:nvGrpSpPr>
            <p:cNvPr id="1838" name="Google Shape;1838;p23"/>
            <p:cNvGrpSpPr/>
            <p:nvPr/>
          </p:nvGrpSpPr>
          <p:grpSpPr>
            <a:xfrm flipH="1">
              <a:off x="1016226" y="5817018"/>
              <a:ext cx="692557" cy="1524677"/>
              <a:chOff x="6371781" y="2867726"/>
              <a:chExt cx="865744" cy="1905951"/>
            </a:xfrm>
          </p:grpSpPr>
          <p:sp>
            <p:nvSpPr>
              <p:cNvPr id="1839" name="Google Shape;1839;p23"/>
              <p:cNvSpPr/>
              <p:nvPr/>
            </p:nvSpPr>
            <p:spPr>
              <a:xfrm>
                <a:off x="6371781" y="2867726"/>
                <a:ext cx="736425" cy="1790700"/>
              </a:xfrm>
              <a:custGeom>
                <a:avLst/>
                <a:gdLst/>
                <a:ahLst/>
                <a:cxnLst/>
                <a:rect l="l" t="t" r="r" b="b"/>
                <a:pathLst>
                  <a:path w="736425" h="1790700" extrusionOk="0">
                    <a:moveTo>
                      <a:pt x="736425" y="0"/>
                    </a:moveTo>
                    <a:cubicBezTo>
                      <a:pt x="622125" y="66675"/>
                      <a:pt x="519255" y="145732"/>
                      <a:pt x="428768" y="234315"/>
                    </a:cubicBezTo>
                    <a:cubicBezTo>
                      <a:pt x="463058" y="277178"/>
                      <a:pt x="499253" y="318135"/>
                      <a:pt x="526875" y="340042"/>
                    </a:cubicBezTo>
                    <a:cubicBezTo>
                      <a:pt x="526875" y="340042"/>
                      <a:pt x="449723" y="317182"/>
                      <a:pt x="379238" y="284797"/>
                    </a:cubicBezTo>
                    <a:cubicBezTo>
                      <a:pt x="295418" y="374332"/>
                      <a:pt x="223980" y="473392"/>
                      <a:pt x="166830" y="579120"/>
                    </a:cubicBezTo>
                    <a:cubicBezTo>
                      <a:pt x="229695" y="633413"/>
                      <a:pt x="299228" y="690563"/>
                      <a:pt x="341138" y="718185"/>
                    </a:cubicBezTo>
                    <a:cubicBezTo>
                      <a:pt x="399240" y="755332"/>
                      <a:pt x="250650" y="713422"/>
                      <a:pt x="123968" y="665797"/>
                    </a:cubicBezTo>
                    <a:cubicBezTo>
                      <a:pt x="106823" y="703897"/>
                      <a:pt x="91583" y="741997"/>
                      <a:pt x="78248" y="782003"/>
                    </a:cubicBezTo>
                    <a:cubicBezTo>
                      <a:pt x="50625" y="860107"/>
                      <a:pt x="30623" y="942022"/>
                      <a:pt x="18240" y="1024890"/>
                    </a:cubicBezTo>
                    <a:cubicBezTo>
                      <a:pt x="104918" y="1069657"/>
                      <a:pt x="193500" y="1113473"/>
                      <a:pt x="214455" y="1117282"/>
                    </a:cubicBezTo>
                    <a:cubicBezTo>
                      <a:pt x="242078" y="1122998"/>
                      <a:pt x="120158" y="1123950"/>
                      <a:pt x="6810" y="1111567"/>
                    </a:cubicBezTo>
                    <a:cubicBezTo>
                      <a:pt x="3000" y="1154430"/>
                      <a:pt x="143" y="1197292"/>
                      <a:pt x="143" y="1241107"/>
                    </a:cubicBezTo>
                    <a:cubicBezTo>
                      <a:pt x="-810" y="1311592"/>
                      <a:pt x="3000" y="1383982"/>
                      <a:pt x="11573" y="1456373"/>
                    </a:cubicBezTo>
                    <a:cubicBezTo>
                      <a:pt x="43958" y="1461135"/>
                      <a:pt x="73485" y="1465898"/>
                      <a:pt x="84915" y="1464945"/>
                    </a:cubicBezTo>
                    <a:cubicBezTo>
                      <a:pt x="103965" y="1463992"/>
                      <a:pt x="64913" y="1504950"/>
                      <a:pt x="21098" y="1524953"/>
                    </a:cubicBezTo>
                    <a:cubicBezTo>
                      <a:pt x="28718" y="1573530"/>
                      <a:pt x="40148" y="1622107"/>
                      <a:pt x="53483" y="1669732"/>
                    </a:cubicBezTo>
                    <a:cubicBezTo>
                      <a:pt x="71580" y="1733550"/>
                      <a:pt x="96345" y="1771650"/>
                      <a:pt x="124920" y="1790700"/>
                    </a:cubicBezTo>
                    <a:cubicBezTo>
                      <a:pt x="299228" y="1196340"/>
                      <a:pt x="506873" y="569595"/>
                      <a:pt x="736425" y="0"/>
                    </a:cubicBezTo>
                    <a:cubicBezTo>
                      <a:pt x="736425" y="952"/>
                      <a:pt x="736425" y="0"/>
                      <a:pt x="736425" y="0"/>
                    </a:cubicBezTo>
                    <a:close/>
                  </a:path>
                </a:pathLst>
              </a:custGeom>
              <a:gradFill>
                <a:gsLst>
                  <a:gs pos="0">
                    <a:srgbClr val="BDD559"/>
                  </a:gs>
                  <a:gs pos="8000">
                    <a:srgbClr val="BDD559"/>
                  </a:gs>
                  <a:gs pos="100000">
                    <a:srgbClr val="5F9322"/>
                  </a:gs>
                </a:gsLst>
                <a:lin ang="2700006" scaled="0"/>
              </a:gra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40" name="Google Shape;1840;p23"/>
              <p:cNvSpPr/>
              <p:nvPr/>
            </p:nvSpPr>
            <p:spPr>
              <a:xfrm>
                <a:off x="6488181" y="2872788"/>
                <a:ext cx="749344" cy="1806113"/>
              </a:xfrm>
              <a:custGeom>
                <a:avLst/>
                <a:gdLst/>
                <a:ahLst/>
                <a:cxnLst/>
                <a:rect l="l" t="t" r="r" b="b"/>
                <a:pathLst>
                  <a:path w="749344" h="1806113" extrusionOk="0">
                    <a:moveTo>
                      <a:pt x="360998" y="1284923"/>
                    </a:moveTo>
                    <a:cubicBezTo>
                      <a:pt x="394335" y="1312545"/>
                      <a:pt x="464820" y="1352550"/>
                      <a:pt x="532448" y="1387793"/>
                    </a:cubicBezTo>
                    <a:cubicBezTo>
                      <a:pt x="596265" y="1290637"/>
                      <a:pt x="646748" y="1186815"/>
                      <a:pt x="682943" y="1077277"/>
                    </a:cubicBezTo>
                    <a:cubicBezTo>
                      <a:pt x="688658" y="1060133"/>
                      <a:pt x="693420" y="1043940"/>
                      <a:pt x="698183" y="1026795"/>
                    </a:cubicBezTo>
                    <a:cubicBezTo>
                      <a:pt x="609600" y="1008698"/>
                      <a:pt x="501015" y="978218"/>
                      <a:pt x="544830" y="977265"/>
                    </a:cubicBezTo>
                    <a:cubicBezTo>
                      <a:pt x="576263" y="977265"/>
                      <a:pt x="649605" y="970598"/>
                      <a:pt x="714375" y="964883"/>
                    </a:cubicBezTo>
                    <a:cubicBezTo>
                      <a:pt x="745807" y="827723"/>
                      <a:pt x="756285" y="684848"/>
                      <a:pt x="744855" y="539115"/>
                    </a:cubicBezTo>
                    <a:cubicBezTo>
                      <a:pt x="658178" y="530543"/>
                      <a:pt x="552450" y="505777"/>
                      <a:pt x="591503" y="508635"/>
                    </a:cubicBezTo>
                    <a:cubicBezTo>
                      <a:pt x="621983" y="510540"/>
                      <a:pt x="683895" y="483870"/>
                      <a:pt x="736282" y="458152"/>
                    </a:cubicBezTo>
                    <a:cubicBezTo>
                      <a:pt x="717232" y="305752"/>
                      <a:pt x="675323" y="151448"/>
                      <a:pt x="610553" y="0"/>
                    </a:cubicBezTo>
                    <a:cubicBezTo>
                      <a:pt x="381000" y="568643"/>
                      <a:pt x="173355" y="1195387"/>
                      <a:pt x="0" y="1790700"/>
                    </a:cubicBezTo>
                    <a:cubicBezTo>
                      <a:pt x="53340" y="1825943"/>
                      <a:pt x="122873" y="1797368"/>
                      <a:pt x="200025" y="1739265"/>
                    </a:cubicBezTo>
                    <a:cubicBezTo>
                      <a:pt x="219075" y="1724977"/>
                      <a:pt x="238125" y="1709737"/>
                      <a:pt x="256223" y="1694498"/>
                    </a:cubicBezTo>
                    <a:cubicBezTo>
                      <a:pt x="222885" y="1642110"/>
                      <a:pt x="199073" y="1542098"/>
                      <a:pt x="220028" y="1564005"/>
                    </a:cubicBezTo>
                    <a:cubicBezTo>
                      <a:pt x="232410" y="1577340"/>
                      <a:pt x="273368" y="1612583"/>
                      <a:pt x="311468" y="1645920"/>
                    </a:cubicBezTo>
                    <a:cubicBezTo>
                      <a:pt x="375285" y="1586865"/>
                      <a:pt x="433388" y="1523048"/>
                      <a:pt x="483870" y="1455420"/>
                    </a:cubicBezTo>
                    <a:cubicBezTo>
                      <a:pt x="397193" y="1366837"/>
                      <a:pt x="312420" y="1243965"/>
                      <a:pt x="360998" y="1284923"/>
                    </a:cubicBezTo>
                    <a:close/>
                  </a:path>
                </a:pathLst>
              </a:custGeom>
              <a:solidFill>
                <a:srgbClr val="2F5B06"/>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41" name="Google Shape;1841;p23"/>
              <p:cNvSpPr/>
              <p:nvPr/>
            </p:nvSpPr>
            <p:spPr>
              <a:xfrm>
                <a:off x="6459553" y="2932495"/>
                <a:ext cx="629602" cy="1841182"/>
              </a:xfrm>
              <a:custGeom>
                <a:avLst/>
                <a:gdLst/>
                <a:ahLst/>
                <a:cxnLst/>
                <a:rect l="l" t="t" r="r" b="b"/>
                <a:pathLst>
                  <a:path w="629602" h="1841182" extrusionOk="0">
                    <a:moveTo>
                      <a:pt x="629603" y="1905"/>
                    </a:moveTo>
                    <a:cubicBezTo>
                      <a:pt x="507683" y="300990"/>
                      <a:pt x="396240" y="603885"/>
                      <a:pt x="294323" y="911543"/>
                    </a:cubicBezTo>
                    <a:cubicBezTo>
                      <a:pt x="192405" y="1218248"/>
                      <a:pt x="100013" y="1529715"/>
                      <a:pt x="11430" y="1841183"/>
                    </a:cubicBezTo>
                    <a:lnTo>
                      <a:pt x="0" y="1837373"/>
                    </a:lnTo>
                    <a:cubicBezTo>
                      <a:pt x="89535" y="1525905"/>
                      <a:pt x="182880" y="1215390"/>
                      <a:pt x="284798" y="908685"/>
                    </a:cubicBezTo>
                    <a:cubicBezTo>
                      <a:pt x="387668" y="601980"/>
                      <a:pt x="499110" y="298133"/>
                      <a:pt x="621983" y="0"/>
                    </a:cubicBezTo>
                    <a:lnTo>
                      <a:pt x="629603" y="1905"/>
                    </a:lnTo>
                    <a:close/>
                  </a:path>
                </a:pathLst>
              </a:custGeom>
              <a:solidFill>
                <a:srgbClr val="3A7B05"/>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grpSp>
        <p:grpSp>
          <p:nvGrpSpPr>
            <p:cNvPr id="1842" name="Google Shape;1842;p23"/>
            <p:cNvGrpSpPr/>
            <p:nvPr/>
          </p:nvGrpSpPr>
          <p:grpSpPr>
            <a:xfrm flipH="1">
              <a:off x="1920847" y="6027092"/>
              <a:ext cx="887102" cy="1239424"/>
              <a:chOff x="4997749" y="3130332"/>
              <a:chExt cx="1108938" cy="1549365"/>
            </a:xfrm>
          </p:grpSpPr>
          <p:sp>
            <p:nvSpPr>
              <p:cNvPr id="1843" name="Google Shape;1843;p23"/>
              <p:cNvSpPr/>
              <p:nvPr/>
            </p:nvSpPr>
            <p:spPr>
              <a:xfrm>
                <a:off x="4997749" y="3130332"/>
                <a:ext cx="1108938" cy="1471784"/>
              </a:xfrm>
              <a:custGeom>
                <a:avLst/>
                <a:gdLst/>
                <a:ahLst/>
                <a:cxnLst/>
                <a:rect l="l" t="t" r="r" b="b"/>
                <a:pathLst>
                  <a:path w="1108938" h="1471784" extrusionOk="0">
                    <a:moveTo>
                      <a:pt x="476920" y="1201386"/>
                    </a:moveTo>
                    <a:cubicBezTo>
                      <a:pt x="399767" y="1179478"/>
                      <a:pt x="320710" y="1164238"/>
                      <a:pt x="250225" y="1126138"/>
                    </a:cubicBezTo>
                    <a:cubicBezTo>
                      <a:pt x="179740" y="1088038"/>
                      <a:pt x="119732" y="1020411"/>
                      <a:pt x="116875" y="940401"/>
                    </a:cubicBezTo>
                    <a:cubicBezTo>
                      <a:pt x="114017" y="860391"/>
                      <a:pt x="191170" y="780381"/>
                      <a:pt x="268322" y="800384"/>
                    </a:cubicBezTo>
                    <a:cubicBezTo>
                      <a:pt x="299755" y="808956"/>
                      <a:pt x="337855" y="828959"/>
                      <a:pt x="358810" y="805146"/>
                    </a:cubicBezTo>
                    <a:cubicBezTo>
                      <a:pt x="378812" y="782286"/>
                      <a:pt x="356905" y="746091"/>
                      <a:pt x="332140" y="729898"/>
                    </a:cubicBezTo>
                    <a:cubicBezTo>
                      <a:pt x="290230" y="702276"/>
                      <a:pt x="240700" y="692751"/>
                      <a:pt x="192122" y="680368"/>
                    </a:cubicBezTo>
                    <a:cubicBezTo>
                      <a:pt x="144497" y="667034"/>
                      <a:pt x="94967" y="647984"/>
                      <a:pt x="64487" y="607978"/>
                    </a:cubicBezTo>
                    <a:cubicBezTo>
                      <a:pt x="34960" y="567973"/>
                      <a:pt x="34960" y="502251"/>
                      <a:pt x="76870" y="475581"/>
                    </a:cubicBezTo>
                    <a:cubicBezTo>
                      <a:pt x="92110" y="465103"/>
                      <a:pt x="112112" y="461293"/>
                      <a:pt x="125447" y="447958"/>
                    </a:cubicBezTo>
                    <a:cubicBezTo>
                      <a:pt x="147355" y="425098"/>
                      <a:pt x="138782" y="386998"/>
                      <a:pt x="119732" y="362233"/>
                    </a:cubicBezTo>
                    <a:cubicBezTo>
                      <a:pt x="99730" y="337468"/>
                      <a:pt x="72107" y="322228"/>
                      <a:pt x="49247" y="300321"/>
                    </a:cubicBezTo>
                    <a:cubicBezTo>
                      <a:pt x="-29810" y="224121"/>
                      <a:pt x="-10760" y="72673"/>
                      <a:pt x="85442" y="19333"/>
                    </a:cubicBezTo>
                    <a:cubicBezTo>
                      <a:pt x="181645" y="-34007"/>
                      <a:pt x="320710" y="28858"/>
                      <a:pt x="343570" y="136491"/>
                    </a:cubicBezTo>
                    <a:cubicBezTo>
                      <a:pt x="350237" y="169828"/>
                      <a:pt x="348332" y="205071"/>
                      <a:pt x="360715" y="236503"/>
                    </a:cubicBezTo>
                    <a:cubicBezTo>
                      <a:pt x="373097" y="267936"/>
                      <a:pt x="410245" y="294606"/>
                      <a:pt x="440725" y="279366"/>
                    </a:cubicBezTo>
                    <a:cubicBezTo>
                      <a:pt x="471205" y="264126"/>
                      <a:pt x="472157" y="220311"/>
                      <a:pt x="491207" y="191736"/>
                    </a:cubicBezTo>
                    <a:cubicBezTo>
                      <a:pt x="521687" y="143158"/>
                      <a:pt x="598840" y="145063"/>
                      <a:pt x="641703" y="183163"/>
                    </a:cubicBezTo>
                    <a:cubicBezTo>
                      <a:pt x="684565" y="221263"/>
                      <a:pt x="697900" y="282223"/>
                      <a:pt x="699805" y="339373"/>
                    </a:cubicBezTo>
                    <a:cubicBezTo>
                      <a:pt x="701710" y="396523"/>
                      <a:pt x="693137" y="454626"/>
                      <a:pt x="701710" y="510823"/>
                    </a:cubicBezTo>
                    <a:cubicBezTo>
                      <a:pt x="704567" y="530826"/>
                      <a:pt x="713140" y="553686"/>
                      <a:pt x="732190" y="558448"/>
                    </a:cubicBezTo>
                    <a:cubicBezTo>
                      <a:pt x="763622" y="566068"/>
                      <a:pt x="779815" y="524158"/>
                      <a:pt x="796007" y="496536"/>
                    </a:cubicBezTo>
                    <a:cubicBezTo>
                      <a:pt x="834107" y="429861"/>
                      <a:pt x="936978" y="425098"/>
                      <a:pt x="998890" y="469866"/>
                    </a:cubicBezTo>
                    <a:cubicBezTo>
                      <a:pt x="1060803" y="515586"/>
                      <a:pt x="1089378" y="594643"/>
                      <a:pt x="1100807" y="670843"/>
                    </a:cubicBezTo>
                    <a:cubicBezTo>
                      <a:pt x="1100807" y="670843"/>
                      <a:pt x="1100807" y="670843"/>
                      <a:pt x="1100807" y="670843"/>
                    </a:cubicBezTo>
                    <a:cubicBezTo>
                      <a:pt x="1118905" y="793716"/>
                      <a:pt x="1103665" y="917541"/>
                      <a:pt x="1085567" y="1039461"/>
                    </a:cubicBezTo>
                    <a:cubicBezTo>
                      <a:pt x="1067470" y="1157571"/>
                      <a:pt x="1068422" y="1284253"/>
                      <a:pt x="1046515" y="1399506"/>
                    </a:cubicBezTo>
                    <a:cubicBezTo>
                      <a:pt x="1015082" y="1562384"/>
                      <a:pt x="892210" y="1406173"/>
                      <a:pt x="816010" y="1355691"/>
                    </a:cubicBezTo>
                    <a:cubicBezTo>
                      <a:pt x="710282" y="1289016"/>
                      <a:pt x="595982" y="1235676"/>
                      <a:pt x="476920" y="1201386"/>
                    </a:cubicBezTo>
                    <a:close/>
                  </a:path>
                </a:pathLst>
              </a:custGeom>
              <a:gradFill>
                <a:gsLst>
                  <a:gs pos="0">
                    <a:srgbClr val="BDD559"/>
                  </a:gs>
                  <a:gs pos="8000">
                    <a:srgbClr val="BDD559"/>
                  </a:gs>
                  <a:gs pos="100000">
                    <a:srgbClr val="5F9322"/>
                  </a:gs>
                </a:gsLst>
                <a:lin ang="2700006" scaled="0"/>
              </a:gra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44" name="Google Shape;1844;p23"/>
              <p:cNvSpPr/>
              <p:nvPr/>
            </p:nvSpPr>
            <p:spPr>
              <a:xfrm>
                <a:off x="5203012" y="3417822"/>
                <a:ext cx="850127" cy="1261875"/>
              </a:xfrm>
              <a:custGeom>
                <a:avLst/>
                <a:gdLst/>
                <a:ahLst/>
                <a:cxnLst/>
                <a:rect l="l" t="t" r="r" b="b"/>
                <a:pathLst>
                  <a:path w="850127" h="1261875" extrusionOk="0">
                    <a:moveTo>
                      <a:pt x="642179" y="384306"/>
                    </a:moveTo>
                    <a:cubicBezTo>
                      <a:pt x="642179" y="379543"/>
                      <a:pt x="634559" y="380496"/>
                      <a:pt x="634559" y="385258"/>
                    </a:cubicBezTo>
                    <a:cubicBezTo>
                      <a:pt x="647894" y="637671"/>
                      <a:pt x="692662" y="885321"/>
                      <a:pt x="778387" y="1122493"/>
                    </a:cubicBezTo>
                    <a:cubicBezTo>
                      <a:pt x="643132" y="880558"/>
                      <a:pt x="494541" y="647196"/>
                      <a:pt x="332616" y="422406"/>
                    </a:cubicBezTo>
                    <a:cubicBezTo>
                      <a:pt x="332616" y="422406"/>
                      <a:pt x="332616" y="422406"/>
                      <a:pt x="332616" y="421453"/>
                    </a:cubicBezTo>
                    <a:cubicBezTo>
                      <a:pt x="316424" y="321441"/>
                      <a:pt x="311662" y="220476"/>
                      <a:pt x="317377" y="119511"/>
                    </a:cubicBezTo>
                    <a:cubicBezTo>
                      <a:pt x="317377" y="114748"/>
                      <a:pt x="309757" y="113796"/>
                      <a:pt x="309757" y="118558"/>
                    </a:cubicBezTo>
                    <a:cubicBezTo>
                      <a:pt x="304041" y="215713"/>
                      <a:pt x="308804" y="312868"/>
                      <a:pt x="323091" y="408118"/>
                    </a:cubicBezTo>
                    <a:cubicBezTo>
                      <a:pt x="287849" y="359541"/>
                      <a:pt x="251654" y="310963"/>
                      <a:pt x="215459" y="263338"/>
                    </a:cubicBezTo>
                    <a:cubicBezTo>
                      <a:pt x="147832" y="174756"/>
                      <a:pt x="78299" y="87126"/>
                      <a:pt x="6862" y="1401"/>
                    </a:cubicBezTo>
                    <a:cubicBezTo>
                      <a:pt x="4004" y="-2409"/>
                      <a:pt x="-2663" y="2353"/>
                      <a:pt x="1147" y="6163"/>
                    </a:cubicBezTo>
                    <a:cubicBezTo>
                      <a:pt x="75441" y="95698"/>
                      <a:pt x="147832" y="187138"/>
                      <a:pt x="218316" y="279531"/>
                    </a:cubicBezTo>
                    <a:cubicBezTo>
                      <a:pt x="163072" y="261433"/>
                      <a:pt x="107827" y="243336"/>
                      <a:pt x="52582" y="226191"/>
                    </a:cubicBezTo>
                    <a:cubicBezTo>
                      <a:pt x="47819" y="224286"/>
                      <a:pt x="44962" y="231906"/>
                      <a:pt x="49724" y="233811"/>
                    </a:cubicBezTo>
                    <a:cubicBezTo>
                      <a:pt x="107827" y="252861"/>
                      <a:pt x="166882" y="271911"/>
                      <a:pt x="224984" y="290961"/>
                    </a:cubicBezTo>
                    <a:cubicBezTo>
                      <a:pt x="224984" y="290961"/>
                      <a:pt x="225937" y="290961"/>
                      <a:pt x="225937" y="290961"/>
                    </a:cubicBezTo>
                    <a:cubicBezTo>
                      <a:pt x="349762" y="455743"/>
                      <a:pt x="466919" y="625288"/>
                      <a:pt x="576457" y="799596"/>
                    </a:cubicBezTo>
                    <a:cubicBezTo>
                      <a:pt x="441202" y="730063"/>
                      <a:pt x="299279" y="672913"/>
                      <a:pt x="152594" y="630051"/>
                    </a:cubicBezTo>
                    <a:cubicBezTo>
                      <a:pt x="147832" y="629098"/>
                      <a:pt x="144974" y="635766"/>
                      <a:pt x="149737" y="637671"/>
                    </a:cubicBezTo>
                    <a:cubicBezTo>
                      <a:pt x="300232" y="681486"/>
                      <a:pt x="445964" y="740541"/>
                      <a:pt x="584077" y="812931"/>
                    </a:cubicBezTo>
                    <a:cubicBezTo>
                      <a:pt x="616462" y="865318"/>
                      <a:pt x="648847" y="917706"/>
                      <a:pt x="680279" y="971046"/>
                    </a:cubicBezTo>
                    <a:cubicBezTo>
                      <a:pt x="736477" y="1066296"/>
                      <a:pt x="790769" y="1162498"/>
                      <a:pt x="842204" y="1259653"/>
                    </a:cubicBezTo>
                    <a:cubicBezTo>
                      <a:pt x="844109" y="1264416"/>
                      <a:pt x="851729" y="1260606"/>
                      <a:pt x="849824" y="1256796"/>
                    </a:cubicBezTo>
                    <a:cubicBezTo>
                      <a:pt x="833632" y="1226316"/>
                      <a:pt x="817439" y="1196788"/>
                      <a:pt x="800294" y="1166308"/>
                    </a:cubicBezTo>
                    <a:cubicBezTo>
                      <a:pt x="800294" y="1165356"/>
                      <a:pt x="800294" y="1165356"/>
                      <a:pt x="800294" y="1164403"/>
                    </a:cubicBezTo>
                    <a:cubicBezTo>
                      <a:pt x="705044" y="912943"/>
                      <a:pt x="655514" y="651958"/>
                      <a:pt x="642179" y="384306"/>
                    </a:cubicBezTo>
                    <a:close/>
                  </a:path>
                </a:pathLst>
              </a:custGeom>
              <a:solidFill>
                <a:srgbClr val="317A60"/>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grpSp>
        <p:sp>
          <p:nvSpPr>
            <p:cNvPr id="1845" name="Google Shape;1845;p23"/>
            <p:cNvSpPr/>
            <p:nvPr/>
          </p:nvSpPr>
          <p:spPr>
            <a:xfrm flipH="1">
              <a:off x="1166158" y="5308034"/>
              <a:ext cx="73132" cy="73132"/>
            </a:xfrm>
            <a:custGeom>
              <a:avLst/>
              <a:gdLst/>
              <a:ahLst/>
              <a:cxnLst/>
              <a:rect l="l" t="t" r="r" b="b"/>
              <a:pathLst>
                <a:path w="91439" h="91439" extrusionOk="0">
                  <a:moveTo>
                    <a:pt x="91440" y="45720"/>
                  </a:moveTo>
                  <a:cubicBezTo>
                    <a:pt x="91440" y="70485"/>
                    <a:pt x="71438" y="91440"/>
                    <a:pt x="45720" y="91440"/>
                  </a:cubicBezTo>
                  <a:cubicBezTo>
                    <a:pt x="20955" y="91440"/>
                    <a:pt x="0" y="71438"/>
                    <a:pt x="0" y="45720"/>
                  </a:cubicBezTo>
                  <a:cubicBezTo>
                    <a:pt x="0" y="20955"/>
                    <a:pt x="20002" y="0"/>
                    <a:pt x="45720" y="0"/>
                  </a:cubicBezTo>
                  <a:cubicBezTo>
                    <a:pt x="71438" y="0"/>
                    <a:pt x="91440" y="20002"/>
                    <a:pt x="91440" y="45720"/>
                  </a:cubicBezTo>
                  <a:close/>
                </a:path>
              </a:pathLst>
            </a:custGeom>
            <a:solidFill>
              <a:srgbClr val="112B27"/>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46" name="Google Shape;1846;p23"/>
            <p:cNvSpPr/>
            <p:nvPr/>
          </p:nvSpPr>
          <p:spPr>
            <a:xfrm flipH="1">
              <a:off x="865944" y="5149547"/>
              <a:ext cx="68562" cy="68562"/>
            </a:xfrm>
            <a:custGeom>
              <a:avLst/>
              <a:gdLst/>
              <a:ahLst/>
              <a:cxnLst/>
              <a:rect l="l" t="t" r="r" b="b"/>
              <a:pathLst>
                <a:path w="85725" h="85725" extrusionOk="0">
                  <a:moveTo>
                    <a:pt x="85725" y="42863"/>
                  </a:moveTo>
                  <a:cubicBezTo>
                    <a:pt x="85725" y="66675"/>
                    <a:pt x="66675" y="85725"/>
                    <a:pt x="42863" y="85725"/>
                  </a:cubicBezTo>
                  <a:cubicBezTo>
                    <a:pt x="19050" y="85725"/>
                    <a:pt x="0" y="66675"/>
                    <a:pt x="0" y="42863"/>
                  </a:cubicBezTo>
                  <a:cubicBezTo>
                    <a:pt x="0" y="19050"/>
                    <a:pt x="19050" y="0"/>
                    <a:pt x="42863" y="0"/>
                  </a:cubicBezTo>
                  <a:cubicBezTo>
                    <a:pt x="66675" y="0"/>
                    <a:pt x="85725" y="19050"/>
                    <a:pt x="85725" y="42863"/>
                  </a:cubicBezTo>
                  <a:close/>
                </a:path>
              </a:pathLst>
            </a:custGeom>
            <a:solidFill>
              <a:srgbClr val="C7DC5E"/>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47" name="Google Shape;1847;p23"/>
            <p:cNvSpPr/>
            <p:nvPr/>
          </p:nvSpPr>
          <p:spPr>
            <a:xfrm flipH="1">
              <a:off x="1886973" y="5238696"/>
              <a:ext cx="77704" cy="77703"/>
            </a:xfrm>
            <a:custGeom>
              <a:avLst/>
              <a:gdLst/>
              <a:ahLst/>
              <a:cxnLst/>
              <a:rect l="l" t="t" r="r" b="b"/>
              <a:pathLst>
                <a:path w="97155" h="97154" extrusionOk="0">
                  <a:moveTo>
                    <a:pt x="97155" y="48578"/>
                  </a:moveTo>
                  <a:cubicBezTo>
                    <a:pt x="97155" y="75248"/>
                    <a:pt x="75247" y="97155"/>
                    <a:pt x="48578" y="97155"/>
                  </a:cubicBezTo>
                  <a:cubicBezTo>
                    <a:pt x="21907" y="97155"/>
                    <a:pt x="0" y="75248"/>
                    <a:pt x="0" y="48578"/>
                  </a:cubicBezTo>
                  <a:cubicBezTo>
                    <a:pt x="0" y="21908"/>
                    <a:pt x="21907" y="0"/>
                    <a:pt x="48578" y="0"/>
                  </a:cubicBezTo>
                  <a:cubicBezTo>
                    <a:pt x="75247" y="953"/>
                    <a:pt x="97155" y="22860"/>
                    <a:pt x="97155" y="48578"/>
                  </a:cubicBezTo>
                  <a:close/>
                </a:path>
              </a:pathLst>
            </a:custGeom>
            <a:solidFill>
              <a:srgbClr val="C7DC5E"/>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48" name="Google Shape;1848;p23"/>
            <p:cNvSpPr/>
            <p:nvPr/>
          </p:nvSpPr>
          <p:spPr>
            <a:xfrm flipH="1">
              <a:off x="526865" y="5595293"/>
              <a:ext cx="35043" cy="35043"/>
            </a:xfrm>
            <a:custGeom>
              <a:avLst/>
              <a:gdLst/>
              <a:ahLst/>
              <a:cxnLst/>
              <a:rect l="l" t="t" r="r" b="b"/>
              <a:pathLst>
                <a:path w="43815" h="43815" extrusionOk="0">
                  <a:moveTo>
                    <a:pt x="43815" y="21908"/>
                  </a:moveTo>
                  <a:cubicBezTo>
                    <a:pt x="43815" y="33338"/>
                    <a:pt x="34290" y="43815"/>
                    <a:pt x="21908" y="43815"/>
                  </a:cubicBezTo>
                  <a:cubicBezTo>
                    <a:pt x="10478" y="43815"/>
                    <a:pt x="0" y="34290"/>
                    <a:pt x="0" y="21908"/>
                  </a:cubicBezTo>
                  <a:cubicBezTo>
                    <a:pt x="0" y="9525"/>
                    <a:pt x="9525" y="0"/>
                    <a:pt x="21908" y="0"/>
                  </a:cubicBezTo>
                  <a:cubicBezTo>
                    <a:pt x="34290" y="0"/>
                    <a:pt x="43815" y="9525"/>
                    <a:pt x="43815" y="21908"/>
                  </a:cubicBezTo>
                  <a:close/>
                </a:path>
              </a:pathLst>
            </a:custGeom>
            <a:solidFill>
              <a:srgbClr val="C7DC5E"/>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49" name="Google Shape;1849;p23"/>
            <p:cNvSpPr/>
            <p:nvPr/>
          </p:nvSpPr>
          <p:spPr>
            <a:xfrm flipH="1">
              <a:off x="209134" y="5012364"/>
              <a:ext cx="59420" cy="59450"/>
            </a:xfrm>
            <a:custGeom>
              <a:avLst/>
              <a:gdLst/>
              <a:ahLst/>
              <a:cxnLst/>
              <a:rect l="l" t="t" r="r" b="b"/>
              <a:pathLst>
                <a:path w="74295" h="74332" extrusionOk="0">
                  <a:moveTo>
                    <a:pt x="74295" y="37185"/>
                  </a:moveTo>
                  <a:cubicBezTo>
                    <a:pt x="74295" y="58140"/>
                    <a:pt x="57150" y="74333"/>
                    <a:pt x="37148" y="74333"/>
                  </a:cubicBezTo>
                  <a:cubicBezTo>
                    <a:pt x="16193" y="74333"/>
                    <a:pt x="0" y="57188"/>
                    <a:pt x="0" y="37185"/>
                  </a:cubicBezTo>
                  <a:cubicBezTo>
                    <a:pt x="0" y="16230"/>
                    <a:pt x="17145" y="38"/>
                    <a:pt x="37148" y="38"/>
                  </a:cubicBezTo>
                  <a:cubicBezTo>
                    <a:pt x="57150" y="-915"/>
                    <a:pt x="74295" y="16230"/>
                    <a:pt x="74295" y="37185"/>
                  </a:cubicBezTo>
                  <a:close/>
                </a:path>
              </a:pathLst>
            </a:custGeom>
            <a:solidFill>
              <a:srgbClr val="C7DC5E"/>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50" name="Google Shape;1850;p23"/>
            <p:cNvSpPr/>
            <p:nvPr/>
          </p:nvSpPr>
          <p:spPr>
            <a:xfrm flipH="1">
              <a:off x="-82692" y="5132021"/>
              <a:ext cx="85322" cy="85321"/>
            </a:xfrm>
            <a:custGeom>
              <a:avLst/>
              <a:gdLst/>
              <a:ahLst/>
              <a:cxnLst/>
              <a:rect l="l" t="t" r="r" b="b"/>
              <a:pathLst>
                <a:path w="106680" h="106679" extrusionOk="0">
                  <a:moveTo>
                    <a:pt x="106680" y="53340"/>
                  </a:moveTo>
                  <a:cubicBezTo>
                    <a:pt x="106680" y="82799"/>
                    <a:pt x="82799" y="106680"/>
                    <a:pt x="53340" y="106680"/>
                  </a:cubicBezTo>
                  <a:cubicBezTo>
                    <a:pt x="23882" y="106680"/>
                    <a:pt x="1" y="82799"/>
                    <a:pt x="1" y="53340"/>
                  </a:cubicBezTo>
                  <a:cubicBezTo>
                    <a:pt x="1" y="23881"/>
                    <a:pt x="23882" y="0"/>
                    <a:pt x="53340" y="0"/>
                  </a:cubicBezTo>
                  <a:cubicBezTo>
                    <a:pt x="82799" y="0"/>
                    <a:pt x="106680" y="23881"/>
                    <a:pt x="106680" y="53340"/>
                  </a:cubicBezTo>
                  <a:close/>
                </a:path>
              </a:pathLst>
            </a:custGeom>
            <a:solidFill>
              <a:srgbClr val="112B27"/>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51" name="Google Shape;1851;p23"/>
            <p:cNvSpPr/>
            <p:nvPr/>
          </p:nvSpPr>
          <p:spPr>
            <a:xfrm flipH="1">
              <a:off x="1264442" y="5067255"/>
              <a:ext cx="30472" cy="30472"/>
            </a:xfrm>
            <a:custGeom>
              <a:avLst/>
              <a:gdLst/>
              <a:ahLst/>
              <a:cxnLst/>
              <a:rect l="l" t="t" r="r" b="b"/>
              <a:pathLst>
                <a:path w="38100" h="38100" extrusionOk="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112B27"/>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52" name="Google Shape;1852;p23"/>
            <p:cNvSpPr/>
            <p:nvPr/>
          </p:nvSpPr>
          <p:spPr>
            <a:xfrm flipH="1">
              <a:off x="2624546" y="5500810"/>
              <a:ext cx="56372" cy="56372"/>
            </a:xfrm>
            <a:custGeom>
              <a:avLst/>
              <a:gdLst/>
              <a:ahLst/>
              <a:cxnLst/>
              <a:rect l="l" t="t" r="r" b="b"/>
              <a:pathLst>
                <a:path w="70484" h="70484" extrusionOk="0">
                  <a:moveTo>
                    <a:pt x="70485" y="35242"/>
                  </a:moveTo>
                  <a:cubicBezTo>
                    <a:pt x="70485" y="54292"/>
                    <a:pt x="55245" y="70485"/>
                    <a:pt x="35243" y="70485"/>
                  </a:cubicBezTo>
                  <a:cubicBezTo>
                    <a:pt x="16193" y="70485"/>
                    <a:pt x="0" y="55245"/>
                    <a:pt x="0" y="35242"/>
                  </a:cubicBezTo>
                  <a:cubicBezTo>
                    <a:pt x="0" y="16192"/>
                    <a:pt x="15240" y="0"/>
                    <a:pt x="35243" y="0"/>
                  </a:cubicBezTo>
                  <a:cubicBezTo>
                    <a:pt x="54293" y="0"/>
                    <a:pt x="70485" y="16192"/>
                    <a:pt x="70485" y="35242"/>
                  </a:cubicBezTo>
                  <a:close/>
                </a:path>
              </a:pathLst>
            </a:custGeom>
            <a:solidFill>
              <a:srgbClr val="2F5B06"/>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53" name="Google Shape;1853;p23"/>
            <p:cNvSpPr/>
            <p:nvPr/>
          </p:nvSpPr>
          <p:spPr>
            <a:xfrm flipH="1">
              <a:off x="2865323" y="5625771"/>
              <a:ext cx="47231" cy="47231"/>
            </a:xfrm>
            <a:custGeom>
              <a:avLst/>
              <a:gdLst/>
              <a:ahLst/>
              <a:cxnLst/>
              <a:rect l="l" t="t" r="r" b="b"/>
              <a:pathLst>
                <a:path w="59054" h="59054" extrusionOk="0">
                  <a:moveTo>
                    <a:pt x="59055" y="29528"/>
                  </a:moveTo>
                  <a:cubicBezTo>
                    <a:pt x="59055" y="45720"/>
                    <a:pt x="45720" y="59055"/>
                    <a:pt x="29528" y="59055"/>
                  </a:cubicBezTo>
                  <a:cubicBezTo>
                    <a:pt x="13335" y="59055"/>
                    <a:pt x="0" y="45720"/>
                    <a:pt x="0" y="29528"/>
                  </a:cubicBezTo>
                  <a:cubicBezTo>
                    <a:pt x="0" y="13335"/>
                    <a:pt x="13335" y="0"/>
                    <a:pt x="29528" y="0"/>
                  </a:cubicBezTo>
                  <a:cubicBezTo>
                    <a:pt x="45720" y="0"/>
                    <a:pt x="59055" y="12383"/>
                    <a:pt x="59055" y="29528"/>
                  </a:cubicBezTo>
                  <a:close/>
                </a:path>
              </a:pathLst>
            </a:custGeom>
            <a:solidFill>
              <a:srgbClr val="C7DC5E"/>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54" name="Google Shape;1854;p23"/>
            <p:cNvSpPr/>
            <p:nvPr/>
          </p:nvSpPr>
          <p:spPr>
            <a:xfrm flipH="1">
              <a:off x="567249" y="5023061"/>
              <a:ext cx="31996" cy="31995"/>
            </a:xfrm>
            <a:custGeom>
              <a:avLst/>
              <a:gdLst/>
              <a:ahLst/>
              <a:cxnLst/>
              <a:rect l="l" t="t" r="r" b="b"/>
              <a:pathLst>
                <a:path w="40005" h="40004" extrusionOk="0">
                  <a:moveTo>
                    <a:pt x="40005" y="20003"/>
                  </a:moveTo>
                  <a:cubicBezTo>
                    <a:pt x="40005" y="31050"/>
                    <a:pt x="31050" y="40005"/>
                    <a:pt x="20003" y="40005"/>
                  </a:cubicBezTo>
                  <a:cubicBezTo>
                    <a:pt x="8956" y="40005"/>
                    <a:pt x="1" y="31050"/>
                    <a:pt x="1" y="20003"/>
                  </a:cubicBezTo>
                  <a:cubicBezTo>
                    <a:pt x="1" y="8955"/>
                    <a:pt x="8956" y="0"/>
                    <a:pt x="20003" y="0"/>
                  </a:cubicBezTo>
                  <a:cubicBezTo>
                    <a:pt x="31050" y="0"/>
                    <a:pt x="40005" y="8955"/>
                    <a:pt x="40005" y="20003"/>
                  </a:cubicBezTo>
                  <a:close/>
                </a:path>
              </a:pathLst>
            </a:custGeom>
            <a:solidFill>
              <a:srgbClr val="112B27"/>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16226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00"/>
                                        </p:tgtEl>
                                        <p:attrNameLst>
                                          <p:attrName>style.visibility</p:attrName>
                                        </p:attrNameLst>
                                      </p:cBhvr>
                                      <p:to>
                                        <p:strVal val="visible"/>
                                      </p:to>
                                    </p:set>
                                    <p:animEffect transition="in" filter="barn(inVertical)">
                                      <p:cBhvr>
                                        <p:cTn id="7" dur="500"/>
                                        <p:tgtEl>
                                          <p:spTgt spid="180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801">
                                            <p:txEl>
                                              <p:pRg st="0" end="0"/>
                                            </p:txEl>
                                          </p:spTgt>
                                        </p:tgtEl>
                                        <p:attrNameLst>
                                          <p:attrName>style.visibility</p:attrName>
                                        </p:attrNameLst>
                                      </p:cBhvr>
                                      <p:to>
                                        <p:strVal val="visible"/>
                                      </p:to>
                                    </p:set>
                                    <p:animEffect transition="in" filter="fade">
                                      <p:cBhvr>
                                        <p:cTn id="12" dur="1000"/>
                                        <p:tgtEl>
                                          <p:spTgt spid="1801">
                                            <p:txEl>
                                              <p:pRg st="0" end="0"/>
                                            </p:txEl>
                                          </p:spTgt>
                                        </p:tgtEl>
                                      </p:cBhvr>
                                    </p:animEffect>
                                    <p:anim calcmode="lin" valueType="num">
                                      <p:cBhvr>
                                        <p:cTn id="13" dur="1000" fill="hold"/>
                                        <p:tgtEl>
                                          <p:spTgt spid="180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80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0" grpId="0"/>
      <p:bldP spid="180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4"/>
        <p:cNvGrpSpPr/>
        <p:nvPr/>
      </p:nvGrpSpPr>
      <p:grpSpPr>
        <a:xfrm>
          <a:off x="0" y="0"/>
          <a:ext cx="0" cy="0"/>
          <a:chOff x="0" y="0"/>
          <a:chExt cx="0" cy="0"/>
        </a:xfrm>
      </p:grpSpPr>
      <p:sp>
        <p:nvSpPr>
          <p:cNvPr id="1915" name="Google Shape;1915;p27"/>
          <p:cNvSpPr txBox="1">
            <a:spLocks noGrp="1"/>
          </p:cNvSpPr>
          <p:nvPr>
            <p:ph type="title"/>
          </p:nvPr>
        </p:nvSpPr>
        <p:spPr>
          <a:xfrm>
            <a:off x="2554450" y="821989"/>
            <a:ext cx="10922465" cy="1477847"/>
          </a:xfrm>
          <a:prstGeom prst="rect">
            <a:avLst/>
          </a:prstGeom>
        </p:spPr>
        <p:txBody>
          <a:bodyPr spcFirstLastPara="1" vert="horz" wrap="square" lIns="182850" tIns="182850" rIns="182850" bIns="182850" rtlCol="0" anchor="t" anchorCtr="0">
            <a:noAutofit/>
          </a:bodyPr>
          <a:lstStyle/>
          <a:p>
            <a:pPr marL="1028700" indent="-1028700">
              <a:buFont typeface="Wingdings" panose="05000000000000000000" pitchFamily="2" charset="2"/>
              <a:buChar char="v"/>
            </a:pPr>
            <a:r>
              <a:rPr lang="vi-VN" dirty="0">
                <a:solidFill>
                  <a:schemeClr val="accent2">
                    <a:lumMod val="75000"/>
                  </a:schemeClr>
                </a:solidFill>
                <a:latin typeface="Bahnschrift SemiBold" panose="020B0502040204020203" pitchFamily="34" charset="0"/>
              </a:rPr>
              <a:t>Khả năng đánh địa chỉ:</a:t>
            </a:r>
            <a:endParaRPr dirty="0">
              <a:solidFill>
                <a:schemeClr val="accent2">
                  <a:lumMod val="75000"/>
                </a:schemeClr>
              </a:solidFill>
              <a:latin typeface="Bahnschrift SemiBold" panose="020B0502040204020203" pitchFamily="34" charset="0"/>
            </a:endParaRPr>
          </a:p>
        </p:txBody>
      </p:sp>
      <p:sp>
        <p:nvSpPr>
          <p:cNvPr id="1916" name="Google Shape;1916;p27"/>
          <p:cNvSpPr txBox="1">
            <a:spLocks noGrp="1"/>
          </p:cNvSpPr>
          <p:nvPr>
            <p:ph type="body" idx="1"/>
          </p:nvPr>
        </p:nvSpPr>
        <p:spPr>
          <a:xfrm>
            <a:off x="1600200" y="3848100"/>
            <a:ext cx="10406543" cy="3842667"/>
          </a:xfrm>
          <a:prstGeom prst="rect">
            <a:avLst/>
          </a:prstGeom>
        </p:spPr>
        <p:txBody>
          <a:bodyPr spcFirstLastPara="1" vert="horz" wrap="square" lIns="182850" tIns="182850" rIns="182850" bIns="182850" rtlCol="0" anchor="t" anchorCtr="0">
            <a:noAutofit/>
          </a:bodyPr>
          <a:lstStyle/>
          <a:p>
            <a:pPr indent="-685800">
              <a:spcAft>
                <a:spcPts val="3150"/>
              </a:spcAft>
              <a:buFont typeface="Wingdings" panose="05000000000000000000" pitchFamily="2" charset="2"/>
              <a:buChar char="ü"/>
            </a:pPr>
            <a:r>
              <a:rPr lang="vi-VN" sz="4200" dirty="0">
                <a:latin typeface="Bahnschrift SemiBold SemiConden" panose="020B0502040204020203" pitchFamily="34" charset="0"/>
              </a:rPr>
              <a:t>Thông điệp có thể được gửi từ một máy tính này sang máy khác chỉ khi mọi máy chủ trên Internet có thể được đánh địa chỉ duy nhất.</a:t>
            </a:r>
            <a:endParaRPr sz="4200" dirty="0">
              <a:latin typeface="Bahnschrift SemiBold SemiConden" panose="020B0502040204020203" pitchFamily="34" charset="0"/>
            </a:endParaRPr>
          </a:p>
        </p:txBody>
      </p:sp>
    </p:spTree>
    <p:extLst>
      <p:ext uri="{BB962C8B-B14F-4D97-AF65-F5344CB8AC3E}">
        <p14:creationId xmlns:p14="http://schemas.microsoft.com/office/powerpoint/2010/main" val="271322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15"/>
                                        </p:tgtEl>
                                        <p:attrNameLst>
                                          <p:attrName>style.visibility</p:attrName>
                                        </p:attrNameLst>
                                      </p:cBhvr>
                                      <p:to>
                                        <p:strVal val="visible"/>
                                      </p:to>
                                    </p:set>
                                    <p:animEffect transition="in" filter="barn(inVertical)">
                                      <p:cBhvr>
                                        <p:cTn id="7" dur="500"/>
                                        <p:tgtEl>
                                          <p:spTgt spid="19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916">
                                            <p:txEl>
                                              <p:pRg st="0" end="0"/>
                                            </p:txEl>
                                          </p:spTgt>
                                        </p:tgtEl>
                                        <p:attrNameLst>
                                          <p:attrName>style.visibility</p:attrName>
                                        </p:attrNameLst>
                                      </p:cBhvr>
                                      <p:to>
                                        <p:strVal val="visible"/>
                                      </p:to>
                                    </p:set>
                                    <p:animEffect transition="in" filter="fade">
                                      <p:cBhvr>
                                        <p:cTn id="12" dur="1000"/>
                                        <p:tgtEl>
                                          <p:spTgt spid="1916">
                                            <p:txEl>
                                              <p:pRg st="0" end="0"/>
                                            </p:txEl>
                                          </p:spTgt>
                                        </p:tgtEl>
                                      </p:cBhvr>
                                    </p:animEffect>
                                    <p:anim calcmode="lin" valueType="num">
                                      <p:cBhvr>
                                        <p:cTn id="13" dur="1000" fill="hold"/>
                                        <p:tgtEl>
                                          <p:spTgt spid="191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91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 grpId="0"/>
      <p:bldP spid="191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7"/>
        <p:cNvGrpSpPr/>
        <p:nvPr/>
      </p:nvGrpSpPr>
      <p:grpSpPr>
        <a:xfrm>
          <a:off x="0" y="0"/>
          <a:ext cx="0" cy="0"/>
          <a:chOff x="0" y="0"/>
          <a:chExt cx="0" cy="0"/>
        </a:xfrm>
      </p:grpSpPr>
      <p:sp>
        <p:nvSpPr>
          <p:cNvPr id="1758" name="Google Shape;1758;p16"/>
          <p:cNvSpPr txBox="1">
            <a:spLocks noGrp="1"/>
          </p:cNvSpPr>
          <p:nvPr>
            <p:ph type="body" idx="1"/>
          </p:nvPr>
        </p:nvSpPr>
        <p:spPr>
          <a:xfrm>
            <a:off x="6477000" y="2930294"/>
            <a:ext cx="11005478" cy="7381065"/>
          </a:xfrm>
          <a:prstGeom prst="rect">
            <a:avLst/>
          </a:prstGeom>
        </p:spPr>
        <p:txBody>
          <a:bodyPr spcFirstLastPara="1" vert="horz" wrap="square" lIns="182850" tIns="182850" rIns="182850" bIns="182850" rtlCol="0" anchor="t" anchorCtr="0">
            <a:noAutofit/>
          </a:bodyPr>
          <a:lstStyle/>
          <a:p>
            <a:pPr lvl="0">
              <a:lnSpc>
                <a:spcPct val="200000"/>
              </a:lnSpc>
              <a:buFont typeface="Wingdings" panose="05000000000000000000" pitchFamily="2" charset="2"/>
              <a:buChar char="Ø"/>
            </a:pPr>
            <a:r>
              <a:rPr lang="vi-VN" dirty="0">
                <a:latin typeface="Bahnschrift SemiCondensed" panose="020B0502040204020203" pitchFamily="34" charset="0"/>
              </a:rPr>
              <a:t>Thương mại điện tử được xây dựng dựa trên của một số công nghệ khác nhau. Những công nghệ này tạo ra một cơ sở hạ tầng tích hợp theo tầng, cho phép phát triển và triển khai các ứng dụng thương mại điện tử. Mỗi tầng được hình thành nằm trên tầng bên dưới nó và không thể hoạt động mà không có nó. </a:t>
            </a:r>
            <a:endParaRPr dirty="0">
              <a:latin typeface="Bahnschrift SemiCondensed" panose="020B0502040204020203" pitchFamily="34" charset="0"/>
            </a:endParaRPr>
          </a:p>
        </p:txBody>
      </p:sp>
      <p:sp>
        <p:nvSpPr>
          <p:cNvPr id="1759" name="Google Shape;1759;p16"/>
          <p:cNvSpPr txBox="1">
            <a:spLocks noGrp="1"/>
          </p:cNvSpPr>
          <p:nvPr>
            <p:ph type="title"/>
          </p:nvPr>
        </p:nvSpPr>
        <p:spPr>
          <a:xfrm>
            <a:off x="446420" y="230061"/>
            <a:ext cx="7517709" cy="1145250"/>
          </a:xfrm>
          <a:prstGeom prst="rect">
            <a:avLst/>
          </a:prstGeom>
        </p:spPr>
        <p:txBody>
          <a:bodyPr spcFirstLastPara="1" vert="horz" wrap="square" lIns="182850" tIns="182850" rIns="182850" bIns="182850" rtlCol="0" anchor="t" anchorCtr="0">
            <a:noAutofit/>
          </a:bodyPr>
          <a:lstStyle/>
          <a:p>
            <a:pPr marL="1028700" indent="-1028700">
              <a:buFont typeface="Wingdings" panose="05000000000000000000" pitchFamily="2" charset="2"/>
              <a:buChar char="v"/>
            </a:pPr>
            <a:r>
              <a:rPr lang="vi-VN" dirty="0">
                <a:latin typeface="Bahnschrift SemiBold" panose="020B0502040204020203" pitchFamily="34" charset="0"/>
              </a:rPr>
              <a:t>Cơ sở hạ tầng:</a:t>
            </a:r>
            <a:endParaRPr dirty="0">
              <a:latin typeface="Bahnschrift SemiBold" panose="020B0502040204020203" pitchFamily="34" charset="0"/>
            </a:endParaRPr>
          </a:p>
        </p:txBody>
      </p:sp>
    </p:spTree>
    <p:extLst>
      <p:ext uri="{BB962C8B-B14F-4D97-AF65-F5344CB8AC3E}">
        <p14:creationId xmlns:p14="http://schemas.microsoft.com/office/powerpoint/2010/main" val="291168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59"/>
                                        </p:tgtEl>
                                        <p:attrNameLst>
                                          <p:attrName>style.visibility</p:attrName>
                                        </p:attrNameLst>
                                      </p:cBhvr>
                                      <p:to>
                                        <p:strVal val="visible"/>
                                      </p:to>
                                    </p:set>
                                    <p:animEffect transition="in" filter="barn(inVertical)">
                                      <p:cBhvr>
                                        <p:cTn id="7" dur="500"/>
                                        <p:tgtEl>
                                          <p:spTgt spid="175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758">
                                            <p:txEl>
                                              <p:pRg st="0" end="0"/>
                                            </p:txEl>
                                          </p:spTgt>
                                        </p:tgtEl>
                                        <p:attrNameLst>
                                          <p:attrName>style.visibility</p:attrName>
                                        </p:attrNameLst>
                                      </p:cBhvr>
                                      <p:to>
                                        <p:strVal val="visible"/>
                                      </p:to>
                                    </p:set>
                                    <p:animEffect transition="in" filter="fade">
                                      <p:cBhvr>
                                        <p:cTn id="12" dur="1000"/>
                                        <p:tgtEl>
                                          <p:spTgt spid="1758">
                                            <p:txEl>
                                              <p:pRg st="0" end="0"/>
                                            </p:txEl>
                                          </p:spTgt>
                                        </p:tgtEl>
                                      </p:cBhvr>
                                    </p:animEffect>
                                    <p:anim calcmode="lin" valueType="num">
                                      <p:cBhvr>
                                        <p:cTn id="13" dur="1000" fill="hold"/>
                                        <p:tgtEl>
                                          <p:spTgt spid="175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75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8" grpId="0" build="p"/>
      <p:bldP spid="175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41954" y="255427"/>
            <a:ext cx="12152672" cy="1431161"/>
          </a:xfrm>
          <a:prstGeom prst="rect">
            <a:avLst/>
          </a:prstGeom>
        </p:spPr>
        <p:txBody>
          <a:bodyPr wrap="square">
            <a:spAutoFit/>
          </a:bodyPr>
          <a:lstStyle/>
          <a:p>
            <a:pPr marL="857250" indent="-857250">
              <a:buFont typeface="Wingdings" panose="05000000000000000000" pitchFamily="2" charset="2"/>
              <a:buChar char="v"/>
            </a:pPr>
            <a:r>
              <a:rPr lang="en-US" sz="6000" dirty="0">
                <a:solidFill>
                  <a:schemeClr val="accent2">
                    <a:lumMod val="50000"/>
                  </a:schemeClr>
                </a:solidFill>
                <a:latin typeface="Bahnschrift SemiBold" panose="020B0502040204020203" pitchFamily="34" charset="0"/>
              </a:rPr>
              <a:t>C</a:t>
            </a:r>
            <a:r>
              <a:rPr lang="vi-VN" sz="6000" dirty="0">
                <a:solidFill>
                  <a:schemeClr val="accent2">
                    <a:lumMod val="50000"/>
                  </a:schemeClr>
                </a:solidFill>
                <a:latin typeface="Bahnschrift SemiBold" panose="020B0502040204020203" pitchFamily="34" charset="0"/>
              </a:rPr>
              <a:t>ác loại cơ sở hạ tầng TMĐT:</a:t>
            </a:r>
          </a:p>
          <a:p>
            <a:pPr marL="428625" indent="-428625">
              <a:buFont typeface="Wingdings" panose="05000000000000000000" pitchFamily="2" charset="2"/>
              <a:buChar char="v"/>
            </a:pPr>
            <a:r>
              <a:rPr lang="vi-VN" sz="2700" dirty="0">
                <a:solidFill>
                  <a:schemeClr val="accent2">
                    <a:lumMod val="50000"/>
                  </a:schemeClr>
                </a:solidFill>
              </a:rPr>
              <a:t>      </a:t>
            </a:r>
          </a:p>
        </p:txBody>
      </p:sp>
      <p:graphicFrame>
        <p:nvGraphicFramePr>
          <p:cNvPr id="9" name="Diagram 8"/>
          <p:cNvGraphicFramePr/>
          <p:nvPr/>
        </p:nvGraphicFramePr>
        <p:xfrm>
          <a:off x="2561303" y="1934713"/>
          <a:ext cx="12192000" cy="8128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186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Graphic spid="9"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795" name="Google Shape;1795;p22"/>
          <p:cNvSpPr txBox="1">
            <a:spLocks noGrp="1"/>
          </p:cNvSpPr>
          <p:nvPr>
            <p:ph type="body" idx="4294967295"/>
          </p:nvPr>
        </p:nvSpPr>
        <p:spPr>
          <a:xfrm>
            <a:off x="663680" y="424708"/>
            <a:ext cx="12447639" cy="2539718"/>
          </a:xfrm>
          <a:prstGeom prst="rect">
            <a:avLst/>
          </a:prstGeom>
        </p:spPr>
        <p:txBody>
          <a:bodyPr spcFirstLastPara="1" vert="horz" wrap="square" lIns="182850" tIns="182850" rIns="182850" bIns="182850" rtlCol="0" anchor="t" anchorCtr="0">
            <a:noAutofit/>
          </a:bodyPr>
          <a:lstStyle/>
          <a:p>
            <a:pPr marL="514350" indent="-514350">
              <a:buSzPct val="90000"/>
              <a:buFont typeface="Wingdings" panose="05000000000000000000" pitchFamily="2" charset="2"/>
              <a:buChar char="q"/>
            </a:pPr>
            <a:r>
              <a:rPr lang="vi-VN" dirty="0">
                <a:latin typeface="Bahnschrift SemiCondensed" panose="020B0502040204020203" pitchFamily="34" charset="0"/>
              </a:rPr>
              <a:t>Xuất bản điện tử Hai phương pháp phổ biến để xuất bản điện tử là định dạng tài liệu di động của Adobe (PDF) và HTML. Sự khác nhau giữa HTML và PDF:</a:t>
            </a:r>
            <a:endParaRPr dirty="0">
              <a:latin typeface="Bahnschrift SemiCondensed" panose="020B0502040204020203" pitchFamily="34" charset="0"/>
            </a:endParaRPr>
          </a:p>
        </p:txBody>
      </p:sp>
      <p:pic>
        <p:nvPicPr>
          <p:cNvPr id="1026" name="Picture 2" descr="https://lh6.googleusercontent.com/5q3pejY2kkAveUHHeGHVam79mypqRdj14z7ynMlhc4Tz6lYH0-K8C_lqS5NSRtiXwOVAAxR6LqffsEjOWa3Dl_vt2wlhqYCz4GwOTQU9vo2Kh7cMWu1IjAGjD5-fDxLD72UnHndEqAWPMom-kBiOEvAkbT34huOkoYmAp6nhcirDFsp-II-dyqgM9A"/>
          <p:cNvPicPr>
            <a:picLocks noChangeAspect="1" noChangeArrowheads="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323513" y="2698953"/>
            <a:ext cx="16396473" cy="6924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3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95">
                                            <p:txEl>
                                              <p:pRg st="0" end="0"/>
                                            </p:txEl>
                                          </p:spTgt>
                                        </p:tgtEl>
                                        <p:attrNameLst>
                                          <p:attrName>style.visibility</p:attrName>
                                        </p:attrNameLst>
                                      </p:cBhvr>
                                      <p:to>
                                        <p:strVal val="visible"/>
                                      </p:to>
                                    </p:set>
                                    <p:animEffect transition="in" filter="barn(inVertical)">
                                      <p:cBhvr>
                                        <p:cTn id="7" dur="500"/>
                                        <p:tgtEl>
                                          <p:spTgt spid="1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9229" y="604435"/>
            <a:ext cx="12972081" cy="1766807"/>
          </a:xfrm>
        </p:spPr>
        <p:txBody>
          <a:bodyPr/>
          <a:lstStyle/>
          <a:p>
            <a:pPr marL="857250" indent="-857250">
              <a:buSzPct val="90000"/>
              <a:buFont typeface="Wingdings" panose="05000000000000000000" pitchFamily="2" charset="2"/>
              <a:buChar char="v"/>
            </a:pPr>
            <a:r>
              <a:rPr lang="vi-VN" sz="5400" dirty="0">
                <a:latin typeface="Bahnschrift SemiBold" panose="020B0502040204020203" pitchFamily="34" charset="0"/>
              </a:rPr>
              <a:t>Các hình thái mạng (topology) thương mại điện tử: gồm 3 loại:</a:t>
            </a:r>
          </a:p>
        </p:txBody>
      </p:sp>
      <p:pic>
        <p:nvPicPr>
          <p:cNvPr id="2050" name="Picture 2" descr="https://lh3.googleusercontent.com/Z6iAj5Ds3dJefZP-1WX5Pn5ce6dKskdrVGNVTJsjMLKjmXHnQ5EDWX7qOU_XFQViebmSzIIWspVZ8bUctMZhLQTr2odViOdkyMfmfUzWBi_54n0KQhW4wPclS8io91hAsKxe6OJIXNpXt3I326V280-aThfX3YWQa9_mgVVeTkq8UCXu3h2KwejRYA"/>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325105" y="3022169"/>
            <a:ext cx="15106299" cy="3580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22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CDBD3"/>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3135254" cy="1589706"/>
          </a:xfrm>
        </p:grpSpPr>
        <p:sp>
          <p:nvSpPr>
            <p:cNvPr id="3" name="Freeform 3"/>
            <p:cNvSpPr/>
            <p:nvPr/>
          </p:nvSpPr>
          <p:spPr>
            <a:xfrm>
              <a:off x="0" y="0"/>
              <a:ext cx="3135255" cy="1589707"/>
            </a:xfrm>
            <a:custGeom>
              <a:avLst/>
              <a:gdLst/>
              <a:ahLst/>
              <a:cxnLst/>
              <a:rect l="l" t="t" r="r" b="b"/>
              <a:pathLst>
                <a:path w="3135255" h="1589707">
                  <a:moveTo>
                    <a:pt x="3010794" y="1589706"/>
                  </a:moveTo>
                  <a:lnTo>
                    <a:pt x="124460" y="1589706"/>
                  </a:lnTo>
                  <a:cubicBezTo>
                    <a:pt x="55880" y="1589706"/>
                    <a:pt x="0" y="1533826"/>
                    <a:pt x="0" y="1465246"/>
                  </a:cubicBezTo>
                  <a:lnTo>
                    <a:pt x="0" y="124460"/>
                  </a:lnTo>
                  <a:cubicBezTo>
                    <a:pt x="0" y="55880"/>
                    <a:pt x="55880" y="0"/>
                    <a:pt x="124460" y="0"/>
                  </a:cubicBezTo>
                  <a:lnTo>
                    <a:pt x="3010795" y="0"/>
                  </a:lnTo>
                  <a:cubicBezTo>
                    <a:pt x="3079374" y="0"/>
                    <a:pt x="3135255" y="55880"/>
                    <a:pt x="3135255" y="124460"/>
                  </a:cubicBezTo>
                  <a:lnTo>
                    <a:pt x="3135255" y="1465247"/>
                  </a:lnTo>
                  <a:cubicBezTo>
                    <a:pt x="3135255" y="1533827"/>
                    <a:pt x="3079374" y="1589707"/>
                    <a:pt x="3010795" y="1589707"/>
                  </a:cubicBezTo>
                  <a:close/>
                </a:path>
              </a:pathLst>
            </a:custGeom>
            <a:solidFill>
              <a:srgbClr val="FFFFFF"/>
            </a:solidFill>
          </p:spPr>
        </p:sp>
      </p:grpSp>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544483" y="2535403"/>
            <a:ext cx="328962" cy="390776"/>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849981" y="3084838"/>
            <a:ext cx="683674" cy="980178"/>
          </a:xfrm>
          <a:prstGeom prst="rect">
            <a:avLst/>
          </a:prstGeom>
        </p:spPr>
      </p:pic>
      <p:pic>
        <p:nvPicPr>
          <p:cNvPr id="6" name="Picture 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5873445" y="3231432"/>
            <a:ext cx="839592" cy="1067843"/>
          </a:xfrm>
          <a:prstGeom prst="rect">
            <a:avLst/>
          </a:prstGeom>
        </p:spPr>
      </p:pic>
      <p:sp>
        <p:nvSpPr>
          <p:cNvPr id="8" name="TextBox 8"/>
          <p:cNvSpPr txBox="1"/>
          <p:nvPr/>
        </p:nvSpPr>
        <p:spPr>
          <a:xfrm>
            <a:off x="2492085" y="1985963"/>
            <a:ext cx="12800966" cy="1245469"/>
          </a:xfrm>
          <a:prstGeom prst="rect">
            <a:avLst/>
          </a:prstGeom>
        </p:spPr>
        <p:txBody>
          <a:bodyPr lIns="0" tIns="0" rIns="0" bIns="0" rtlCol="0" anchor="t">
            <a:spAutoFit/>
          </a:bodyPr>
          <a:lstStyle/>
          <a:p>
            <a:pPr algn="ctr">
              <a:lnSpc>
                <a:spcPts val="9749"/>
              </a:lnSpc>
            </a:pPr>
            <a:r>
              <a:rPr lang="en-US" sz="8124" dirty="0">
                <a:solidFill>
                  <a:srgbClr val="15485B"/>
                </a:solidFill>
                <a:latin typeface="Nunito Light"/>
              </a:rPr>
              <a:t>Ch</a:t>
            </a:r>
            <a:r>
              <a:rPr lang="vi-VN" sz="8124" dirty="0">
                <a:solidFill>
                  <a:srgbClr val="15485B"/>
                </a:solidFill>
                <a:latin typeface="Nunito Light"/>
              </a:rPr>
              <a:t>ư</a:t>
            </a:r>
            <a:r>
              <a:rPr lang="en-US" sz="8124" dirty="0" err="1">
                <a:solidFill>
                  <a:srgbClr val="15485B"/>
                </a:solidFill>
                <a:latin typeface="Nunito Light"/>
              </a:rPr>
              <a:t>ơng</a:t>
            </a:r>
            <a:r>
              <a:rPr lang="en-US" sz="8124" dirty="0">
                <a:solidFill>
                  <a:srgbClr val="15485B"/>
                </a:solidFill>
                <a:latin typeface="Nunito Light"/>
              </a:rPr>
              <a:t> 1: </a:t>
            </a:r>
            <a:r>
              <a:rPr lang="en-US" sz="8124" dirty="0" err="1">
                <a:solidFill>
                  <a:srgbClr val="15485B"/>
                </a:solidFill>
                <a:latin typeface="Nunito Light"/>
              </a:rPr>
              <a:t>Giới</a:t>
            </a:r>
            <a:r>
              <a:rPr lang="en-US" sz="8124" dirty="0">
                <a:solidFill>
                  <a:srgbClr val="15485B"/>
                </a:solidFill>
                <a:latin typeface="Nunito Light"/>
              </a:rPr>
              <a:t> </a:t>
            </a:r>
            <a:r>
              <a:rPr lang="en-US" sz="8124" dirty="0" err="1">
                <a:solidFill>
                  <a:srgbClr val="15485B"/>
                </a:solidFill>
                <a:latin typeface="Nunito Light"/>
              </a:rPr>
              <a:t>thiệu</a:t>
            </a:r>
            <a:endParaRPr lang="en-US" sz="8124" dirty="0">
              <a:solidFill>
                <a:srgbClr val="15485B"/>
              </a:solidFill>
              <a:latin typeface="Nunito Light"/>
            </a:endParaRPr>
          </a:p>
        </p:txBody>
      </p:sp>
      <p:pic>
        <p:nvPicPr>
          <p:cNvPr id="10" name="Picture 10"/>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525835" y="5490677"/>
            <a:ext cx="3450927" cy="4519071"/>
          </a:xfrm>
          <a:prstGeom prst="rect">
            <a:avLst/>
          </a:prstGeom>
        </p:spPr>
      </p:pic>
      <p:pic>
        <p:nvPicPr>
          <p:cNvPr id="11" name="Picture 11"/>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flipH="1">
            <a:off x="15221743" y="5348811"/>
            <a:ext cx="2982587" cy="4519071"/>
          </a:xfrm>
          <a:prstGeom prst="rect">
            <a:avLst/>
          </a:prstGeom>
        </p:spPr>
      </p:pic>
      <p:sp>
        <p:nvSpPr>
          <p:cNvPr id="13" name="Rectangle 12">
            <a:extLst>
              <a:ext uri="{FF2B5EF4-FFF2-40B4-BE49-F238E27FC236}">
                <a16:creationId xmlns:a16="http://schemas.microsoft.com/office/drawing/2014/main" id="{0473C52A-A55C-4122-B37E-C048BDE9EC01}"/>
              </a:ext>
            </a:extLst>
          </p:cNvPr>
          <p:cNvSpPr/>
          <p:nvPr/>
        </p:nvSpPr>
        <p:spPr>
          <a:xfrm>
            <a:off x="3745799" y="3546352"/>
            <a:ext cx="10796402" cy="2581732"/>
          </a:xfrm>
          <a:prstGeom prst="rect">
            <a:avLst/>
          </a:prstGeom>
        </p:spPr>
        <p:txBody>
          <a:bodyPr wrap="square">
            <a:spAutoFit/>
          </a:bodyPr>
          <a:lstStyle/>
          <a:p>
            <a:pPr lvl="0" algn="ctr">
              <a:lnSpc>
                <a:spcPts val="9749"/>
              </a:lnSpc>
            </a:pPr>
            <a:r>
              <a:rPr lang="en-US" sz="8124" dirty="0">
                <a:solidFill>
                  <a:srgbClr val="15485B"/>
                </a:solidFill>
                <a:latin typeface="Nunito Light"/>
              </a:rPr>
              <a:t>Ch</a:t>
            </a:r>
            <a:r>
              <a:rPr lang="vi-VN" sz="8124" dirty="0">
                <a:solidFill>
                  <a:srgbClr val="15485B"/>
                </a:solidFill>
                <a:latin typeface="Nunito Light"/>
              </a:rPr>
              <a:t>ư</a:t>
            </a:r>
            <a:r>
              <a:rPr lang="en-US" sz="8124" dirty="0" err="1">
                <a:solidFill>
                  <a:srgbClr val="15485B"/>
                </a:solidFill>
                <a:latin typeface="Nunito Light"/>
              </a:rPr>
              <a:t>ơng</a:t>
            </a:r>
            <a:r>
              <a:rPr lang="en-US" sz="8124" dirty="0">
                <a:solidFill>
                  <a:srgbClr val="15485B"/>
                </a:solidFill>
                <a:latin typeface="Nunito Light"/>
              </a:rPr>
              <a:t> 2: </a:t>
            </a:r>
            <a:r>
              <a:rPr lang="en-US" sz="8124" dirty="0" err="1">
                <a:solidFill>
                  <a:srgbClr val="15485B"/>
                </a:solidFill>
                <a:latin typeface="Nunito Light"/>
              </a:rPr>
              <a:t>Công</a:t>
            </a:r>
            <a:r>
              <a:rPr lang="en-US" sz="8124" dirty="0">
                <a:solidFill>
                  <a:srgbClr val="15485B"/>
                </a:solidFill>
                <a:latin typeface="Nunito Light"/>
              </a:rPr>
              <a:t> </a:t>
            </a:r>
            <a:r>
              <a:rPr lang="en-US" sz="8124" dirty="0" err="1">
                <a:solidFill>
                  <a:srgbClr val="15485B"/>
                </a:solidFill>
                <a:latin typeface="Nunito Light"/>
              </a:rPr>
              <a:t>nghệ</a:t>
            </a:r>
            <a:r>
              <a:rPr lang="en-US" sz="8124" dirty="0">
                <a:solidFill>
                  <a:srgbClr val="15485B"/>
                </a:solidFill>
                <a:latin typeface="Nunito Light"/>
              </a:rPr>
              <a:t> </a:t>
            </a:r>
            <a:r>
              <a:rPr lang="en-US" sz="8124" dirty="0" err="1">
                <a:solidFill>
                  <a:srgbClr val="15485B"/>
                </a:solidFill>
                <a:latin typeface="Nunito Light"/>
              </a:rPr>
              <a:t>của</a:t>
            </a:r>
            <a:r>
              <a:rPr lang="en-US" sz="8124" dirty="0">
                <a:solidFill>
                  <a:srgbClr val="15485B"/>
                </a:solidFill>
                <a:latin typeface="Nunito Light"/>
              </a:rPr>
              <a:t> </a:t>
            </a:r>
            <a:r>
              <a:rPr lang="en-US" sz="8124" dirty="0" err="1">
                <a:solidFill>
                  <a:srgbClr val="15485B"/>
                </a:solidFill>
                <a:latin typeface="Nunito Light"/>
              </a:rPr>
              <a:t>th</a:t>
            </a:r>
            <a:r>
              <a:rPr lang="vi-VN" sz="8124" dirty="0">
                <a:solidFill>
                  <a:srgbClr val="15485B"/>
                </a:solidFill>
                <a:latin typeface="Nunito Light"/>
              </a:rPr>
              <a:t>ư</a:t>
            </a:r>
            <a:r>
              <a:rPr lang="en-US" sz="8124" dirty="0" err="1">
                <a:solidFill>
                  <a:srgbClr val="15485B"/>
                </a:solidFill>
                <a:latin typeface="Nunito Light"/>
              </a:rPr>
              <a:t>ơng</a:t>
            </a:r>
            <a:r>
              <a:rPr lang="en-US" sz="8124" dirty="0">
                <a:solidFill>
                  <a:srgbClr val="15485B"/>
                </a:solidFill>
                <a:latin typeface="Nunito Light"/>
              </a:rPr>
              <a:t> </a:t>
            </a:r>
            <a:r>
              <a:rPr lang="en-US" sz="8124" dirty="0" err="1">
                <a:solidFill>
                  <a:srgbClr val="15485B"/>
                </a:solidFill>
                <a:latin typeface="Nunito Light"/>
              </a:rPr>
              <a:t>mại</a:t>
            </a:r>
            <a:r>
              <a:rPr lang="en-US" sz="8124" dirty="0">
                <a:solidFill>
                  <a:srgbClr val="15485B"/>
                </a:solidFill>
                <a:latin typeface="Nunito Light"/>
              </a:rPr>
              <a:t> </a:t>
            </a:r>
            <a:r>
              <a:rPr lang="en-US" sz="8124" dirty="0" err="1">
                <a:solidFill>
                  <a:srgbClr val="15485B"/>
                </a:solidFill>
                <a:latin typeface="Nunito Light"/>
              </a:rPr>
              <a:t>điện</a:t>
            </a:r>
            <a:r>
              <a:rPr lang="en-US" sz="8124" dirty="0">
                <a:solidFill>
                  <a:srgbClr val="15485B"/>
                </a:solidFill>
                <a:latin typeface="Nunito Light"/>
              </a:rPr>
              <a:t> </a:t>
            </a:r>
            <a:r>
              <a:rPr lang="en-US" sz="8124" dirty="0" err="1">
                <a:solidFill>
                  <a:srgbClr val="15485B"/>
                </a:solidFill>
                <a:latin typeface="Nunito Light"/>
              </a:rPr>
              <a:t>tử</a:t>
            </a:r>
            <a:endParaRPr lang="en-US" sz="8124" dirty="0">
              <a:solidFill>
                <a:srgbClr val="15485B"/>
              </a:solidFill>
              <a:latin typeface="Nunito Light"/>
            </a:endParaRPr>
          </a:p>
        </p:txBody>
      </p:sp>
      <p:sp>
        <p:nvSpPr>
          <p:cNvPr id="16" name="TextBox 8">
            <a:extLst>
              <a:ext uri="{FF2B5EF4-FFF2-40B4-BE49-F238E27FC236}">
                <a16:creationId xmlns:a16="http://schemas.microsoft.com/office/drawing/2014/main" id="{DD37AF1B-5364-4E1A-A133-8E76FF688FBC}"/>
              </a:ext>
            </a:extLst>
          </p:cNvPr>
          <p:cNvSpPr txBox="1"/>
          <p:nvPr/>
        </p:nvSpPr>
        <p:spPr>
          <a:xfrm>
            <a:off x="2571755" y="6558117"/>
            <a:ext cx="12800966" cy="1245469"/>
          </a:xfrm>
          <a:prstGeom prst="rect">
            <a:avLst/>
          </a:prstGeom>
        </p:spPr>
        <p:txBody>
          <a:bodyPr lIns="0" tIns="0" rIns="0" bIns="0" rtlCol="0" anchor="t">
            <a:spAutoFit/>
          </a:bodyPr>
          <a:lstStyle/>
          <a:p>
            <a:pPr algn="ctr">
              <a:lnSpc>
                <a:spcPts val="9749"/>
              </a:lnSpc>
            </a:pPr>
            <a:r>
              <a:rPr lang="en-US" sz="8124" dirty="0">
                <a:solidFill>
                  <a:srgbClr val="15485B"/>
                </a:solidFill>
                <a:latin typeface="Nunito Light"/>
              </a:rPr>
              <a:t>Ch</a:t>
            </a:r>
            <a:r>
              <a:rPr lang="vi-VN" sz="8124" dirty="0">
                <a:solidFill>
                  <a:srgbClr val="15485B"/>
                </a:solidFill>
                <a:latin typeface="Nunito Light"/>
              </a:rPr>
              <a:t>ư</a:t>
            </a:r>
            <a:r>
              <a:rPr lang="en-US" sz="8124" dirty="0" err="1">
                <a:solidFill>
                  <a:srgbClr val="15485B"/>
                </a:solidFill>
                <a:latin typeface="Nunito Light"/>
              </a:rPr>
              <a:t>ơng</a:t>
            </a:r>
            <a:r>
              <a:rPr lang="en-US" sz="8124" dirty="0">
                <a:solidFill>
                  <a:srgbClr val="15485B"/>
                </a:solidFill>
                <a:latin typeface="Nunito Light"/>
              </a:rPr>
              <a:t> 3: </a:t>
            </a:r>
            <a:r>
              <a:rPr lang="en-US" sz="8124" dirty="0" err="1">
                <a:solidFill>
                  <a:srgbClr val="15485B"/>
                </a:solidFill>
                <a:latin typeface="Nunito Light"/>
              </a:rPr>
              <a:t>Chiến</a:t>
            </a:r>
            <a:r>
              <a:rPr lang="en-US" sz="8124" dirty="0">
                <a:solidFill>
                  <a:srgbClr val="15485B"/>
                </a:solidFill>
                <a:latin typeface="Nunito Light"/>
              </a:rPr>
              <a:t> </a:t>
            </a:r>
            <a:r>
              <a:rPr lang="en-US" sz="8124" dirty="0" err="1">
                <a:solidFill>
                  <a:srgbClr val="15485B"/>
                </a:solidFill>
                <a:latin typeface="Nunito Light"/>
              </a:rPr>
              <a:t>lược</a:t>
            </a:r>
            <a:r>
              <a:rPr lang="en-US" sz="8124" dirty="0">
                <a:solidFill>
                  <a:srgbClr val="15485B"/>
                </a:solidFill>
                <a:latin typeface="Nunito Light"/>
              </a:rPr>
              <a:t> web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3"/>
        <p:cNvGrpSpPr/>
        <p:nvPr/>
      </p:nvGrpSpPr>
      <p:grpSpPr>
        <a:xfrm>
          <a:off x="0" y="0"/>
          <a:ext cx="0" cy="0"/>
          <a:chOff x="0" y="0"/>
          <a:chExt cx="0" cy="0"/>
        </a:xfrm>
      </p:grpSpPr>
      <p:sp>
        <p:nvSpPr>
          <p:cNvPr id="1944" name="Google Shape;1944;p29"/>
          <p:cNvSpPr txBox="1">
            <a:spLocks noGrp="1"/>
          </p:cNvSpPr>
          <p:nvPr>
            <p:ph type="title"/>
          </p:nvPr>
        </p:nvSpPr>
        <p:spPr>
          <a:xfrm>
            <a:off x="830510" y="544358"/>
            <a:ext cx="6316911" cy="1621325"/>
          </a:xfrm>
          <a:prstGeom prst="rect">
            <a:avLst/>
          </a:prstGeom>
        </p:spPr>
        <p:txBody>
          <a:bodyPr spcFirstLastPara="1" vert="horz" wrap="square" lIns="182850" tIns="182850" rIns="182850" bIns="182850" rtlCol="0" anchor="t" anchorCtr="0">
            <a:noAutofit/>
          </a:bodyPr>
          <a:lstStyle/>
          <a:p>
            <a:pPr marL="1028700" indent="-1028700">
              <a:buFont typeface="Wingdings" panose="05000000000000000000" pitchFamily="2" charset="2"/>
              <a:buChar char="v"/>
            </a:pPr>
            <a:r>
              <a:rPr lang="en-US" sz="8100" dirty="0">
                <a:latin typeface="Bahnschrift SemiBold" panose="020B0502040204020203" pitchFamily="34" charset="0"/>
              </a:rPr>
              <a:t>B</a:t>
            </a:r>
            <a:r>
              <a:rPr lang="vi-VN" sz="8100" dirty="0">
                <a:latin typeface="Bahnschrift SemiBold" panose="020B0502040204020203" pitchFamily="34" charset="0"/>
              </a:rPr>
              <a:t>ảo mật:</a:t>
            </a:r>
            <a:endParaRPr sz="8100" dirty="0">
              <a:latin typeface="Bahnschrift SemiBold" panose="020B0502040204020203" pitchFamily="34" charset="0"/>
            </a:endParaRPr>
          </a:p>
        </p:txBody>
      </p:sp>
      <p:sp>
        <p:nvSpPr>
          <p:cNvPr id="1945" name="Google Shape;1945;p29"/>
          <p:cNvSpPr txBox="1">
            <a:spLocks noGrp="1"/>
          </p:cNvSpPr>
          <p:nvPr>
            <p:ph type="body" idx="1"/>
          </p:nvPr>
        </p:nvSpPr>
        <p:spPr>
          <a:xfrm>
            <a:off x="503342" y="2165682"/>
            <a:ext cx="9450198" cy="4017369"/>
          </a:xfrm>
          <a:prstGeom prst="rect">
            <a:avLst/>
          </a:prstGeom>
        </p:spPr>
        <p:txBody>
          <a:bodyPr spcFirstLastPara="1" vert="horz" wrap="square" lIns="182850" tIns="182850" rIns="182850" bIns="182850" rtlCol="0" anchor="t" anchorCtr="0">
            <a:noAutofit/>
          </a:bodyPr>
          <a:lstStyle/>
          <a:p>
            <a:pPr indent="-685800">
              <a:spcAft>
                <a:spcPts val="3150"/>
              </a:spcAft>
              <a:buFont typeface="Wingdings" panose="05000000000000000000" pitchFamily="2" charset="2"/>
              <a:buChar char="ü"/>
            </a:pPr>
            <a:r>
              <a:rPr lang="vi-VN" sz="4800" dirty="0">
                <a:latin typeface="Bahnschrift SemiCondensed" panose="020B0502040204020203" pitchFamily="34" charset="0"/>
              </a:rPr>
              <a:t>Bảo mật là mối quan tâm vĩnh cửu của các tổ chức khi họ đối mặt với vấn đề kép trong việc bảo vệ dữ liệu được lưu trữ và các thông điệp được chuyển đi.</a:t>
            </a:r>
            <a:endParaRPr sz="4800" dirty="0">
              <a:latin typeface="Bahnschrift SemiCondensed" panose="020B0502040204020203" pitchFamily="34" charset="0"/>
            </a:endParaRPr>
          </a:p>
        </p:txBody>
      </p:sp>
    </p:spTree>
    <p:extLst>
      <p:ext uri="{BB962C8B-B14F-4D97-AF65-F5344CB8AC3E}">
        <p14:creationId xmlns:p14="http://schemas.microsoft.com/office/powerpoint/2010/main" val="67326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44"/>
                                        </p:tgtEl>
                                        <p:attrNameLst>
                                          <p:attrName>style.visibility</p:attrName>
                                        </p:attrNameLst>
                                      </p:cBhvr>
                                      <p:to>
                                        <p:strVal val="visible"/>
                                      </p:to>
                                    </p:set>
                                    <p:animEffect transition="in" filter="barn(inVertical)">
                                      <p:cBhvr>
                                        <p:cTn id="7" dur="500"/>
                                        <p:tgtEl>
                                          <p:spTgt spid="194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945">
                                            <p:txEl>
                                              <p:pRg st="0" end="0"/>
                                            </p:txEl>
                                          </p:spTgt>
                                        </p:tgtEl>
                                        <p:attrNameLst>
                                          <p:attrName>style.visibility</p:attrName>
                                        </p:attrNameLst>
                                      </p:cBhvr>
                                      <p:to>
                                        <p:strVal val="visible"/>
                                      </p:to>
                                    </p:set>
                                    <p:animEffect transition="in" filter="fade">
                                      <p:cBhvr>
                                        <p:cTn id="12" dur="1000"/>
                                        <p:tgtEl>
                                          <p:spTgt spid="1945">
                                            <p:txEl>
                                              <p:pRg st="0" end="0"/>
                                            </p:txEl>
                                          </p:spTgt>
                                        </p:tgtEl>
                                      </p:cBhvr>
                                    </p:animEffect>
                                    <p:anim calcmode="lin" valueType="num">
                                      <p:cBhvr>
                                        <p:cTn id="13" dur="1000" fill="hold"/>
                                        <p:tgtEl>
                                          <p:spTgt spid="194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94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4" grpId="0"/>
      <p:bldP spid="194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3"/>
        <p:cNvGrpSpPr/>
        <p:nvPr/>
      </p:nvGrpSpPr>
      <p:grpSpPr>
        <a:xfrm>
          <a:off x="0" y="0"/>
          <a:ext cx="0" cy="0"/>
          <a:chOff x="0" y="0"/>
          <a:chExt cx="0" cy="0"/>
        </a:xfrm>
      </p:grpSpPr>
      <p:sp>
        <p:nvSpPr>
          <p:cNvPr id="1958" name="Google Shape;1958;p30"/>
          <p:cNvSpPr txBox="1">
            <a:spLocks noGrp="1"/>
          </p:cNvSpPr>
          <p:nvPr>
            <p:ph type="title"/>
          </p:nvPr>
        </p:nvSpPr>
        <p:spPr>
          <a:xfrm>
            <a:off x="385011" y="255443"/>
            <a:ext cx="10396344" cy="1145250"/>
          </a:xfrm>
          <a:prstGeom prst="rect">
            <a:avLst/>
          </a:prstGeom>
        </p:spPr>
        <p:txBody>
          <a:bodyPr spcFirstLastPara="1" vert="horz" wrap="square" lIns="182850" tIns="182850" rIns="182850" bIns="182850" rtlCol="0" anchor="ctr" anchorCtr="0">
            <a:noAutofit/>
          </a:bodyPr>
          <a:lstStyle/>
          <a:p>
            <a:pPr marL="1371600" indent="-1371600" algn="l">
              <a:buSzPct val="90000"/>
              <a:buFont typeface="Wingdings" panose="05000000000000000000" pitchFamily="2" charset="2"/>
              <a:buChar char="v"/>
            </a:pPr>
            <a:r>
              <a:rPr lang="vi-VN" sz="7200" dirty="0">
                <a:latin typeface="Bahnschrift SemiBold" panose="020B0502040204020203" pitchFamily="34" charset="0"/>
              </a:rPr>
              <a:t>Tường lửa (firewall):</a:t>
            </a:r>
            <a:endParaRPr sz="7200" dirty="0">
              <a:latin typeface="Bahnschrift SemiBold" panose="020B0502040204020203" pitchFamily="34" charset="0"/>
            </a:endParaRPr>
          </a:p>
        </p:txBody>
      </p:sp>
      <p:sp>
        <p:nvSpPr>
          <p:cNvPr id="1959" name="Google Shape;1959;p30"/>
          <p:cNvSpPr txBox="1">
            <a:spLocks noGrp="1"/>
          </p:cNvSpPr>
          <p:nvPr>
            <p:ph type="body" idx="4294967295"/>
          </p:nvPr>
        </p:nvSpPr>
        <p:spPr>
          <a:xfrm>
            <a:off x="5725487" y="2261656"/>
            <a:ext cx="12394734" cy="7483925"/>
          </a:xfrm>
          <a:prstGeom prst="rect">
            <a:avLst/>
          </a:prstGeom>
        </p:spPr>
        <p:txBody>
          <a:bodyPr spcFirstLastPara="1" vert="horz" wrap="square" lIns="182850" tIns="182850" rIns="182850" bIns="182850" rtlCol="0" anchor="t" anchorCtr="0">
            <a:noAutofit/>
          </a:bodyPr>
          <a:lstStyle/>
          <a:p>
            <a:pPr marL="514350" indent="-514350">
              <a:spcAft>
                <a:spcPts val="3150"/>
              </a:spcAft>
              <a:buFontTx/>
              <a:buChar char="-"/>
            </a:pPr>
            <a:r>
              <a:rPr lang="vi-VN" sz="3750" dirty="0">
                <a:latin typeface="Bahnschrift SemiCondensed" panose="020B0502040204020203" pitchFamily="34" charset="0"/>
              </a:rPr>
              <a:t>Một bức tường lửa thường được đặt tại điểm mà một mạng intranet kết nối với mạng Internet, nhưng cũng có khả năng các tường lửa trong mạng intranet để hạn chế truy cập của những người bên trong.</a:t>
            </a:r>
            <a:endParaRPr lang="en-US" sz="3750" dirty="0">
              <a:latin typeface="Bahnschrift SemiCondensed" panose="020B0502040204020203" pitchFamily="34" charset="0"/>
            </a:endParaRPr>
          </a:p>
          <a:p>
            <a:pPr marL="514350" indent="-514350">
              <a:spcAft>
                <a:spcPts val="3150"/>
              </a:spcAft>
              <a:buFontTx/>
              <a:buChar char="-"/>
            </a:pPr>
            <a:r>
              <a:rPr lang="vi-VN" sz="3750" dirty="0">
                <a:latin typeface="Bahnschrift SemiCondensed" panose="020B0502040204020203" pitchFamily="34" charset="0"/>
              </a:rPr>
              <a:t>Có một số cách tiếp cận để vận hành tường lửa. Phương pháp đơn giản nhất là hạn chế các truy cập đến các gói có địa chỉ IP được chỉ định. Một quy tắc kiểm tra khác là hạn chế quyền truy cập vào các ứng dụng nhất định</a:t>
            </a:r>
            <a:r>
              <a:rPr lang="en-US" sz="3750" dirty="0">
                <a:latin typeface="Bahnschrift SemiCondensed" panose="020B0502040204020203" pitchFamily="34" charset="0"/>
              </a:rPr>
              <a:t>.</a:t>
            </a:r>
            <a:endParaRPr lang="vi-VN" sz="3750" dirty="0">
              <a:latin typeface="Bahnschrift SemiCondensed" panose="020B0502040204020203" pitchFamily="34" charset="0"/>
            </a:endParaRPr>
          </a:p>
        </p:txBody>
      </p:sp>
    </p:spTree>
    <p:extLst>
      <p:ext uri="{BB962C8B-B14F-4D97-AF65-F5344CB8AC3E}">
        <p14:creationId xmlns:p14="http://schemas.microsoft.com/office/powerpoint/2010/main" val="262101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58"/>
                                        </p:tgtEl>
                                        <p:attrNameLst>
                                          <p:attrName>style.visibility</p:attrName>
                                        </p:attrNameLst>
                                      </p:cBhvr>
                                      <p:to>
                                        <p:strVal val="visible"/>
                                      </p:to>
                                    </p:set>
                                    <p:animEffect transition="in" filter="barn(inVertical)">
                                      <p:cBhvr>
                                        <p:cTn id="7" dur="500"/>
                                        <p:tgtEl>
                                          <p:spTgt spid="195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959">
                                            <p:txEl>
                                              <p:pRg st="0" end="0"/>
                                            </p:txEl>
                                          </p:spTgt>
                                        </p:tgtEl>
                                        <p:attrNameLst>
                                          <p:attrName>style.visibility</p:attrName>
                                        </p:attrNameLst>
                                      </p:cBhvr>
                                      <p:to>
                                        <p:strVal val="visible"/>
                                      </p:to>
                                    </p:set>
                                    <p:animEffect transition="in" filter="fade">
                                      <p:cBhvr>
                                        <p:cTn id="12" dur="1000"/>
                                        <p:tgtEl>
                                          <p:spTgt spid="1959">
                                            <p:txEl>
                                              <p:pRg st="0" end="0"/>
                                            </p:txEl>
                                          </p:spTgt>
                                        </p:tgtEl>
                                      </p:cBhvr>
                                    </p:animEffect>
                                    <p:anim calcmode="lin" valueType="num">
                                      <p:cBhvr>
                                        <p:cTn id="13" dur="1000" fill="hold"/>
                                        <p:tgtEl>
                                          <p:spTgt spid="195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9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959">
                                            <p:txEl>
                                              <p:pRg st="1" end="1"/>
                                            </p:txEl>
                                          </p:spTgt>
                                        </p:tgtEl>
                                        <p:attrNameLst>
                                          <p:attrName>style.visibility</p:attrName>
                                        </p:attrNameLst>
                                      </p:cBhvr>
                                      <p:to>
                                        <p:strVal val="visible"/>
                                      </p:to>
                                    </p:set>
                                    <p:animEffect transition="in" filter="fade">
                                      <p:cBhvr>
                                        <p:cTn id="19" dur="1000"/>
                                        <p:tgtEl>
                                          <p:spTgt spid="1959">
                                            <p:txEl>
                                              <p:pRg st="1" end="1"/>
                                            </p:txEl>
                                          </p:spTgt>
                                        </p:tgtEl>
                                      </p:cBhvr>
                                    </p:animEffect>
                                    <p:anim calcmode="lin" valueType="num">
                                      <p:cBhvr>
                                        <p:cTn id="20" dur="1000" fill="hold"/>
                                        <p:tgtEl>
                                          <p:spTgt spid="195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95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8" grpId="0"/>
      <p:bldP spid="195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8"/>
        <p:cNvGrpSpPr/>
        <p:nvPr/>
      </p:nvGrpSpPr>
      <p:grpSpPr>
        <a:xfrm>
          <a:off x="0" y="0"/>
          <a:ext cx="0" cy="0"/>
          <a:chOff x="0" y="0"/>
          <a:chExt cx="0" cy="0"/>
        </a:xfrm>
      </p:grpSpPr>
      <p:sp>
        <p:nvSpPr>
          <p:cNvPr id="1859" name="Google Shape;1859;p24"/>
          <p:cNvSpPr/>
          <p:nvPr/>
        </p:nvSpPr>
        <p:spPr>
          <a:xfrm flipH="1">
            <a:off x="0" y="1285950"/>
            <a:ext cx="11143725" cy="9001050"/>
          </a:xfrm>
          <a:custGeom>
            <a:avLst/>
            <a:gdLst/>
            <a:ahLst/>
            <a:cxnLst/>
            <a:rect l="l" t="t" r="r" b="b"/>
            <a:pathLst>
              <a:path w="6800137" h="4706431" extrusionOk="0">
                <a:moveTo>
                  <a:pt x="6784070" y="0"/>
                </a:moveTo>
                <a:cubicBezTo>
                  <a:pt x="6789426" y="1559869"/>
                  <a:pt x="6794781" y="3119737"/>
                  <a:pt x="6800137" y="4679606"/>
                </a:cubicBezTo>
                <a:lnTo>
                  <a:pt x="1332" y="4706431"/>
                </a:lnTo>
                <a:cubicBezTo>
                  <a:pt x="-41196" y="4116864"/>
                  <a:pt x="929226" y="2392817"/>
                  <a:pt x="3594136" y="2373183"/>
                </a:cubicBezTo>
                <a:cubicBezTo>
                  <a:pt x="6259046" y="2353549"/>
                  <a:pt x="6746069" y="33293"/>
                  <a:pt x="6784070" y="0"/>
                </a:cubicBezTo>
                <a:close/>
              </a:path>
            </a:pathLst>
          </a:custGeom>
          <a:solidFill>
            <a:schemeClr val="bg1"/>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860" name="Google Shape;1860;p24"/>
          <p:cNvSpPr txBox="1">
            <a:spLocks noGrp="1"/>
          </p:cNvSpPr>
          <p:nvPr>
            <p:ph type="title"/>
          </p:nvPr>
        </p:nvSpPr>
        <p:spPr>
          <a:xfrm>
            <a:off x="19050" y="6286500"/>
            <a:ext cx="8446169" cy="3507750"/>
          </a:xfrm>
          <a:prstGeom prst="rect">
            <a:avLst/>
          </a:prstGeom>
          <a:noFill/>
        </p:spPr>
        <p:txBody>
          <a:bodyPr spcFirstLastPara="1" vert="horz" wrap="square" lIns="182850" tIns="182850" rIns="182850" bIns="182850" rtlCol="0" anchor="t" anchorCtr="0">
            <a:noAutofit/>
          </a:bodyPr>
          <a:lstStyle/>
          <a:p>
            <a:pPr algn="l"/>
            <a:r>
              <a:rPr lang="vi-VN" sz="9000" dirty="0">
                <a:solidFill>
                  <a:schemeClr val="accent3">
                    <a:lumMod val="50000"/>
                  </a:schemeClr>
                </a:solidFill>
                <a:latin typeface="Bahnschrift SemiBold" panose="020B0502040204020203" pitchFamily="34" charset="0"/>
              </a:rPr>
              <a:t>Chương 3: Chiến lược web</a:t>
            </a:r>
            <a:endParaRPr sz="9000" dirty="0">
              <a:solidFill>
                <a:schemeClr val="accent3">
                  <a:lumMod val="50000"/>
                </a:schemeClr>
              </a:solidFill>
              <a:latin typeface="Bahnschrift SemiBold" panose="020B0502040204020203" pitchFamily="34" charset="0"/>
            </a:endParaRPr>
          </a:p>
        </p:txBody>
      </p:sp>
      <p:sp>
        <p:nvSpPr>
          <p:cNvPr id="2" name="TextBox 1">
            <a:extLst>
              <a:ext uri="{FF2B5EF4-FFF2-40B4-BE49-F238E27FC236}">
                <a16:creationId xmlns:a16="http://schemas.microsoft.com/office/drawing/2014/main" id="{136540CF-92A4-4282-9BD3-138AC956C3AB}"/>
              </a:ext>
            </a:extLst>
          </p:cNvPr>
          <p:cNvSpPr txBox="1"/>
          <p:nvPr/>
        </p:nvSpPr>
        <p:spPr>
          <a:xfrm>
            <a:off x="5791200" y="4186832"/>
            <a:ext cx="10515600" cy="923330"/>
          </a:xfrm>
          <a:prstGeom prst="rect">
            <a:avLst/>
          </a:prstGeom>
          <a:noFill/>
        </p:spPr>
        <p:txBody>
          <a:bodyPr wrap="square" rtlCol="0">
            <a:spAutoFit/>
          </a:bodyPr>
          <a:lstStyle/>
          <a:p>
            <a:r>
              <a:rPr lang="en-US" sz="5400" dirty="0"/>
              <a:t>Thu </a:t>
            </a:r>
            <a:r>
              <a:rPr lang="en-US" sz="5400" dirty="0" err="1"/>
              <a:t>hút</a:t>
            </a:r>
            <a:r>
              <a:rPr lang="en-US" sz="5400" dirty="0"/>
              <a:t> </a:t>
            </a:r>
            <a:r>
              <a:rPr lang="en-US" sz="5400" dirty="0" err="1"/>
              <a:t>và</a:t>
            </a:r>
            <a:r>
              <a:rPr lang="en-US" sz="5400" dirty="0"/>
              <a:t> </a:t>
            </a:r>
            <a:r>
              <a:rPr lang="en-US" sz="5400" dirty="0" err="1"/>
              <a:t>giữ</a:t>
            </a:r>
            <a:r>
              <a:rPr lang="en-US" sz="5400" dirty="0"/>
              <a:t> </a:t>
            </a:r>
            <a:r>
              <a:rPr lang="en-US" sz="5400" dirty="0" err="1"/>
              <a:t>chân</a:t>
            </a:r>
            <a:r>
              <a:rPr lang="en-US" sz="5400" dirty="0"/>
              <a:t> </a:t>
            </a:r>
            <a:r>
              <a:rPr lang="en-US" sz="5400" dirty="0" err="1"/>
              <a:t>khách</a:t>
            </a:r>
            <a:r>
              <a:rPr lang="en-US" sz="5400" dirty="0"/>
              <a:t> </a:t>
            </a:r>
            <a:r>
              <a:rPr lang="en-US" sz="5400" dirty="0" err="1"/>
              <a:t>truy</a:t>
            </a:r>
            <a:r>
              <a:rPr lang="en-US" sz="5400" dirty="0"/>
              <a:t> </a:t>
            </a:r>
            <a:r>
              <a:rPr lang="en-US" sz="5400" dirty="0" err="1"/>
              <a:t>cập</a:t>
            </a:r>
            <a:r>
              <a:rPr lang="en-US" sz="5400" dirty="0"/>
              <a:t> </a:t>
            </a:r>
          </a:p>
        </p:txBody>
      </p:sp>
    </p:spTree>
    <p:extLst>
      <p:ext uri="{BB962C8B-B14F-4D97-AF65-F5344CB8AC3E}">
        <p14:creationId xmlns:p14="http://schemas.microsoft.com/office/powerpoint/2010/main" val="200953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60"/>
                                        </p:tgtEl>
                                        <p:attrNameLst>
                                          <p:attrName>style.visibility</p:attrName>
                                        </p:attrNameLst>
                                      </p:cBhvr>
                                      <p:to>
                                        <p:strVal val="visible"/>
                                      </p:to>
                                    </p:set>
                                    <p:animEffect transition="in" filter="barn(inVertical)">
                                      <p:cBhvr>
                                        <p:cTn id="7" dur="500"/>
                                        <p:tgtEl>
                                          <p:spTgt spid="186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0"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C444E0-C3D3-4556-B521-807DE64960C4}"/>
              </a:ext>
            </a:extLst>
          </p:cNvPr>
          <p:cNvSpPr>
            <a:spLocks noGrp="1"/>
          </p:cNvSpPr>
          <p:nvPr>
            <p:ph type="body" idx="1"/>
          </p:nvPr>
        </p:nvSpPr>
        <p:spPr>
          <a:xfrm>
            <a:off x="5181600" y="2247900"/>
            <a:ext cx="13423050" cy="6832800"/>
          </a:xfrm>
        </p:spPr>
        <p:txBody>
          <a:bodyPr/>
          <a:lstStyle/>
          <a:p>
            <a:r>
              <a:rPr lang="en-US" sz="4000" dirty="0" err="1"/>
              <a:t>Công</a:t>
            </a:r>
            <a:r>
              <a:rPr lang="en-US" sz="4000" dirty="0"/>
              <a:t> </a:t>
            </a:r>
            <a:r>
              <a:rPr lang="en-US" sz="4000" dirty="0" err="1"/>
              <a:t>viên</a:t>
            </a:r>
            <a:r>
              <a:rPr lang="en-US" sz="4000" dirty="0"/>
              <a:t> </a:t>
            </a:r>
            <a:r>
              <a:rPr lang="en-US" sz="4000" dirty="0" err="1"/>
              <a:t>giải</a:t>
            </a:r>
            <a:r>
              <a:rPr lang="en-US" sz="4000" dirty="0"/>
              <a:t> </a:t>
            </a:r>
            <a:r>
              <a:rPr lang="en-US" sz="4000" dirty="0" err="1"/>
              <a:t>trí</a:t>
            </a:r>
            <a:endParaRPr lang="en-US" sz="4000" dirty="0"/>
          </a:p>
          <a:p>
            <a:r>
              <a:rPr lang="en-US" sz="4000" dirty="0"/>
              <a:t>Kho </a:t>
            </a:r>
            <a:r>
              <a:rPr lang="en-US" sz="4000" dirty="0" err="1"/>
              <a:t>lưu</a:t>
            </a:r>
            <a:r>
              <a:rPr lang="en-US" sz="4000" dirty="0"/>
              <a:t> </a:t>
            </a:r>
            <a:r>
              <a:rPr lang="en-US" sz="4000" dirty="0" err="1"/>
              <a:t>trữ</a:t>
            </a:r>
            <a:endParaRPr lang="en-US" sz="4000" dirty="0"/>
          </a:p>
          <a:p>
            <a:r>
              <a:rPr lang="en-US" sz="4000" dirty="0" err="1"/>
              <a:t>Tài</a:t>
            </a:r>
            <a:r>
              <a:rPr lang="en-US" sz="4000" dirty="0"/>
              <a:t> </a:t>
            </a:r>
            <a:r>
              <a:rPr lang="en-US" sz="4000" dirty="0" err="1"/>
              <a:t>trợ</a:t>
            </a:r>
            <a:r>
              <a:rPr lang="en-US" sz="4000" dirty="0"/>
              <a:t> </a:t>
            </a:r>
            <a:r>
              <a:rPr lang="en-US" sz="4000" dirty="0" err="1"/>
              <a:t>độc</a:t>
            </a:r>
            <a:r>
              <a:rPr lang="en-US" sz="4000" dirty="0"/>
              <a:t> </a:t>
            </a:r>
            <a:r>
              <a:rPr lang="en-US" sz="4000" dirty="0" err="1"/>
              <a:t>quyền</a:t>
            </a:r>
            <a:endParaRPr lang="en-US" sz="4000" dirty="0"/>
          </a:p>
          <a:p>
            <a:r>
              <a:rPr lang="en-US" sz="4000" dirty="0" err="1"/>
              <a:t>Hội</a:t>
            </a:r>
            <a:r>
              <a:rPr lang="en-US" sz="4000" dirty="0"/>
              <a:t> tr</a:t>
            </a:r>
            <a:r>
              <a:rPr lang="vi-VN" sz="4000" dirty="0"/>
              <a:t>ư</a:t>
            </a:r>
            <a:r>
              <a:rPr lang="en-US" sz="4000" dirty="0" err="1"/>
              <a:t>ờng</a:t>
            </a:r>
            <a:endParaRPr lang="en-US" sz="4000" dirty="0"/>
          </a:p>
          <a:p>
            <a:r>
              <a:rPr lang="en-US" sz="4000" dirty="0" err="1"/>
              <a:t>Câu</a:t>
            </a:r>
            <a:r>
              <a:rPr lang="en-US" sz="4000" dirty="0"/>
              <a:t> </a:t>
            </a:r>
            <a:r>
              <a:rPr lang="en-US" sz="4000" dirty="0" err="1"/>
              <a:t>lạc</a:t>
            </a:r>
            <a:r>
              <a:rPr lang="en-US" sz="4000" dirty="0"/>
              <a:t> </a:t>
            </a:r>
            <a:r>
              <a:rPr lang="en-US" sz="4000" dirty="0" err="1"/>
              <a:t>bộ</a:t>
            </a:r>
            <a:r>
              <a:rPr lang="en-US" sz="4000" dirty="0"/>
              <a:t> </a:t>
            </a:r>
          </a:p>
          <a:p>
            <a:r>
              <a:rPr lang="en-US" sz="4000" dirty="0" err="1"/>
              <a:t>Cửa</a:t>
            </a:r>
            <a:r>
              <a:rPr lang="en-US" sz="4000" dirty="0"/>
              <a:t> </a:t>
            </a:r>
            <a:r>
              <a:rPr lang="en-US" sz="4000" dirty="0" err="1"/>
              <a:t>hàng</a:t>
            </a:r>
            <a:r>
              <a:rPr lang="en-US" sz="4000" dirty="0"/>
              <a:t> </a:t>
            </a:r>
            <a:r>
              <a:rPr lang="en-US" sz="4000" dirty="0" err="1"/>
              <a:t>quà</a:t>
            </a:r>
            <a:r>
              <a:rPr lang="en-US" sz="4000" dirty="0"/>
              <a:t> </a:t>
            </a:r>
            <a:r>
              <a:rPr lang="en-US" sz="4000" dirty="0" err="1"/>
              <a:t>tặng</a:t>
            </a:r>
            <a:endParaRPr lang="en-US" sz="4000" dirty="0"/>
          </a:p>
          <a:p>
            <a:r>
              <a:rPr lang="en-US" sz="4000" dirty="0" err="1"/>
              <a:t>Giao</a:t>
            </a:r>
            <a:r>
              <a:rPr lang="en-US" sz="4000" dirty="0"/>
              <a:t> </a:t>
            </a:r>
            <a:r>
              <a:rPr lang="en-US" sz="4000" dirty="0" err="1"/>
              <a:t>lộ</a:t>
            </a:r>
            <a:r>
              <a:rPr lang="en-US" sz="4000" dirty="0"/>
              <a:t> </a:t>
            </a:r>
            <a:r>
              <a:rPr lang="en-US" sz="4000" dirty="0" err="1"/>
              <a:t>hoặc</a:t>
            </a:r>
            <a:r>
              <a:rPr lang="en-US" sz="4000" dirty="0"/>
              <a:t> </a:t>
            </a:r>
            <a:r>
              <a:rPr lang="en-US" sz="4000" dirty="0" err="1"/>
              <a:t>trạm</a:t>
            </a:r>
            <a:r>
              <a:rPr lang="en-US" sz="4000" dirty="0"/>
              <a:t> </a:t>
            </a:r>
            <a:r>
              <a:rPr lang="en-US" sz="4000" dirty="0" err="1"/>
              <a:t>cao</a:t>
            </a:r>
            <a:r>
              <a:rPr lang="en-US" sz="4000" dirty="0"/>
              <a:t> </a:t>
            </a:r>
            <a:r>
              <a:rPr lang="en-US" sz="4000" dirty="0" err="1"/>
              <a:t>tốc</a:t>
            </a:r>
            <a:r>
              <a:rPr lang="en-US" sz="4000" dirty="0"/>
              <a:t> </a:t>
            </a:r>
          </a:p>
          <a:p>
            <a:r>
              <a:rPr lang="en-US" sz="4000" dirty="0" err="1"/>
              <a:t>Trung</a:t>
            </a:r>
            <a:r>
              <a:rPr lang="en-US" sz="4000" dirty="0"/>
              <a:t> </a:t>
            </a:r>
            <a:r>
              <a:rPr lang="en-US" sz="4000" dirty="0" err="1"/>
              <a:t>tâm</a:t>
            </a:r>
            <a:r>
              <a:rPr lang="en-US" sz="4000" dirty="0"/>
              <a:t> </a:t>
            </a:r>
            <a:r>
              <a:rPr lang="en-US" sz="4000" dirty="0" err="1"/>
              <a:t>dịch</a:t>
            </a:r>
            <a:r>
              <a:rPr lang="en-US" sz="4000" dirty="0"/>
              <a:t> </a:t>
            </a:r>
            <a:r>
              <a:rPr lang="en-US" sz="4000" dirty="0" err="1"/>
              <a:t>vụ</a:t>
            </a:r>
            <a:r>
              <a:rPr lang="en-US" sz="4000" dirty="0"/>
              <a:t> </a:t>
            </a:r>
            <a:r>
              <a:rPr lang="en-US" sz="4000" dirty="0" err="1"/>
              <a:t>khách</a:t>
            </a:r>
            <a:r>
              <a:rPr lang="en-US" sz="4000" dirty="0"/>
              <a:t> </a:t>
            </a:r>
            <a:r>
              <a:rPr lang="en-US" sz="4000" dirty="0" err="1"/>
              <a:t>hàng</a:t>
            </a:r>
            <a:endParaRPr lang="en-US" sz="4000" dirty="0"/>
          </a:p>
        </p:txBody>
      </p:sp>
      <p:sp>
        <p:nvSpPr>
          <p:cNvPr id="3" name="Title 2">
            <a:extLst>
              <a:ext uri="{FF2B5EF4-FFF2-40B4-BE49-F238E27FC236}">
                <a16:creationId xmlns:a16="http://schemas.microsoft.com/office/drawing/2014/main" id="{69993388-8835-41F4-A621-684A97CF3606}"/>
              </a:ext>
            </a:extLst>
          </p:cNvPr>
          <p:cNvSpPr>
            <a:spLocks noGrp="1"/>
          </p:cNvSpPr>
          <p:nvPr>
            <p:ph type="title"/>
          </p:nvPr>
        </p:nvSpPr>
        <p:spPr/>
        <p:txBody>
          <a:bodyPr/>
          <a:lstStyle/>
          <a:p>
            <a:r>
              <a:rPr lang="en-US" dirty="0" err="1"/>
              <a:t>Các</a:t>
            </a:r>
            <a:r>
              <a:rPr lang="en-US" dirty="0"/>
              <a:t> </a:t>
            </a:r>
            <a:r>
              <a:rPr lang="en-US" dirty="0" err="1"/>
              <a:t>kiểu</a:t>
            </a:r>
            <a:r>
              <a:rPr lang="en-US" dirty="0"/>
              <a:t> </a:t>
            </a:r>
            <a:r>
              <a:rPr lang="en-US" dirty="0" err="1"/>
              <a:t>điểm</a:t>
            </a:r>
            <a:r>
              <a:rPr lang="en-US" dirty="0"/>
              <a:t> </a:t>
            </a:r>
            <a:r>
              <a:rPr lang="en-US" dirty="0" err="1"/>
              <a:t>thu</a:t>
            </a:r>
            <a:r>
              <a:rPr lang="en-US" dirty="0"/>
              <a:t> </a:t>
            </a:r>
            <a:r>
              <a:rPr lang="en-US" dirty="0" err="1"/>
              <a:t>hút</a:t>
            </a:r>
            <a:endParaRPr lang="en-US" dirty="0"/>
          </a:p>
        </p:txBody>
      </p:sp>
    </p:spTree>
    <p:extLst>
      <p:ext uri="{BB962C8B-B14F-4D97-AF65-F5344CB8AC3E}">
        <p14:creationId xmlns:p14="http://schemas.microsoft.com/office/powerpoint/2010/main" val="257182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1000"/>
                                        <p:tgtEl>
                                          <p:spTgt spid="2">
                                            <p:txEl>
                                              <p:pRg st="3" end="3"/>
                                            </p:txEl>
                                          </p:spTgt>
                                        </p:tgtEl>
                                      </p:cBhvr>
                                    </p:animEffect>
                                    <p:anim calcmode="lin" valueType="num">
                                      <p:cBhvr>
                                        <p:cTn id="3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fade">
                                      <p:cBhvr>
                                        <p:cTn id="40" dur="1000"/>
                                        <p:tgtEl>
                                          <p:spTgt spid="2">
                                            <p:txEl>
                                              <p:pRg st="4" end="4"/>
                                            </p:txEl>
                                          </p:spTgt>
                                        </p:tgtEl>
                                      </p:cBhvr>
                                    </p:animEffect>
                                    <p:anim calcmode="lin" valueType="num">
                                      <p:cBhvr>
                                        <p:cTn id="41"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Effect transition="in" filter="fade">
                                      <p:cBhvr>
                                        <p:cTn id="47" dur="1000"/>
                                        <p:tgtEl>
                                          <p:spTgt spid="2">
                                            <p:txEl>
                                              <p:pRg st="5" end="5"/>
                                            </p:txEl>
                                          </p:spTgt>
                                        </p:tgtEl>
                                      </p:cBhvr>
                                    </p:animEffect>
                                    <p:anim calcmode="lin" valueType="num">
                                      <p:cBhvr>
                                        <p:cTn id="4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
                                            <p:txEl>
                                              <p:pRg st="6" end="6"/>
                                            </p:txEl>
                                          </p:spTgt>
                                        </p:tgtEl>
                                        <p:attrNameLst>
                                          <p:attrName>style.visibility</p:attrName>
                                        </p:attrNameLst>
                                      </p:cBhvr>
                                      <p:to>
                                        <p:strVal val="visible"/>
                                      </p:to>
                                    </p:set>
                                    <p:animEffect transition="in" filter="fade">
                                      <p:cBhvr>
                                        <p:cTn id="54" dur="1000"/>
                                        <p:tgtEl>
                                          <p:spTgt spid="2">
                                            <p:txEl>
                                              <p:pRg st="6" end="6"/>
                                            </p:txEl>
                                          </p:spTgt>
                                        </p:tgtEl>
                                      </p:cBhvr>
                                    </p:animEffect>
                                    <p:anim calcmode="lin" valueType="num">
                                      <p:cBhvr>
                                        <p:cTn id="5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
                                            <p:txEl>
                                              <p:pRg st="7" end="7"/>
                                            </p:txEl>
                                          </p:spTgt>
                                        </p:tgtEl>
                                        <p:attrNameLst>
                                          <p:attrName>style.visibility</p:attrName>
                                        </p:attrNameLst>
                                      </p:cBhvr>
                                      <p:to>
                                        <p:strVal val="visible"/>
                                      </p:to>
                                    </p:set>
                                    <p:animEffect transition="in" filter="fade">
                                      <p:cBhvr>
                                        <p:cTn id="61" dur="1000"/>
                                        <p:tgtEl>
                                          <p:spTgt spid="2">
                                            <p:txEl>
                                              <p:pRg st="7" end="7"/>
                                            </p:txEl>
                                          </p:spTgt>
                                        </p:tgtEl>
                                      </p:cBhvr>
                                    </p:animEffect>
                                    <p:anim calcmode="lin" valueType="num">
                                      <p:cBhvr>
                                        <p:cTn id="62"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A57D32-24B8-4B07-9CD5-821E81F1C0F5}"/>
              </a:ext>
            </a:extLst>
          </p:cNvPr>
          <p:cNvSpPr>
            <a:spLocks noGrp="1"/>
          </p:cNvSpPr>
          <p:nvPr>
            <p:ph type="body" idx="1"/>
          </p:nvPr>
        </p:nvSpPr>
        <p:spPr>
          <a:xfrm>
            <a:off x="1752600" y="2247900"/>
            <a:ext cx="13423050" cy="6832800"/>
          </a:xfrm>
        </p:spPr>
        <p:txBody>
          <a:bodyPr/>
          <a:lstStyle/>
          <a:p>
            <a:r>
              <a:rPr lang="en-US" dirty="0" err="1"/>
              <a:t>Quy</a:t>
            </a:r>
            <a:r>
              <a:rPr lang="en-US" dirty="0"/>
              <a:t> </a:t>
            </a:r>
            <a:r>
              <a:rPr lang="en-US" dirty="0" err="1"/>
              <a:t>trình</a:t>
            </a:r>
            <a:r>
              <a:rPr lang="en-US" dirty="0"/>
              <a:t> </a:t>
            </a:r>
            <a:r>
              <a:rPr lang="en-US" dirty="0" err="1"/>
              <a:t>hai</a:t>
            </a:r>
            <a:r>
              <a:rPr lang="en-US" dirty="0"/>
              <a:t> </a:t>
            </a:r>
            <a:r>
              <a:rPr lang="en-US" dirty="0" err="1"/>
              <a:t>giai</a:t>
            </a:r>
            <a:r>
              <a:rPr lang="en-US" dirty="0"/>
              <a:t> </a:t>
            </a:r>
            <a:r>
              <a:rPr lang="en-US" dirty="0" err="1"/>
              <a:t>đoạn</a:t>
            </a:r>
            <a:r>
              <a:rPr lang="en-US" dirty="0"/>
              <a:t> </a:t>
            </a:r>
            <a:r>
              <a:rPr lang="en-US" dirty="0" err="1"/>
              <a:t>để</a:t>
            </a:r>
            <a:r>
              <a:rPr lang="en-US" dirty="0"/>
              <a:t> </a:t>
            </a:r>
            <a:r>
              <a:rPr lang="en-US" dirty="0" err="1"/>
              <a:t>lựa</a:t>
            </a:r>
            <a:r>
              <a:rPr lang="en-US" dirty="0"/>
              <a:t> </a:t>
            </a:r>
            <a:r>
              <a:rPr lang="en-US" dirty="0" err="1"/>
              <a:t>chọn</a:t>
            </a:r>
            <a:r>
              <a:rPr lang="en-US" dirty="0"/>
              <a:t> </a:t>
            </a:r>
            <a:r>
              <a:rPr lang="en-US" dirty="0" err="1"/>
              <a:t>thuộc</a:t>
            </a:r>
            <a:r>
              <a:rPr lang="en-US" dirty="0"/>
              <a:t> </a:t>
            </a:r>
            <a:r>
              <a:rPr lang="en-US" dirty="0" err="1"/>
              <a:t>tính</a:t>
            </a:r>
            <a:r>
              <a:rPr lang="en-US" dirty="0"/>
              <a:t> </a:t>
            </a:r>
            <a:r>
              <a:rPr lang="en-US" dirty="0" err="1"/>
              <a:t>của</a:t>
            </a:r>
            <a:r>
              <a:rPr lang="en-US" dirty="0"/>
              <a:t> </a:t>
            </a:r>
            <a:r>
              <a:rPr lang="en-US" dirty="0" err="1"/>
              <a:t>một</a:t>
            </a:r>
            <a:r>
              <a:rPr lang="en-US" dirty="0"/>
              <a:t> </a:t>
            </a:r>
            <a:r>
              <a:rPr lang="en-US" dirty="0" err="1"/>
              <a:t>yếu</a:t>
            </a:r>
            <a:r>
              <a:rPr lang="en-US" dirty="0"/>
              <a:t> </a:t>
            </a:r>
            <a:r>
              <a:rPr lang="en-US" dirty="0" err="1"/>
              <a:t>tố</a:t>
            </a:r>
            <a:r>
              <a:rPr lang="en-US" dirty="0"/>
              <a:t> </a:t>
            </a:r>
            <a:r>
              <a:rPr lang="en-US" dirty="0" err="1"/>
              <a:t>thu</a:t>
            </a:r>
            <a:r>
              <a:rPr lang="en-US" dirty="0"/>
              <a:t> </a:t>
            </a:r>
            <a:r>
              <a:rPr lang="en-US" dirty="0" err="1"/>
              <a:t>hút</a:t>
            </a:r>
            <a:r>
              <a:rPr lang="en-US" dirty="0"/>
              <a:t>:</a:t>
            </a:r>
          </a:p>
          <a:p>
            <a:pPr marL="114300" indent="0">
              <a:buNone/>
            </a:pPr>
            <a:r>
              <a:rPr lang="en-US" dirty="0"/>
              <a:t>+ </a:t>
            </a:r>
            <a:r>
              <a:rPr lang="en-US" dirty="0" err="1"/>
              <a:t>Thứ</a:t>
            </a:r>
            <a:r>
              <a:rPr lang="en-US" dirty="0"/>
              <a:t> </a:t>
            </a:r>
            <a:r>
              <a:rPr lang="en-US" dirty="0" err="1"/>
              <a:t>nhất</a:t>
            </a:r>
            <a:r>
              <a:rPr lang="en-US" dirty="0"/>
              <a:t>: </a:t>
            </a:r>
            <a:r>
              <a:rPr lang="en-US" dirty="0" err="1"/>
              <a:t>xác</a:t>
            </a:r>
            <a:r>
              <a:rPr lang="en-US" dirty="0"/>
              <a:t> </a:t>
            </a:r>
            <a:r>
              <a:rPr lang="en-US" dirty="0" err="1"/>
              <a:t>định</a:t>
            </a:r>
            <a:r>
              <a:rPr lang="en-US" dirty="0"/>
              <a:t> </a:t>
            </a:r>
            <a:r>
              <a:rPr lang="en-US" dirty="0" err="1"/>
              <a:t>các</a:t>
            </a:r>
            <a:r>
              <a:rPr lang="en-US" dirty="0"/>
              <a:t> </a:t>
            </a:r>
            <a:r>
              <a:rPr lang="en-US" dirty="0" err="1"/>
              <a:t>nhóm</a:t>
            </a:r>
            <a:r>
              <a:rPr lang="en-US" dirty="0"/>
              <a:t> </a:t>
            </a:r>
            <a:r>
              <a:rPr lang="en-US" dirty="0" err="1"/>
              <a:t>đối</a:t>
            </a:r>
            <a:r>
              <a:rPr lang="en-US" dirty="0"/>
              <a:t> t</a:t>
            </a:r>
            <a:r>
              <a:rPr lang="vi-VN" dirty="0"/>
              <a:t>ư</a:t>
            </a:r>
            <a:r>
              <a:rPr lang="en-US" dirty="0" err="1"/>
              <a:t>ợng</a:t>
            </a:r>
            <a:r>
              <a:rPr lang="en-US" dirty="0"/>
              <a:t> </a:t>
            </a:r>
            <a:r>
              <a:rPr lang="en-US" dirty="0" err="1"/>
              <a:t>mục</a:t>
            </a:r>
            <a:r>
              <a:rPr lang="en-US" dirty="0"/>
              <a:t> </a:t>
            </a:r>
            <a:r>
              <a:rPr lang="en-US" dirty="0" err="1"/>
              <a:t>tiêu</a:t>
            </a:r>
            <a:r>
              <a:rPr lang="en-US" dirty="0"/>
              <a:t> </a:t>
            </a:r>
            <a:r>
              <a:rPr lang="en-US" dirty="0" err="1"/>
              <a:t>và</a:t>
            </a:r>
            <a:r>
              <a:rPr lang="en-US" dirty="0"/>
              <a:t> </a:t>
            </a:r>
            <a:r>
              <a:rPr lang="en-US" dirty="0" err="1"/>
              <a:t>làm</a:t>
            </a:r>
            <a:r>
              <a:rPr lang="en-US" dirty="0"/>
              <a:t> </a:t>
            </a:r>
            <a:r>
              <a:rPr lang="en-US" dirty="0" err="1"/>
              <a:t>cho</a:t>
            </a:r>
            <a:r>
              <a:rPr lang="en-US" dirty="0"/>
              <a:t> </a:t>
            </a:r>
            <a:r>
              <a:rPr lang="en-US" dirty="0" err="1"/>
              <a:t>trang</a:t>
            </a:r>
            <a:r>
              <a:rPr lang="en-US" dirty="0"/>
              <a:t> web </a:t>
            </a:r>
            <a:r>
              <a:rPr lang="en-US" dirty="0" err="1"/>
              <a:t>hấp</a:t>
            </a:r>
            <a:r>
              <a:rPr lang="en-US" dirty="0"/>
              <a:t> </a:t>
            </a:r>
            <a:r>
              <a:rPr lang="en-US" dirty="0" err="1"/>
              <a:t>dẫn</a:t>
            </a:r>
            <a:r>
              <a:rPr lang="en-US" dirty="0"/>
              <a:t> h</a:t>
            </a:r>
            <a:r>
              <a:rPr lang="vi-VN" dirty="0"/>
              <a:t>ơ</a:t>
            </a:r>
            <a:r>
              <a:rPr lang="en-US" dirty="0"/>
              <a:t>n </a:t>
            </a:r>
            <a:r>
              <a:rPr lang="en-US" dirty="0" err="1"/>
              <a:t>đối</a:t>
            </a:r>
            <a:r>
              <a:rPr lang="en-US" dirty="0"/>
              <a:t> </a:t>
            </a:r>
            <a:r>
              <a:rPr lang="en-US" dirty="0" err="1"/>
              <a:t>với</a:t>
            </a:r>
            <a:r>
              <a:rPr lang="en-US" dirty="0"/>
              <a:t> </a:t>
            </a:r>
            <a:r>
              <a:rPr lang="en-US" dirty="0" err="1"/>
              <a:t>các</a:t>
            </a:r>
            <a:r>
              <a:rPr lang="en-US" dirty="0"/>
              <a:t> </a:t>
            </a:r>
            <a:r>
              <a:rPr lang="en-US" dirty="0" err="1"/>
              <a:t>nhóm</a:t>
            </a:r>
            <a:r>
              <a:rPr lang="en-US" dirty="0"/>
              <a:t> </a:t>
            </a:r>
            <a:r>
              <a:rPr lang="en-US" dirty="0" err="1"/>
              <a:t>này</a:t>
            </a:r>
            <a:r>
              <a:rPr lang="en-US" dirty="0"/>
              <a:t> – </a:t>
            </a:r>
            <a:r>
              <a:rPr lang="en-US" dirty="0" err="1"/>
              <a:t>bộ</a:t>
            </a:r>
            <a:r>
              <a:rPr lang="en-US" dirty="0"/>
              <a:t> </a:t>
            </a:r>
            <a:r>
              <a:rPr lang="en-US" dirty="0" err="1"/>
              <a:t>lọc</a:t>
            </a:r>
            <a:r>
              <a:rPr lang="en-US" dirty="0"/>
              <a:t> </a:t>
            </a:r>
            <a:r>
              <a:rPr lang="en-US" dirty="0" err="1"/>
              <a:t>ảnh</a:t>
            </a:r>
            <a:r>
              <a:rPr lang="en-US" dirty="0"/>
              <a:t> h</a:t>
            </a:r>
            <a:r>
              <a:rPr lang="vi-VN" dirty="0"/>
              <a:t>ư</a:t>
            </a:r>
            <a:r>
              <a:rPr lang="en-US" dirty="0" err="1"/>
              <a:t>ởng</a:t>
            </a:r>
            <a:endParaRPr lang="en-US" dirty="0"/>
          </a:p>
          <a:p>
            <a:pPr marL="114300" indent="0">
              <a:buNone/>
            </a:pPr>
            <a:r>
              <a:rPr lang="en-US" dirty="0"/>
              <a:t>+ </a:t>
            </a:r>
            <a:r>
              <a:rPr lang="en-US" dirty="0" err="1"/>
              <a:t>Thứ</a:t>
            </a:r>
            <a:r>
              <a:rPr lang="en-US" dirty="0"/>
              <a:t> </a:t>
            </a:r>
            <a:r>
              <a:rPr lang="en-US" dirty="0" err="1"/>
              <a:t>hai</a:t>
            </a:r>
            <a:r>
              <a:rPr lang="en-US" dirty="0"/>
              <a:t>: </a:t>
            </a:r>
            <a:r>
              <a:rPr lang="en-US" dirty="0" err="1"/>
              <a:t>hãy</a:t>
            </a:r>
            <a:r>
              <a:rPr lang="en-US" dirty="0"/>
              <a:t> </a:t>
            </a:r>
            <a:r>
              <a:rPr lang="en-US" dirty="0" err="1"/>
              <a:t>quyết</a:t>
            </a:r>
            <a:r>
              <a:rPr lang="en-US" dirty="0"/>
              <a:t> </a:t>
            </a:r>
            <a:r>
              <a:rPr lang="en-US" dirty="0" err="1"/>
              <a:t>định</a:t>
            </a:r>
            <a:r>
              <a:rPr lang="en-US" dirty="0"/>
              <a:t> </a:t>
            </a:r>
            <a:r>
              <a:rPr lang="en-US" dirty="0" err="1"/>
              <a:t>mức</a:t>
            </a:r>
            <a:r>
              <a:rPr lang="en-US" dirty="0"/>
              <a:t> </a:t>
            </a:r>
            <a:r>
              <a:rPr lang="en-US" dirty="0" err="1"/>
              <a:t>độ</a:t>
            </a:r>
            <a:r>
              <a:rPr lang="en-US" dirty="0"/>
              <a:t> </a:t>
            </a:r>
            <a:r>
              <a:rPr lang="en-US" dirty="0" err="1"/>
              <a:t>tùy</a:t>
            </a:r>
            <a:r>
              <a:rPr lang="en-US" dirty="0"/>
              <a:t> </a:t>
            </a:r>
            <a:r>
              <a:rPr lang="en-US" dirty="0" err="1"/>
              <a:t>biến</a:t>
            </a:r>
            <a:r>
              <a:rPr lang="en-US" dirty="0"/>
              <a:t>- </a:t>
            </a:r>
            <a:r>
              <a:rPr lang="en-US" dirty="0" err="1"/>
              <a:t>bộ</a:t>
            </a:r>
            <a:r>
              <a:rPr lang="en-US" dirty="0"/>
              <a:t> </a:t>
            </a:r>
            <a:r>
              <a:rPr lang="en-US" dirty="0" err="1"/>
              <a:t>tán</a:t>
            </a:r>
            <a:r>
              <a:rPr lang="en-US" dirty="0"/>
              <a:t> </a:t>
            </a:r>
            <a:r>
              <a:rPr lang="en-US" dirty="0" err="1"/>
              <a:t>xạ</a:t>
            </a:r>
            <a:r>
              <a:rPr lang="en-US" dirty="0"/>
              <a:t> </a:t>
            </a:r>
            <a:r>
              <a:rPr lang="en-US" dirty="0" err="1"/>
              <a:t>đích</a:t>
            </a:r>
            <a:r>
              <a:rPr lang="en-US" dirty="0"/>
              <a:t>.</a:t>
            </a:r>
          </a:p>
        </p:txBody>
      </p:sp>
      <p:sp>
        <p:nvSpPr>
          <p:cNvPr id="3" name="Title 2">
            <a:extLst>
              <a:ext uri="{FF2B5EF4-FFF2-40B4-BE49-F238E27FC236}">
                <a16:creationId xmlns:a16="http://schemas.microsoft.com/office/drawing/2014/main" id="{C1C4EEB9-AF01-4137-90EE-05EE380A25EA}"/>
              </a:ext>
            </a:extLst>
          </p:cNvPr>
          <p:cNvSpPr>
            <a:spLocks noGrp="1"/>
          </p:cNvSpPr>
          <p:nvPr>
            <p:ph type="title"/>
          </p:nvPr>
        </p:nvSpPr>
        <p:spPr>
          <a:xfrm>
            <a:off x="304800" y="800100"/>
            <a:ext cx="17041050" cy="1145250"/>
          </a:xfrm>
        </p:spPr>
        <p:txBody>
          <a:bodyPr/>
          <a:lstStyle/>
          <a:p>
            <a:r>
              <a:rPr lang="en-US" dirty="0" err="1"/>
              <a:t>Các</a:t>
            </a:r>
            <a:r>
              <a:rPr lang="en-US" dirty="0"/>
              <a:t> </a:t>
            </a:r>
            <a:r>
              <a:rPr lang="en-US" dirty="0" err="1"/>
              <a:t>chiến</a:t>
            </a:r>
            <a:r>
              <a:rPr lang="en-US" dirty="0"/>
              <a:t> l</a:t>
            </a:r>
            <a:r>
              <a:rPr lang="vi-VN" dirty="0"/>
              <a:t>ư</a:t>
            </a:r>
            <a:r>
              <a:rPr lang="en-US" dirty="0" err="1"/>
              <a:t>ợc</a:t>
            </a:r>
            <a:r>
              <a:rPr lang="en-US" dirty="0"/>
              <a:t> </a:t>
            </a:r>
            <a:r>
              <a:rPr lang="en-US" dirty="0" err="1"/>
              <a:t>cho</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thu</a:t>
            </a:r>
            <a:r>
              <a:rPr lang="en-US" dirty="0"/>
              <a:t> </a:t>
            </a:r>
            <a:r>
              <a:rPr lang="en-US" dirty="0" err="1"/>
              <a:t>hút</a:t>
            </a:r>
            <a:endParaRPr lang="en-US" dirty="0"/>
          </a:p>
        </p:txBody>
      </p:sp>
      <p:sp>
        <p:nvSpPr>
          <p:cNvPr id="4" name="Rectangle 3">
            <a:extLst>
              <a:ext uri="{FF2B5EF4-FFF2-40B4-BE49-F238E27FC236}">
                <a16:creationId xmlns:a16="http://schemas.microsoft.com/office/drawing/2014/main" id="{F2077ECC-C7C4-4F6C-BCF4-9B7D0DB83FEE}"/>
              </a:ext>
            </a:extLst>
          </p:cNvPr>
          <p:cNvSpPr/>
          <p:nvPr/>
        </p:nvSpPr>
        <p:spPr>
          <a:xfrm>
            <a:off x="7239000" y="5295900"/>
            <a:ext cx="10106850" cy="4308872"/>
          </a:xfrm>
          <a:prstGeom prst="rect">
            <a:avLst/>
          </a:prstGeom>
        </p:spPr>
        <p:txBody>
          <a:bodyPr wrap="square">
            <a:spAutoFit/>
          </a:bodyPr>
          <a:lstStyle/>
          <a:p>
            <a:r>
              <a:rPr lang="vi-VN" sz="3200" dirty="0">
                <a:solidFill>
                  <a:srgbClr val="242021"/>
                </a:solidFill>
                <a:latin typeface="+mj-lt"/>
              </a:rPr>
              <a:t>Ví dụ, trang web của Kellogg, được thiết kế để thu hút tất cả trẻ nhỏ, có bộ lọc nhưng</a:t>
            </a:r>
            <a:r>
              <a:rPr lang="en-US" sz="3200" dirty="0">
                <a:solidFill>
                  <a:srgbClr val="242021"/>
                </a:solidFill>
                <a:latin typeface="+mj-lt"/>
              </a:rPr>
              <a:t> </a:t>
            </a:r>
            <a:r>
              <a:rPr lang="vi-VN" sz="3200" dirty="0">
                <a:solidFill>
                  <a:srgbClr val="242021"/>
                </a:solidFill>
                <a:latin typeface="+mj-lt"/>
              </a:rPr>
              <a:t>không được tùy biến. Trang web của American Airlines là một ví dụ của việc lọc và tùy biến. Trang</a:t>
            </a:r>
            <a:r>
              <a:rPr lang="en-US" sz="3200" dirty="0">
                <a:solidFill>
                  <a:srgbClr val="242021"/>
                </a:solidFill>
                <a:latin typeface="+mj-lt"/>
              </a:rPr>
              <a:t> </a:t>
            </a:r>
            <a:r>
              <a:rPr lang="vi-VN" sz="3200" dirty="0">
                <a:solidFill>
                  <a:srgbClr val="242021"/>
                </a:solidFill>
                <a:latin typeface="+mj-lt"/>
              </a:rPr>
              <a:t>web được thiết kế để thu hút các hành khách tiềm năng (lọc). Các hành khách bay thường xuyên,</a:t>
            </a:r>
            <a:r>
              <a:rPr lang="en-US" sz="3200" dirty="0">
                <a:solidFill>
                  <a:srgbClr val="242021"/>
                </a:solidFill>
                <a:latin typeface="+mj-lt"/>
              </a:rPr>
              <a:t> </a:t>
            </a:r>
            <a:r>
              <a:rPr lang="vi-VN" sz="3200" dirty="0">
                <a:solidFill>
                  <a:srgbClr val="242021"/>
                </a:solidFill>
                <a:latin typeface="+mj-lt"/>
              </a:rPr>
              <a:t>một nhóm liên quan quan trọng, có quyền truy cập vào số dặm bay của mình bằng cách nhập số hiệu</a:t>
            </a:r>
            <a:r>
              <a:rPr lang="en-US" sz="3200" dirty="0">
                <a:solidFill>
                  <a:srgbClr val="242021"/>
                </a:solidFill>
                <a:latin typeface="+mj-lt"/>
              </a:rPr>
              <a:t> </a:t>
            </a:r>
            <a:r>
              <a:rPr lang="vi-VN" sz="3200" dirty="0">
                <a:solidFill>
                  <a:srgbClr val="242021"/>
                </a:solidFill>
                <a:latin typeface="+mj-lt"/>
              </a:rPr>
              <a:t>hành khách thường xuyên và mã số cá nhân (tùy biến).</a:t>
            </a:r>
            <a:r>
              <a:rPr lang="vi-VN" sz="3200" dirty="0">
                <a:latin typeface="+mj-lt"/>
              </a:rPr>
              <a:t> </a:t>
            </a:r>
            <a:br>
              <a:rPr lang="vi-VN" dirty="0"/>
            </a:br>
            <a:endParaRPr lang="en-US" dirty="0"/>
          </a:p>
        </p:txBody>
      </p:sp>
    </p:spTree>
    <p:extLst>
      <p:ext uri="{BB962C8B-B14F-4D97-AF65-F5344CB8AC3E}">
        <p14:creationId xmlns:p14="http://schemas.microsoft.com/office/powerpoint/2010/main" val="119796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07AC89-F248-449E-B969-07B25C483D29}"/>
              </a:ext>
            </a:extLst>
          </p:cNvPr>
          <p:cNvSpPr>
            <a:spLocks noGrp="1"/>
          </p:cNvSpPr>
          <p:nvPr>
            <p:ph type="body" idx="1"/>
          </p:nvPr>
        </p:nvSpPr>
        <p:spPr/>
        <p:txBody>
          <a:bodyPr/>
          <a:lstStyle/>
          <a:p>
            <a:r>
              <a:rPr lang="en-US" dirty="0" err="1"/>
              <a:t>Có</a:t>
            </a:r>
            <a:r>
              <a:rPr lang="en-US" dirty="0"/>
              <a:t> </a:t>
            </a:r>
            <a:r>
              <a:rPr lang="en-US" dirty="0" err="1"/>
              <a:t>hai</a:t>
            </a:r>
            <a:r>
              <a:rPr lang="en-US" dirty="0"/>
              <a:t> </a:t>
            </a:r>
            <a:r>
              <a:rPr lang="en-US" dirty="0" err="1"/>
              <a:t>loại</a:t>
            </a:r>
            <a:r>
              <a:rPr lang="en-US" dirty="0"/>
              <a:t> </a:t>
            </a:r>
            <a:r>
              <a:rPr lang="en-US" dirty="0" err="1"/>
              <a:t>yếu</a:t>
            </a:r>
            <a:r>
              <a:rPr lang="en-US" dirty="0"/>
              <a:t> </a:t>
            </a:r>
            <a:r>
              <a:rPr lang="en-US" dirty="0" err="1"/>
              <a:t>tố</a:t>
            </a:r>
            <a:r>
              <a:rPr lang="en-US" dirty="0"/>
              <a:t> </a:t>
            </a:r>
            <a:r>
              <a:rPr lang="en-US" dirty="0" err="1"/>
              <a:t>thu</a:t>
            </a:r>
            <a:r>
              <a:rPr lang="en-US" dirty="0"/>
              <a:t> </a:t>
            </a:r>
            <a:r>
              <a:rPr lang="en-US" dirty="0" err="1"/>
              <a:t>hút</a:t>
            </a:r>
            <a:r>
              <a:rPr lang="en-US" dirty="0"/>
              <a:t> </a:t>
            </a:r>
            <a:r>
              <a:rPr lang="en-US" dirty="0" err="1"/>
              <a:t>được</a:t>
            </a:r>
            <a:r>
              <a:rPr lang="en-US" dirty="0"/>
              <a:t> </a:t>
            </a:r>
            <a:r>
              <a:rPr lang="en-US" dirty="0" err="1"/>
              <a:t>cá</a:t>
            </a:r>
            <a:r>
              <a:rPr lang="en-US" dirty="0"/>
              <a:t> </a:t>
            </a:r>
            <a:r>
              <a:rPr lang="en-US" dirty="0" err="1"/>
              <a:t>nhân</a:t>
            </a:r>
            <a:r>
              <a:rPr lang="en-US" dirty="0"/>
              <a:t> </a:t>
            </a:r>
            <a:r>
              <a:rPr lang="en-US" dirty="0" err="1"/>
              <a:t>hóa</a:t>
            </a:r>
            <a:r>
              <a:rPr lang="en-US" dirty="0"/>
              <a:t>: </a:t>
            </a:r>
          </a:p>
          <a:p>
            <a:pPr marL="114300" indent="0">
              <a:buNone/>
            </a:pPr>
            <a:r>
              <a:rPr lang="en-US" dirty="0"/>
              <a:t>+ </a:t>
            </a:r>
            <a:r>
              <a:rPr lang="en-US" dirty="0" err="1"/>
              <a:t>Những</a:t>
            </a:r>
            <a:r>
              <a:rPr lang="en-US" dirty="0"/>
              <a:t> </a:t>
            </a:r>
            <a:r>
              <a:rPr lang="en-US" dirty="0" err="1"/>
              <a:t>yếu</a:t>
            </a:r>
            <a:r>
              <a:rPr lang="en-US" dirty="0"/>
              <a:t> </a:t>
            </a:r>
            <a:r>
              <a:rPr lang="en-US" dirty="0" err="1"/>
              <a:t>tố</a:t>
            </a:r>
            <a:r>
              <a:rPr lang="en-US" dirty="0"/>
              <a:t> </a:t>
            </a:r>
            <a:r>
              <a:rPr lang="en-US" dirty="0" err="1"/>
              <a:t>thu</a:t>
            </a:r>
            <a:r>
              <a:rPr lang="en-US" dirty="0"/>
              <a:t> </a:t>
            </a:r>
            <a:r>
              <a:rPr lang="en-US" dirty="0" err="1"/>
              <a:t>hút</a:t>
            </a:r>
            <a:r>
              <a:rPr lang="en-US" dirty="0"/>
              <a:t> </a:t>
            </a:r>
            <a:r>
              <a:rPr lang="en-US" dirty="0" err="1"/>
              <a:t>thích</a:t>
            </a:r>
            <a:r>
              <a:rPr lang="en-US" dirty="0"/>
              <a:t> </a:t>
            </a:r>
            <a:r>
              <a:rPr lang="en-US" dirty="0" err="1"/>
              <a:t>nghi</a:t>
            </a:r>
            <a:r>
              <a:rPr lang="en-US" dirty="0"/>
              <a:t> </a:t>
            </a:r>
            <a:r>
              <a:rPr lang="en-US" dirty="0" err="1"/>
              <a:t>có</a:t>
            </a:r>
            <a:r>
              <a:rPr lang="en-US" dirty="0"/>
              <a:t> </a:t>
            </a:r>
            <a:r>
              <a:rPr lang="en-US" dirty="0" err="1"/>
              <a:t>thể</a:t>
            </a:r>
            <a:r>
              <a:rPr lang="en-US" dirty="0"/>
              <a:t> </a:t>
            </a:r>
            <a:r>
              <a:rPr lang="en-US" dirty="0" err="1"/>
              <a:t>tùy</a:t>
            </a:r>
            <a:r>
              <a:rPr lang="en-US" dirty="0"/>
              <a:t> </a:t>
            </a:r>
            <a:r>
              <a:rPr lang="en-US" dirty="0" err="1"/>
              <a:t>biến</a:t>
            </a:r>
            <a:r>
              <a:rPr lang="en-US" dirty="0"/>
              <a:t> </a:t>
            </a:r>
            <a:r>
              <a:rPr lang="en-US" dirty="0" err="1"/>
              <a:t>bởi</a:t>
            </a:r>
            <a:r>
              <a:rPr lang="en-US" dirty="0"/>
              <a:t> </a:t>
            </a:r>
            <a:r>
              <a:rPr lang="en-US" dirty="0" err="1"/>
              <a:t>khách</a:t>
            </a:r>
            <a:r>
              <a:rPr lang="en-US" dirty="0"/>
              <a:t> </a:t>
            </a:r>
            <a:r>
              <a:rPr lang="en-US" dirty="0" err="1"/>
              <a:t>truy</a:t>
            </a:r>
            <a:r>
              <a:rPr lang="en-US" dirty="0"/>
              <a:t> </a:t>
            </a:r>
            <a:r>
              <a:rPr lang="en-US" dirty="0" err="1"/>
              <a:t>cập</a:t>
            </a:r>
            <a:endParaRPr lang="en-US" dirty="0"/>
          </a:p>
          <a:p>
            <a:pPr marL="114300" indent="0">
              <a:buNone/>
            </a:pPr>
            <a:r>
              <a:rPr lang="en-US" dirty="0"/>
              <a:t>+ Thu </a:t>
            </a:r>
            <a:r>
              <a:rPr lang="en-US" dirty="0" err="1"/>
              <a:t>hút</a:t>
            </a:r>
            <a:r>
              <a:rPr lang="en-US" dirty="0"/>
              <a:t> </a:t>
            </a:r>
            <a:r>
              <a:rPr lang="en-US" dirty="0" err="1"/>
              <a:t>thích</a:t>
            </a:r>
            <a:r>
              <a:rPr lang="en-US" dirty="0"/>
              <a:t> </a:t>
            </a:r>
            <a:r>
              <a:rPr lang="en-US" dirty="0" err="1"/>
              <a:t>ứng</a:t>
            </a:r>
            <a:r>
              <a:rPr lang="en-US" dirty="0"/>
              <a:t> </a:t>
            </a:r>
            <a:r>
              <a:rPr lang="en-US" dirty="0" err="1"/>
              <a:t>học</a:t>
            </a:r>
            <a:r>
              <a:rPr lang="en-US" dirty="0"/>
              <a:t> </a:t>
            </a:r>
            <a:r>
              <a:rPr lang="en-US" dirty="0" err="1"/>
              <a:t>hỏi</a:t>
            </a:r>
            <a:r>
              <a:rPr lang="en-US" dirty="0"/>
              <a:t> </a:t>
            </a:r>
            <a:r>
              <a:rPr lang="en-US" dirty="0" err="1"/>
              <a:t>từ</a:t>
            </a:r>
            <a:r>
              <a:rPr lang="en-US" dirty="0"/>
              <a:t> </a:t>
            </a:r>
            <a:r>
              <a:rPr lang="en-US" dirty="0" err="1"/>
              <a:t>hành</a:t>
            </a:r>
            <a:r>
              <a:rPr lang="en-US" dirty="0"/>
              <a:t> vi </a:t>
            </a:r>
            <a:r>
              <a:rPr lang="en-US" dirty="0" err="1"/>
              <a:t>của</a:t>
            </a:r>
            <a:r>
              <a:rPr lang="en-US" dirty="0"/>
              <a:t> </a:t>
            </a:r>
            <a:r>
              <a:rPr lang="en-US" dirty="0" err="1"/>
              <a:t>khách</a:t>
            </a:r>
            <a:r>
              <a:rPr lang="en-US" dirty="0"/>
              <a:t> </a:t>
            </a:r>
            <a:r>
              <a:rPr lang="en-US" dirty="0" err="1"/>
              <a:t>truy</a:t>
            </a:r>
            <a:r>
              <a:rPr lang="en-US" dirty="0"/>
              <a:t> </a:t>
            </a:r>
            <a:r>
              <a:rPr lang="en-US" dirty="0" err="1"/>
              <a:t>cập</a:t>
            </a:r>
            <a:r>
              <a:rPr lang="en-US" dirty="0"/>
              <a:t> </a:t>
            </a:r>
            <a:r>
              <a:rPr lang="en-US" dirty="0" err="1"/>
              <a:t>và</a:t>
            </a:r>
            <a:r>
              <a:rPr lang="en-US" dirty="0"/>
              <a:t> </a:t>
            </a:r>
            <a:r>
              <a:rPr lang="en-US" dirty="0" err="1"/>
              <a:t>xác</a:t>
            </a:r>
            <a:r>
              <a:rPr lang="en-US" dirty="0"/>
              <a:t> </a:t>
            </a:r>
            <a:r>
              <a:rPr lang="en-US" dirty="0" err="1"/>
              <a:t>định</a:t>
            </a:r>
            <a:r>
              <a:rPr lang="en-US" dirty="0"/>
              <a:t> </a:t>
            </a:r>
            <a:r>
              <a:rPr lang="en-US" dirty="0" err="1"/>
              <a:t>những</a:t>
            </a:r>
            <a:r>
              <a:rPr lang="en-US" dirty="0"/>
              <a:t> </a:t>
            </a:r>
            <a:r>
              <a:rPr lang="en-US" dirty="0" err="1"/>
              <a:t>gì</a:t>
            </a:r>
            <a:r>
              <a:rPr lang="en-US" dirty="0"/>
              <a:t> </a:t>
            </a:r>
            <a:r>
              <a:rPr lang="en-US" dirty="0" err="1"/>
              <a:t>nên</a:t>
            </a:r>
            <a:r>
              <a:rPr lang="en-US" dirty="0"/>
              <a:t> </a:t>
            </a:r>
            <a:r>
              <a:rPr lang="en-US" dirty="0" err="1"/>
              <a:t>được</a:t>
            </a:r>
            <a:r>
              <a:rPr lang="en-US" dirty="0"/>
              <a:t> </a:t>
            </a:r>
            <a:r>
              <a:rPr lang="en-US" dirty="0" err="1"/>
              <a:t>trưng</a:t>
            </a:r>
            <a:r>
              <a:rPr lang="en-US" dirty="0"/>
              <a:t> </a:t>
            </a:r>
            <a:r>
              <a:rPr lang="en-US" dirty="0" err="1"/>
              <a:t>bày</a:t>
            </a:r>
            <a:r>
              <a:rPr lang="en-US" dirty="0"/>
              <a:t> ra. </a:t>
            </a:r>
          </a:p>
          <a:p>
            <a:pPr marL="114300" indent="0">
              <a:buNone/>
            </a:pPr>
            <a:endParaRPr lang="en-US" dirty="0"/>
          </a:p>
          <a:p>
            <a:r>
              <a:rPr lang="en-US" dirty="0" err="1"/>
              <a:t>Ưu</a:t>
            </a:r>
            <a:r>
              <a:rPr lang="en-US" dirty="0"/>
              <a:t> </a:t>
            </a:r>
            <a:r>
              <a:rPr lang="en-US" dirty="0" err="1"/>
              <a:t>điểm</a:t>
            </a:r>
            <a:r>
              <a:rPr lang="en-US" dirty="0"/>
              <a:t> : </a:t>
            </a:r>
          </a:p>
          <a:p>
            <a:pPr marL="114300" indent="0">
              <a:buNone/>
            </a:pPr>
            <a:r>
              <a:rPr lang="en-US" dirty="0"/>
              <a:t>+ </a:t>
            </a:r>
            <a:r>
              <a:rPr lang="en-US" dirty="0" err="1"/>
              <a:t>Nó</a:t>
            </a:r>
            <a:r>
              <a:rPr lang="en-US" dirty="0"/>
              <a:t> </a:t>
            </a:r>
            <a:r>
              <a:rPr lang="en-US" dirty="0" err="1"/>
              <a:t>có</a:t>
            </a:r>
            <a:r>
              <a:rPr lang="en-US" dirty="0"/>
              <a:t> </a:t>
            </a:r>
            <a:r>
              <a:rPr lang="en-US" dirty="0" err="1"/>
              <a:t>thể</a:t>
            </a:r>
            <a:r>
              <a:rPr lang="en-US" dirty="0"/>
              <a:t> </a:t>
            </a:r>
            <a:r>
              <a:rPr lang="en-US" dirty="0" err="1"/>
              <a:t>tạo</a:t>
            </a:r>
            <a:r>
              <a:rPr lang="en-US" dirty="0"/>
              <a:t> ra chi </a:t>
            </a:r>
            <a:r>
              <a:rPr lang="en-US" dirty="0" err="1"/>
              <a:t>phí</a:t>
            </a:r>
            <a:r>
              <a:rPr lang="en-US" dirty="0"/>
              <a:t> </a:t>
            </a:r>
            <a:r>
              <a:rPr lang="en-US" dirty="0" err="1"/>
              <a:t>chuyển</a:t>
            </a:r>
            <a:r>
              <a:rPr lang="en-US" dirty="0"/>
              <a:t> </a:t>
            </a:r>
            <a:r>
              <a:rPr lang="en-US" dirty="0" err="1"/>
              <a:t>đổi</a:t>
            </a:r>
            <a:r>
              <a:rPr lang="en-US" dirty="0"/>
              <a:t>, </a:t>
            </a:r>
            <a:r>
              <a:rPr lang="en-US" dirty="0" err="1"/>
              <a:t>không</a:t>
            </a:r>
            <a:r>
              <a:rPr lang="en-US" dirty="0"/>
              <a:t> </a:t>
            </a:r>
            <a:r>
              <a:rPr lang="en-US" dirty="0" err="1"/>
              <a:t>nhất</a:t>
            </a:r>
            <a:r>
              <a:rPr lang="en-US" dirty="0"/>
              <a:t> </a:t>
            </a:r>
            <a:r>
              <a:rPr lang="en-US" dirty="0" err="1"/>
              <a:t>thiết</a:t>
            </a:r>
            <a:r>
              <a:rPr lang="en-US" dirty="0"/>
              <a:t> </a:t>
            </a:r>
            <a:r>
              <a:rPr lang="en-US" dirty="0" err="1"/>
              <a:t>là</a:t>
            </a:r>
            <a:r>
              <a:rPr lang="en-US" dirty="0"/>
              <a:t> </a:t>
            </a:r>
            <a:r>
              <a:rPr lang="en-US" dirty="0" err="1"/>
              <a:t>tiền</a:t>
            </a:r>
            <a:r>
              <a:rPr lang="en-US" dirty="0"/>
              <a:t> </a:t>
            </a:r>
            <a:r>
              <a:rPr lang="en-US" dirty="0" err="1"/>
              <a:t>tệ</a:t>
            </a:r>
            <a:r>
              <a:rPr lang="en-US" dirty="0"/>
              <a:t>, </a:t>
            </a:r>
            <a:r>
              <a:rPr lang="en-US" dirty="0" err="1"/>
              <a:t>cho</a:t>
            </a:r>
            <a:r>
              <a:rPr lang="en-US" dirty="0"/>
              <a:t> </a:t>
            </a:r>
            <a:r>
              <a:rPr lang="en-US" dirty="0" err="1"/>
              <a:t>khách</a:t>
            </a:r>
            <a:r>
              <a:rPr lang="en-US" dirty="0"/>
              <a:t> </a:t>
            </a:r>
            <a:r>
              <a:rPr lang="en-US" dirty="0" err="1"/>
              <a:t>truy</a:t>
            </a:r>
            <a:r>
              <a:rPr lang="en-US" dirty="0"/>
              <a:t> </a:t>
            </a:r>
            <a:r>
              <a:rPr lang="en-US" dirty="0" err="1"/>
              <a:t>cập</a:t>
            </a:r>
            <a:r>
              <a:rPr lang="en-US" dirty="0"/>
              <a:t>.	</a:t>
            </a:r>
          </a:p>
          <a:p>
            <a:pPr marL="114300" indent="0">
              <a:buNone/>
            </a:pPr>
            <a:r>
              <a:rPr lang="en-US" dirty="0"/>
              <a:t>+ </a:t>
            </a:r>
            <a:r>
              <a:rPr lang="en-US" dirty="0" err="1"/>
              <a:t>Sẽ</a:t>
            </a:r>
            <a:r>
              <a:rPr lang="en-US" dirty="0"/>
              <a:t> </a:t>
            </a:r>
            <a:r>
              <a:rPr lang="en-US" dirty="0" err="1"/>
              <a:t>khả</a:t>
            </a:r>
            <a:r>
              <a:rPr lang="en-US" dirty="0"/>
              <a:t> </a:t>
            </a:r>
            <a:r>
              <a:rPr lang="en-US" dirty="0" err="1"/>
              <a:t>thi</a:t>
            </a:r>
            <a:r>
              <a:rPr lang="en-US" dirty="0"/>
              <a:t> </a:t>
            </a:r>
            <a:r>
              <a:rPr lang="en-US" dirty="0" err="1"/>
              <a:t>cho</a:t>
            </a:r>
            <a:r>
              <a:rPr lang="en-US" dirty="0"/>
              <a:t> </a:t>
            </a:r>
            <a:r>
              <a:rPr lang="en-US" dirty="0" err="1"/>
              <a:t>việc</a:t>
            </a:r>
            <a:r>
              <a:rPr lang="en-US" dirty="0"/>
              <a:t> </a:t>
            </a:r>
            <a:r>
              <a:rPr lang="en-US" dirty="0" err="1"/>
              <a:t>khách</a:t>
            </a:r>
            <a:r>
              <a:rPr lang="en-US" dirty="0"/>
              <a:t> </a:t>
            </a:r>
            <a:r>
              <a:rPr lang="en-US" dirty="0" err="1"/>
              <a:t>truy</a:t>
            </a:r>
            <a:r>
              <a:rPr lang="en-US" dirty="0"/>
              <a:t> </a:t>
            </a:r>
            <a:r>
              <a:rPr lang="en-US" dirty="0" err="1"/>
              <a:t>cập</a:t>
            </a:r>
            <a:r>
              <a:rPr lang="en-US" dirty="0"/>
              <a:t> </a:t>
            </a:r>
            <a:r>
              <a:rPr lang="en-US" dirty="0" err="1"/>
              <a:t>có</a:t>
            </a:r>
            <a:r>
              <a:rPr lang="en-US" dirty="0"/>
              <a:t> </a:t>
            </a:r>
            <a:r>
              <a:rPr lang="en-US" dirty="0" err="1"/>
              <a:t>thể</a:t>
            </a:r>
            <a:r>
              <a:rPr lang="en-US" dirty="0"/>
              <a:t> </a:t>
            </a:r>
            <a:r>
              <a:rPr lang="en-US" dirty="0" err="1"/>
              <a:t>xác</a:t>
            </a:r>
            <a:r>
              <a:rPr lang="en-US" dirty="0"/>
              <a:t> </a:t>
            </a:r>
            <a:r>
              <a:rPr lang="en-US" dirty="0" err="1"/>
              <a:t>định</a:t>
            </a:r>
            <a:r>
              <a:rPr lang="en-US" dirty="0"/>
              <a:t> </a:t>
            </a:r>
            <a:r>
              <a:rPr lang="en-US" dirty="0" err="1"/>
              <a:t>trước</a:t>
            </a:r>
            <a:r>
              <a:rPr lang="en-US" dirty="0"/>
              <a:t> </a:t>
            </a:r>
            <a:r>
              <a:rPr lang="en-US" dirty="0" err="1"/>
              <a:t>mỗi</a:t>
            </a:r>
            <a:r>
              <a:rPr lang="en-US" dirty="0"/>
              <a:t> </a:t>
            </a:r>
            <a:r>
              <a:rPr lang="en-US" dirty="0" err="1"/>
              <a:t>lần</a:t>
            </a:r>
            <a:r>
              <a:rPr lang="en-US" dirty="0"/>
              <a:t> </a:t>
            </a:r>
            <a:r>
              <a:rPr lang="en-US" dirty="0" err="1"/>
              <a:t>truy</a:t>
            </a:r>
            <a:r>
              <a:rPr lang="en-US" dirty="0"/>
              <a:t> </a:t>
            </a:r>
            <a:r>
              <a:rPr lang="en-US" dirty="0" err="1"/>
              <a:t>cập</a:t>
            </a:r>
            <a:r>
              <a:rPr lang="en-US" dirty="0"/>
              <a:t> </a:t>
            </a:r>
            <a:r>
              <a:rPr lang="en-US" dirty="0" err="1"/>
              <a:t>liệu</a:t>
            </a:r>
            <a:r>
              <a:rPr lang="en-US" dirty="0"/>
              <a:t> </a:t>
            </a:r>
            <a:r>
              <a:rPr lang="en-US" dirty="0" err="1"/>
              <a:t>họ</a:t>
            </a:r>
            <a:r>
              <a:rPr lang="en-US" dirty="0"/>
              <a:t> </a:t>
            </a:r>
            <a:r>
              <a:rPr lang="en-US" dirty="0" err="1"/>
              <a:t>có</a:t>
            </a:r>
            <a:r>
              <a:rPr lang="en-US" dirty="0"/>
              <a:t> </a:t>
            </a:r>
            <a:r>
              <a:rPr lang="en-US" dirty="0" err="1"/>
              <a:t>muốn</a:t>
            </a:r>
            <a:r>
              <a:rPr lang="en-US" dirty="0"/>
              <a:t> </a:t>
            </a:r>
            <a:r>
              <a:rPr lang="en-US" dirty="0" err="1"/>
              <a:t>nhận</a:t>
            </a:r>
            <a:r>
              <a:rPr lang="en-US" dirty="0"/>
              <a:t> </a:t>
            </a:r>
            <a:r>
              <a:rPr lang="en-US" dirty="0" err="1"/>
              <a:t>được</a:t>
            </a:r>
            <a:r>
              <a:rPr lang="en-US" dirty="0"/>
              <a:t> </a:t>
            </a:r>
            <a:r>
              <a:rPr lang="en-US" dirty="0" err="1"/>
              <a:t>trang</a:t>
            </a:r>
            <a:r>
              <a:rPr lang="en-US" dirty="0"/>
              <a:t> </a:t>
            </a:r>
            <a:r>
              <a:rPr lang="en-US" dirty="0" err="1"/>
              <a:t>tiêu</a:t>
            </a:r>
            <a:r>
              <a:rPr lang="en-US" dirty="0"/>
              <a:t> </a:t>
            </a:r>
            <a:r>
              <a:rPr lang="en-US" dirty="0" err="1"/>
              <a:t>chuẩn</a:t>
            </a:r>
            <a:r>
              <a:rPr lang="en-US" dirty="0"/>
              <a:t> hay </a:t>
            </a:r>
            <a:r>
              <a:rPr lang="en-US" dirty="0" err="1"/>
              <a:t>tùy</a:t>
            </a:r>
            <a:r>
              <a:rPr lang="en-US" dirty="0"/>
              <a:t> </a:t>
            </a:r>
            <a:r>
              <a:rPr lang="en-US" dirty="0" err="1"/>
              <a:t>biến</a:t>
            </a:r>
            <a:r>
              <a:rPr lang="en-US" dirty="0"/>
              <a:t> </a:t>
            </a:r>
          </a:p>
          <a:p>
            <a:pPr marL="114300" indent="0">
              <a:buNone/>
            </a:pPr>
            <a:endParaRPr lang="en-US" dirty="0"/>
          </a:p>
          <a:p>
            <a:pPr marL="114300" indent="0">
              <a:buNone/>
            </a:pPr>
            <a:endParaRPr lang="en-US" dirty="0"/>
          </a:p>
        </p:txBody>
      </p:sp>
      <p:sp>
        <p:nvSpPr>
          <p:cNvPr id="3" name="Title 2">
            <a:extLst>
              <a:ext uri="{FF2B5EF4-FFF2-40B4-BE49-F238E27FC236}">
                <a16:creationId xmlns:a16="http://schemas.microsoft.com/office/drawing/2014/main" id="{BA3EE67E-51B5-4F32-A7AF-2B40290B2169}"/>
              </a:ext>
            </a:extLst>
          </p:cNvPr>
          <p:cNvSpPr>
            <a:spLocks noGrp="1"/>
          </p:cNvSpPr>
          <p:nvPr>
            <p:ph type="title"/>
          </p:nvPr>
        </p:nvSpPr>
        <p:spPr/>
        <p:txBody>
          <a:bodyPr/>
          <a:lstStyle/>
          <a:p>
            <a:r>
              <a:rPr lang="en-US" dirty="0" err="1"/>
              <a:t>Yếu</a:t>
            </a:r>
            <a:r>
              <a:rPr lang="en-US" dirty="0"/>
              <a:t> </a:t>
            </a:r>
            <a:r>
              <a:rPr lang="en-US" dirty="0" err="1"/>
              <a:t>tố</a:t>
            </a:r>
            <a:r>
              <a:rPr lang="en-US" dirty="0"/>
              <a:t> </a:t>
            </a:r>
            <a:r>
              <a:rPr lang="en-US" dirty="0" err="1"/>
              <a:t>thu</a:t>
            </a:r>
            <a:r>
              <a:rPr lang="en-US" dirty="0"/>
              <a:t> </a:t>
            </a:r>
            <a:r>
              <a:rPr lang="en-US" dirty="0" err="1"/>
              <a:t>hút</a:t>
            </a:r>
            <a:r>
              <a:rPr lang="en-US" dirty="0"/>
              <a:t> </a:t>
            </a:r>
            <a:r>
              <a:rPr lang="en-US" dirty="0" err="1"/>
              <a:t>cá</a:t>
            </a:r>
            <a:r>
              <a:rPr lang="en-US" dirty="0"/>
              <a:t> </a:t>
            </a:r>
            <a:r>
              <a:rPr lang="en-US" dirty="0" err="1"/>
              <a:t>nhân</a:t>
            </a:r>
            <a:r>
              <a:rPr lang="en-US" dirty="0"/>
              <a:t> </a:t>
            </a:r>
            <a:r>
              <a:rPr lang="en-US" dirty="0" err="1"/>
              <a:t>hóa</a:t>
            </a:r>
            <a:endParaRPr lang="en-US" dirty="0"/>
          </a:p>
        </p:txBody>
      </p:sp>
    </p:spTree>
    <p:extLst>
      <p:ext uri="{BB962C8B-B14F-4D97-AF65-F5344CB8AC3E}">
        <p14:creationId xmlns:p14="http://schemas.microsoft.com/office/powerpoint/2010/main" val="309590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fade">
                                      <p:cBhvr>
                                        <p:cTn id="33" dur="1000"/>
                                        <p:tgtEl>
                                          <p:spTgt spid="2">
                                            <p:txEl>
                                              <p:pRg st="4" end="4"/>
                                            </p:txEl>
                                          </p:spTgt>
                                        </p:tgtEl>
                                      </p:cBhvr>
                                    </p:animEffect>
                                    <p:anim calcmode="lin" valueType="num">
                                      <p:cBhvr>
                                        <p:cTn id="3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Effect transition="in" filter="fade">
                                      <p:cBhvr>
                                        <p:cTn id="40" dur="1000"/>
                                        <p:tgtEl>
                                          <p:spTgt spid="2">
                                            <p:txEl>
                                              <p:pRg st="5" end="5"/>
                                            </p:txEl>
                                          </p:spTgt>
                                        </p:tgtEl>
                                      </p:cBhvr>
                                    </p:animEffect>
                                    <p:anim calcmode="lin" valueType="num">
                                      <p:cBhvr>
                                        <p:cTn id="41"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
                                            <p:txEl>
                                              <p:pRg st="6" end="6"/>
                                            </p:txEl>
                                          </p:spTgt>
                                        </p:tgtEl>
                                        <p:attrNameLst>
                                          <p:attrName>style.visibility</p:attrName>
                                        </p:attrNameLst>
                                      </p:cBhvr>
                                      <p:to>
                                        <p:strVal val="visible"/>
                                      </p:to>
                                    </p:set>
                                    <p:animEffect transition="in" filter="fade">
                                      <p:cBhvr>
                                        <p:cTn id="47" dur="1000"/>
                                        <p:tgtEl>
                                          <p:spTgt spid="2">
                                            <p:txEl>
                                              <p:pRg st="6" end="6"/>
                                            </p:txEl>
                                          </p:spTgt>
                                        </p:tgtEl>
                                      </p:cBhvr>
                                    </p:animEffect>
                                    <p:anim calcmode="lin" valueType="num">
                                      <p:cBhvr>
                                        <p:cTn id="4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63"/>
        <p:cNvGrpSpPr/>
        <p:nvPr/>
      </p:nvGrpSpPr>
      <p:grpSpPr>
        <a:xfrm>
          <a:off x="0" y="0"/>
          <a:ext cx="0" cy="0"/>
          <a:chOff x="0" y="0"/>
          <a:chExt cx="0" cy="0"/>
        </a:xfrm>
      </p:grpSpPr>
      <p:grpSp>
        <p:nvGrpSpPr>
          <p:cNvPr id="1964" name="Google Shape;1964;p31"/>
          <p:cNvGrpSpPr/>
          <p:nvPr/>
        </p:nvGrpSpPr>
        <p:grpSpPr>
          <a:xfrm>
            <a:off x="1774908" y="1574105"/>
            <a:ext cx="14738484" cy="4756940"/>
            <a:chOff x="1183272" y="1049403"/>
            <a:chExt cx="9825656" cy="3171293"/>
          </a:xfrm>
        </p:grpSpPr>
        <p:grpSp>
          <p:nvGrpSpPr>
            <p:cNvPr id="1965" name="Google Shape;1965;p31"/>
            <p:cNvGrpSpPr/>
            <p:nvPr/>
          </p:nvGrpSpPr>
          <p:grpSpPr>
            <a:xfrm>
              <a:off x="1183272" y="1049403"/>
              <a:ext cx="9825656" cy="3171293"/>
              <a:chOff x="743362" y="1344339"/>
              <a:chExt cx="8890388" cy="2615715"/>
            </a:xfrm>
          </p:grpSpPr>
          <p:sp>
            <p:nvSpPr>
              <p:cNvPr id="1966" name="Google Shape;1966;p31"/>
              <p:cNvSpPr/>
              <p:nvPr/>
            </p:nvSpPr>
            <p:spPr>
              <a:xfrm>
                <a:off x="743362" y="2434364"/>
                <a:ext cx="8890388" cy="1525690"/>
              </a:xfrm>
              <a:custGeom>
                <a:avLst/>
                <a:gdLst/>
                <a:ahLst/>
                <a:cxnLst/>
                <a:rect l="l" t="t" r="r" b="b"/>
                <a:pathLst>
                  <a:path w="5717291" h="753427" extrusionOk="0">
                    <a:moveTo>
                      <a:pt x="5657670" y="70485"/>
                    </a:moveTo>
                    <a:cubicBezTo>
                      <a:pt x="5647193" y="70485"/>
                      <a:pt x="5635762" y="71438"/>
                      <a:pt x="5625285" y="71438"/>
                    </a:cubicBezTo>
                    <a:cubicBezTo>
                      <a:pt x="5577660" y="73342"/>
                      <a:pt x="5562420" y="34290"/>
                      <a:pt x="5572898" y="0"/>
                    </a:cubicBezTo>
                    <a:cubicBezTo>
                      <a:pt x="3898402" y="115252"/>
                      <a:pt x="2240100" y="183833"/>
                      <a:pt x="576082" y="60008"/>
                    </a:cubicBezTo>
                    <a:cubicBezTo>
                      <a:pt x="567510" y="74295"/>
                      <a:pt x="551317" y="83820"/>
                      <a:pt x="527505" y="83820"/>
                    </a:cubicBezTo>
                    <a:cubicBezTo>
                      <a:pt x="371295" y="80010"/>
                      <a:pt x="215085" y="75247"/>
                      <a:pt x="58875" y="70485"/>
                    </a:cubicBezTo>
                    <a:cubicBezTo>
                      <a:pt x="21727" y="69533"/>
                      <a:pt x="-4943" y="97155"/>
                      <a:pt x="772" y="132397"/>
                    </a:cubicBezTo>
                    <a:cubicBezTo>
                      <a:pt x="26490" y="287655"/>
                      <a:pt x="61732" y="442913"/>
                      <a:pt x="106500" y="597218"/>
                    </a:cubicBezTo>
                    <a:cubicBezTo>
                      <a:pt x="116977" y="632460"/>
                      <a:pt x="154125" y="662940"/>
                      <a:pt x="190320" y="664845"/>
                    </a:cubicBezTo>
                    <a:cubicBezTo>
                      <a:pt x="1969590" y="782955"/>
                      <a:pt x="3747907" y="782955"/>
                      <a:pt x="5527177" y="664845"/>
                    </a:cubicBezTo>
                    <a:cubicBezTo>
                      <a:pt x="5562420" y="661987"/>
                      <a:pt x="5600520" y="631508"/>
                      <a:pt x="5610998" y="597218"/>
                    </a:cubicBezTo>
                    <a:cubicBezTo>
                      <a:pt x="5655765" y="441960"/>
                      <a:pt x="5691007" y="286702"/>
                      <a:pt x="5716725" y="132397"/>
                    </a:cubicBezTo>
                    <a:cubicBezTo>
                      <a:pt x="5721487" y="96202"/>
                      <a:pt x="5695770" y="68580"/>
                      <a:pt x="5657670" y="70485"/>
                    </a:cubicBezTo>
                    <a:close/>
                  </a:path>
                </a:pathLst>
              </a:custGeom>
              <a:solidFill>
                <a:srgbClr val="7B583D"/>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67" name="Google Shape;1967;p31"/>
              <p:cNvSpPr/>
              <p:nvPr/>
            </p:nvSpPr>
            <p:spPr>
              <a:xfrm>
                <a:off x="781175" y="1804577"/>
                <a:ext cx="8785536" cy="1689942"/>
              </a:xfrm>
              <a:custGeom>
                <a:avLst/>
                <a:gdLst/>
                <a:ahLst/>
                <a:cxnLst/>
                <a:rect l="l" t="t" r="r" b="b"/>
                <a:pathLst>
                  <a:path w="5818236" h="1251809" extrusionOk="0">
                    <a:moveTo>
                      <a:pt x="1322414" y="58232"/>
                    </a:moveTo>
                    <a:cubicBezTo>
                      <a:pt x="1149059" y="17275"/>
                      <a:pt x="974752" y="-1775"/>
                      <a:pt x="799492" y="130"/>
                    </a:cubicBezTo>
                    <a:cubicBezTo>
                      <a:pt x="803302" y="34420"/>
                      <a:pt x="777584" y="76330"/>
                      <a:pt x="729959" y="77282"/>
                    </a:cubicBezTo>
                    <a:cubicBezTo>
                      <a:pt x="521362" y="82045"/>
                      <a:pt x="313717" y="87760"/>
                      <a:pt x="105119" y="93475"/>
                    </a:cubicBezTo>
                    <a:cubicBezTo>
                      <a:pt x="67972" y="94427"/>
                      <a:pt x="32729" y="123955"/>
                      <a:pt x="28919" y="159197"/>
                    </a:cubicBezTo>
                    <a:cubicBezTo>
                      <a:pt x="-6323" y="443042"/>
                      <a:pt x="-9181" y="726887"/>
                      <a:pt x="19394" y="1010732"/>
                    </a:cubicBezTo>
                    <a:cubicBezTo>
                      <a:pt x="23204" y="1045975"/>
                      <a:pt x="56542" y="1075502"/>
                      <a:pt x="94642" y="1076455"/>
                    </a:cubicBezTo>
                    <a:cubicBezTo>
                      <a:pt x="250852" y="1080265"/>
                      <a:pt x="407062" y="1084075"/>
                      <a:pt x="562319" y="1086932"/>
                    </a:cubicBezTo>
                    <a:cubicBezTo>
                      <a:pt x="627089" y="1087885"/>
                      <a:pt x="648997" y="1150750"/>
                      <a:pt x="627089" y="1185992"/>
                    </a:cubicBezTo>
                    <a:cubicBezTo>
                      <a:pt x="2291107" y="1309817"/>
                      <a:pt x="3949410" y="1241237"/>
                      <a:pt x="5623905" y="1125985"/>
                    </a:cubicBezTo>
                    <a:cubicBezTo>
                      <a:pt x="5632477" y="1100267"/>
                      <a:pt x="5656290" y="1078360"/>
                      <a:pt x="5694390" y="1077407"/>
                    </a:cubicBezTo>
                    <a:cubicBezTo>
                      <a:pt x="5703915" y="1077407"/>
                      <a:pt x="5713440" y="1077407"/>
                      <a:pt x="5723917" y="1076455"/>
                    </a:cubicBezTo>
                    <a:cubicBezTo>
                      <a:pt x="5762017" y="1075502"/>
                      <a:pt x="5795355" y="1045975"/>
                      <a:pt x="5799165" y="1010732"/>
                    </a:cubicBezTo>
                    <a:cubicBezTo>
                      <a:pt x="5807737" y="929770"/>
                      <a:pt x="5812500" y="848807"/>
                      <a:pt x="5816310" y="767845"/>
                    </a:cubicBezTo>
                    <a:cubicBezTo>
                      <a:pt x="5817262" y="732602"/>
                      <a:pt x="5787735" y="704027"/>
                      <a:pt x="5749635" y="704027"/>
                    </a:cubicBezTo>
                    <a:cubicBezTo>
                      <a:pt x="5606760" y="704980"/>
                      <a:pt x="5463885" y="704980"/>
                      <a:pt x="5320057" y="705932"/>
                    </a:cubicBezTo>
                    <a:cubicBezTo>
                      <a:pt x="5229569" y="705932"/>
                      <a:pt x="5233380" y="584012"/>
                      <a:pt x="5317200" y="584012"/>
                    </a:cubicBezTo>
                    <a:cubicBezTo>
                      <a:pt x="5461980" y="584012"/>
                      <a:pt x="5605807" y="584965"/>
                      <a:pt x="5750587" y="584965"/>
                    </a:cubicBezTo>
                    <a:cubicBezTo>
                      <a:pt x="5788687" y="584965"/>
                      <a:pt x="5819167" y="556390"/>
                      <a:pt x="5818215" y="521147"/>
                    </a:cubicBezTo>
                    <a:cubicBezTo>
                      <a:pt x="5813452" y="349697"/>
                      <a:pt x="5797260" y="178247"/>
                      <a:pt x="5768685" y="6797"/>
                    </a:cubicBezTo>
                    <a:cubicBezTo>
                      <a:pt x="5527702" y="14417"/>
                      <a:pt x="5287672" y="41087"/>
                      <a:pt x="5046690" y="69662"/>
                    </a:cubicBezTo>
                    <a:cubicBezTo>
                      <a:pt x="3817012" y="231587"/>
                      <a:pt x="2576857" y="317312"/>
                      <a:pt x="1322414" y="58232"/>
                    </a:cubicBezTo>
                    <a:close/>
                  </a:path>
                </a:pathLst>
              </a:custGeom>
              <a:solidFill>
                <a:srgbClr val="7B583D"/>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grpSp>
            <p:nvGrpSpPr>
              <p:cNvPr id="1968" name="Google Shape;1968;p31"/>
              <p:cNvGrpSpPr/>
              <p:nvPr/>
            </p:nvGrpSpPr>
            <p:grpSpPr>
              <a:xfrm>
                <a:off x="768219" y="2116414"/>
                <a:ext cx="8808679" cy="1141122"/>
                <a:chOff x="5380672" y="1743927"/>
                <a:chExt cx="5716580" cy="1186814"/>
              </a:xfrm>
            </p:grpSpPr>
            <p:sp>
              <p:nvSpPr>
                <p:cNvPr id="1969" name="Google Shape;1969;p31"/>
                <p:cNvSpPr/>
                <p:nvPr/>
              </p:nvSpPr>
              <p:spPr>
                <a:xfrm>
                  <a:off x="5403532" y="1832509"/>
                  <a:ext cx="1885949" cy="81017"/>
                </a:xfrm>
                <a:custGeom>
                  <a:avLst/>
                  <a:gdLst/>
                  <a:ahLst/>
                  <a:cxnLst/>
                  <a:rect l="l" t="t" r="r" b="b"/>
                  <a:pathLst>
                    <a:path w="1885949" h="81017" extrusionOk="0">
                      <a:moveTo>
                        <a:pt x="1885950" y="17145"/>
                      </a:moveTo>
                      <a:cubicBezTo>
                        <a:pt x="1843088" y="11430"/>
                        <a:pt x="1800225" y="5715"/>
                        <a:pt x="1757363" y="0"/>
                      </a:cubicBezTo>
                      <a:cubicBezTo>
                        <a:pt x="1439228" y="46673"/>
                        <a:pt x="616268" y="29527"/>
                        <a:pt x="6667" y="18098"/>
                      </a:cubicBezTo>
                      <a:cubicBezTo>
                        <a:pt x="6667" y="19050"/>
                        <a:pt x="6667" y="20002"/>
                        <a:pt x="5715" y="21908"/>
                      </a:cubicBezTo>
                      <a:cubicBezTo>
                        <a:pt x="3810" y="37148"/>
                        <a:pt x="1905" y="52388"/>
                        <a:pt x="0" y="67627"/>
                      </a:cubicBezTo>
                      <a:cubicBezTo>
                        <a:pt x="405765" y="76200"/>
                        <a:pt x="849630" y="83820"/>
                        <a:pt x="1174433" y="80010"/>
                      </a:cubicBezTo>
                      <a:cubicBezTo>
                        <a:pt x="1640205" y="74295"/>
                        <a:pt x="1816418" y="45720"/>
                        <a:pt x="1885950" y="17145"/>
                      </a:cubicBezTo>
                      <a:close/>
                    </a:path>
                  </a:pathLst>
                </a:custGeom>
                <a:solidFill>
                  <a:srgbClr val="997B5B"/>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70" name="Google Shape;1970;p31"/>
                <p:cNvSpPr/>
                <p:nvPr/>
              </p:nvSpPr>
              <p:spPr>
                <a:xfrm>
                  <a:off x="10355579" y="1743927"/>
                  <a:ext cx="460667" cy="79140"/>
                </a:xfrm>
                <a:custGeom>
                  <a:avLst/>
                  <a:gdLst/>
                  <a:ahLst/>
                  <a:cxnLst/>
                  <a:rect l="l" t="t" r="r" b="b"/>
                  <a:pathLst>
                    <a:path w="815340" h="109537" extrusionOk="0">
                      <a:moveTo>
                        <a:pt x="808673" y="60007"/>
                      </a:moveTo>
                      <a:cubicBezTo>
                        <a:pt x="648653" y="41910"/>
                        <a:pt x="449580" y="20002"/>
                        <a:pt x="242888" y="0"/>
                      </a:cubicBezTo>
                      <a:cubicBezTo>
                        <a:pt x="185738" y="6667"/>
                        <a:pt x="128588" y="13335"/>
                        <a:pt x="71438" y="20002"/>
                      </a:cubicBezTo>
                      <a:cubicBezTo>
                        <a:pt x="47625" y="22860"/>
                        <a:pt x="23813" y="25717"/>
                        <a:pt x="0" y="28575"/>
                      </a:cubicBezTo>
                      <a:cubicBezTo>
                        <a:pt x="292418" y="53340"/>
                        <a:pt x="591503" y="84772"/>
                        <a:pt x="815340" y="109538"/>
                      </a:cubicBezTo>
                      <a:cubicBezTo>
                        <a:pt x="812482" y="93345"/>
                        <a:pt x="810578" y="77152"/>
                        <a:pt x="808673" y="60007"/>
                      </a:cubicBezTo>
                      <a:close/>
                    </a:path>
                  </a:pathLst>
                </a:custGeom>
                <a:solidFill>
                  <a:srgbClr val="997B5B"/>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71" name="Google Shape;1971;p31"/>
                <p:cNvSpPr/>
                <p:nvPr/>
              </p:nvSpPr>
              <p:spPr>
                <a:xfrm>
                  <a:off x="9469754" y="1854417"/>
                  <a:ext cx="1541328" cy="213121"/>
                </a:xfrm>
                <a:custGeom>
                  <a:avLst/>
                  <a:gdLst/>
                  <a:ahLst/>
                  <a:cxnLst/>
                  <a:rect l="l" t="t" r="r" b="b"/>
                  <a:pathLst>
                    <a:path w="1717357" h="170497" extrusionOk="0">
                      <a:moveTo>
                        <a:pt x="171450" y="0"/>
                      </a:moveTo>
                      <a:cubicBezTo>
                        <a:pt x="114300" y="5715"/>
                        <a:pt x="57150" y="10477"/>
                        <a:pt x="0" y="15240"/>
                      </a:cubicBezTo>
                      <a:cubicBezTo>
                        <a:pt x="367665" y="100013"/>
                        <a:pt x="1126807" y="144780"/>
                        <a:pt x="1717357" y="170498"/>
                      </a:cubicBezTo>
                      <a:cubicBezTo>
                        <a:pt x="1716405" y="154305"/>
                        <a:pt x="1714500" y="137160"/>
                        <a:pt x="1713548" y="120967"/>
                      </a:cubicBezTo>
                      <a:cubicBezTo>
                        <a:pt x="1132523" y="93345"/>
                        <a:pt x="534353" y="53340"/>
                        <a:pt x="171450" y="0"/>
                      </a:cubicBezTo>
                      <a:close/>
                    </a:path>
                  </a:pathLst>
                </a:custGeom>
                <a:solidFill>
                  <a:srgbClr val="997B5B"/>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72" name="Google Shape;1972;p31"/>
                <p:cNvSpPr/>
                <p:nvPr/>
              </p:nvSpPr>
              <p:spPr>
                <a:xfrm>
                  <a:off x="9346881" y="2393532"/>
                  <a:ext cx="11430" cy="9525"/>
                </a:xfrm>
                <a:custGeom>
                  <a:avLst/>
                  <a:gdLst/>
                  <a:ahLst/>
                  <a:cxnLst/>
                  <a:rect l="l" t="t" r="r" b="b"/>
                  <a:pathLst>
                    <a:path w="11430" h="9525" extrusionOk="0">
                      <a:moveTo>
                        <a:pt x="11430" y="0"/>
                      </a:moveTo>
                      <a:cubicBezTo>
                        <a:pt x="7620" y="0"/>
                        <a:pt x="3810" y="0"/>
                        <a:pt x="0" y="0"/>
                      </a:cubicBezTo>
                      <a:cubicBezTo>
                        <a:pt x="3810" y="0"/>
                        <a:pt x="7620" y="0"/>
                        <a:pt x="11430" y="0"/>
                      </a:cubicBezTo>
                      <a:close/>
                    </a:path>
                  </a:pathLst>
                </a:custGeom>
                <a:solidFill>
                  <a:srgbClr val="997B5B"/>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73" name="Google Shape;1973;p31"/>
                <p:cNvSpPr/>
                <p:nvPr/>
              </p:nvSpPr>
              <p:spPr>
                <a:xfrm>
                  <a:off x="8934449" y="2386865"/>
                  <a:ext cx="9525" cy="9525"/>
                </a:xfrm>
                <a:custGeom>
                  <a:avLst/>
                  <a:gdLst/>
                  <a:ahLst/>
                  <a:cxnLst/>
                  <a:rect l="l" t="t" r="r" b="b"/>
                  <a:pathLst>
                    <a:path w="9525" h="9525" extrusionOk="0">
                      <a:moveTo>
                        <a:pt x="0" y="0"/>
                      </a:moveTo>
                      <a:cubicBezTo>
                        <a:pt x="0" y="0"/>
                        <a:pt x="0" y="0"/>
                        <a:pt x="0" y="0"/>
                      </a:cubicBezTo>
                      <a:cubicBezTo>
                        <a:pt x="0" y="0"/>
                        <a:pt x="0" y="0"/>
                        <a:pt x="0" y="0"/>
                      </a:cubicBezTo>
                      <a:close/>
                    </a:path>
                  </a:pathLst>
                </a:custGeom>
                <a:solidFill>
                  <a:srgbClr val="997B5B"/>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74" name="Google Shape;1974;p31"/>
                <p:cNvSpPr/>
                <p:nvPr/>
              </p:nvSpPr>
              <p:spPr>
                <a:xfrm>
                  <a:off x="8927781" y="2386865"/>
                  <a:ext cx="9525" cy="9525"/>
                </a:xfrm>
                <a:custGeom>
                  <a:avLst/>
                  <a:gdLst/>
                  <a:ahLst/>
                  <a:cxnLst/>
                  <a:rect l="l" t="t" r="r" b="b"/>
                  <a:pathLst>
                    <a:path w="9525" h="9525" extrusionOk="0">
                      <a:moveTo>
                        <a:pt x="0" y="0"/>
                      </a:moveTo>
                      <a:cubicBezTo>
                        <a:pt x="0" y="0"/>
                        <a:pt x="0" y="0"/>
                        <a:pt x="0" y="0"/>
                      </a:cubicBezTo>
                      <a:cubicBezTo>
                        <a:pt x="0" y="0"/>
                        <a:pt x="0" y="0"/>
                        <a:pt x="0" y="0"/>
                      </a:cubicBezTo>
                      <a:close/>
                    </a:path>
                  </a:pathLst>
                </a:custGeom>
                <a:solidFill>
                  <a:srgbClr val="CE7F42"/>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75" name="Google Shape;1975;p31"/>
                <p:cNvSpPr/>
                <p:nvPr/>
              </p:nvSpPr>
              <p:spPr>
                <a:xfrm>
                  <a:off x="8928734" y="2386865"/>
                  <a:ext cx="5715" cy="9525"/>
                </a:xfrm>
                <a:custGeom>
                  <a:avLst/>
                  <a:gdLst/>
                  <a:ahLst/>
                  <a:cxnLst/>
                  <a:rect l="l" t="t" r="r" b="b"/>
                  <a:pathLst>
                    <a:path w="5715" h="9525" extrusionOk="0">
                      <a:moveTo>
                        <a:pt x="5715" y="0"/>
                      </a:moveTo>
                      <a:cubicBezTo>
                        <a:pt x="3810" y="0"/>
                        <a:pt x="1905" y="0"/>
                        <a:pt x="0" y="0"/>
                      </a:cubicBezTo>
                      <a:cubicBezTo>
                        <a:pt x="1905" y="0"/>
                        <a:pt x="3810" y="0"/>
                        <a:pt x="5715" y="0"/>
                      </a:cubicBezTo>
                      <a:close/>
                    </a:path>
                  </a:pathLst>
                </a:custGeom>
                <a:solidFill>
                  <a:srgbClr val="CE7F42"/>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76" name="Google Shape;1976;p31"/>
                <p:cNvSpPr/>
                <p:nvPr/>
              </p:nvSpPr>
              <p:spPr>
                <a:xfrm>
                  <a:off x="8928734" y="2386865"/>
                  <a:ext cx="9525" cy="9525"/>
                </a:xfrm>
                <a:custGeom>
                  <a:avLst/>
                  <a:gdLst/>
                  <a:ahLst/>
                  <a:cxnLst/>
                  <a:rect l="l" t="t" r="r" b="b"/>
                  <a:pathLst>
                    <a:path w="9525" h="9525" extrusionOk="0">
                      <a:moveTo>
                        <a:pt x="0" y="0"/>
                      </a:moveTo>
                      <a:cubicBezTo>
                        <a:pt x="0" y="0"/>
                        <a:pt x="0" y="0"/>
                        <a:pt x="0" y="0"/>
                      </a:cubicBezTo>
                      <a:cubicBezTo>
                        <a:pt x="0" y="0"/>
                        <a:pt x="0" y="0"/>
                        <a:pt x="0" y="0"/>
                      </a:cubicBezTo>
                      <a:close/>
                    </a:path>
                  </a:pathLst>
                </a:custGeom>
                <a:solidFill>
                  <a:srgbClr val="CE7F42"/>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77" name="Google Shape;1977;p31"/>
                <p:cNvSpPr/>
                <p:nvPr/>
              </p:nvSpPr>
              <p:spPr>
                <a:xfrm>
                  <a:off x="8926829" y="2386865"/>
                  <a:ext cx="952" cy="9525"/>
                </a:xfrm>
                <a:custGeom>
                  <a:avLst/>
                  <a:gdLst/>
                  <a:ahLst/>
                  <a:cxnLst/>
                  <a:rect l="l" t="t" r="r" b="b"/>
                  <a:pathLst>
                    <a:path w="952" h="9525" extrusionOk="0">
                      <a:moveTo>
                        <a:pt x="953" y="0"/>
                      </a:moveTo>
                      <a:cubicBezTo>
                        <a:pt x="0" y="0"/>
                        <a:pt x="0" y="0"/>
                        <a:pt x="0" y="0"/>
                      </a:cubicBezTo>
                      <a:cubicBezTo>
                        <a:pt x="0" y="0"/>
                        <a:pt x="0" y="0"/>
                        <a:pt x="953" y="0"/>
                      </a:cubicBezTo>
                      <a:close/>
                    </a:path>
                  </a:pathLst>
                </a:custGeom>
                <a:solidFill>
                  <a:srgbClr val="CE7F42"/>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78" name="Google Shape;1978;p31"/>
                <p:cNvSpPr/>
                <p:nvPr/>
              </p:nvSpPr>
              <p:spPr>
                <a:xfrm>
                  <a:off x="5380672" y="2188671"/>
                  <a:ext cx="5680976" cy="326431"/>
                </a:xfrm>
                <a:custGeom>
                  <a:avLst/>
                  <a:gdLst/>
                  <a:ahLst/>
                  <a:cxnLst/>
                  <a:rect l="l" t="t" r="r" b="b"/>
                  <a:pathLst>
                    <a:path w="5796914" h="228673" extrusionOk="0">
                      <a:moveTo>
                        <a:pt x="953" y="43888"/>
                      </a:moveTo>
                      <a:cubicBezTo>
                        <a:pt x="0" y="65796"/>
                        <a:pt x="0" y="86751"/>
                        <a:pt x="0" y="108658"/>
                      </a:cubicBezTo>
                      <a:cubicBezTo>
                        <a:pt x="532448" y="56271"/>
                        <a:pt x="1097280" y="96276"/>
                        <a:pt x="1596390" y="164856"/>
                      </a:cubicBezTo>
                      <a:cubicBezTo>
                        <a:pt x="4455795" y="214386"/>
                        <a:pt x="4359593" y="209623"/>
                        <a:pt x="3984308" y="204861"/>
                      </a:cubicBezTo>
                      <a:cubicBezTo>
                        <a:pt x="4322445" y="209623"/>
                        <a:pt x="4891088" y="219148"/>
                        <a:pt x="5796915" y="228673"/>
                      </a:cubicBezTo>
                      <a:cubicBezTo>
                        <a:pt x="5784533" y="217243"/>
                        <a:pt x="5767388" y="210576"/>
                        <a:pt x="5749290" y="210576"/>
                      </a:cubicBezTo>
                      <a:cubicBezTo>
                        <a:pt x="5606415" y="211528"/>
                        <a:pt x="5463540" y="211528"/>
                        <a:pt x="5319713" y="212481"/>
                      </a:cubicBezTo>
                      <a:cubicBezTo>
                        <a:pt x="5273993" y="212481"/>
                        <a:pt x="5252085" y="182001"/>
                        <a:pt x="5253038" y="151521"/>
                      </a:cubicBezTo>
                      <a:cubicBezTo>
                        <a:pt x="4033838" y="98181"/>
                        <a:pt x="2787968" y="66748"/>
                        <a:pt x="1604010" y="59128"/>
                      </a:cubicBezTo>
                      <a:cubicBezTo>
                        <a:pt x="1096328" y="-2784"/>
                        <a:pt x="533400" y="-28502"/>
                        <a:pt x="953" y="43888"/>
                      </a:cubicBezTo>
                      <a:close/>
                    </a:path>
                  </a:pathLst>
                </a:custGeom>
                <a:solidFill>
                  <a:srgbClr val="997B5B"/>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79" name="Google Shape;1979;p31"/>
                <p:cNvSpPr/>
                <p:nvPr/>
              </p:nvSpPr>
              <p:spPr>
                <a:xfrm>
                  <a:off x="8926115" y="2386865"/>
                  <a:ext cx="714" cy="9525"/>
                </a:xfrm>
                <a:custGeom>
                  <a:avLst/>
                  <a:gdLst/>
                  <a:ahLst/>
                  <a:cxnLst/>
                  <a:rect l="l" t="t" r="r" b="b"/>
                  <a:pathLst>
                    <a:path w="714" h="9525" extrusionOk="0">
                      <a:moveTo>
                        <a:pt x="714" y="0"/>
                      </a:moveTo>
                      <a:cubicBezTo>
                        <a:pt x="-238" y="0"/>
                        <a:pt x="-238" y="0"/>
                        <a:pt x="714" y="0"/>
                      </a:cubicBezTo>
                      <a:cubicBezTo>
                        <a:pt x="-238" y="0"/>
                        <a:pt x="-238" y="0"/>
                        <a:pt x="714" y="0"/>
                      </a:cubicBezTo>
                      <a:close/>
                    </a:path>
                  </a:pathLst>
                </a:custGeom>
                <a:solidFill>
                  <a:srgbClr val="997B5B"/>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80" name="Google Shape;1980;p31"/>
                <p:cNvSpPr/>
                <p:nvPr/>
              </p:nvSpPr>
              <p:spPr>
                <a:xfrm>
                  <a:off x="8928734" y="2386865"/>
                  <a:ext cx="9525" cy="9525"/>
                </a:xfrm>
                <a:custGeom>
                  <a:avLst/>
                  <a:gdLst/>
                  <a:ahLst/>
                  <a:cxnLst/>
                  <a:rect l="l" t="t" r="r" b="b"/>
                  <a:pathLst>
                    <a:path w="9525" h="9525" extrusionOk="0">
                      <a:moveTo>
                        <a:pt x="0" y="0"/>
                      </a:moveTo>
                      <a:cubicBezTo>
                        <a:pt x="0" y="0"/>
                        <a:pt x="0" y="0"/>
                        <a:pt x="0" y="0"/>
                      </a:cubicBezTo>
                      <a:cubicBezTo>
                        <a:pt x="0" y="0"/>
                        <a:pt x="0" y="0"/>
                        <a:pt x="0" y="0"/>
                      </a:cubicBezTo>
                      <a:close/>
                    </a:path>
                  </a:pathLst>
                </a:custGeom>
                <a:solidFill>
                  <a:srgbClr val="CE7F42"/>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81" name="Google Shape;1981;p31"/>
                <p:cNvSpPr/>
                <p:nvPr/>
              </p:nvSpPr>
              <p:spPr>
                <a:xfrm>
                  <a:off x="9358312" y="2393532"/>
                  <a:ext cx="6667" cy="9525"/>
                </a:xfrm>
                <a:custGeom>
                  <a:avLst/>
                  <a:gdLst/>
                  <a:ahLst/>
                  <a:cxnLst/>
                  <a:rect l="l" t="t" r="r" b="b"/>
                  <a:pathLst>
                    <a:path w="6667" h="9525" extrusionOk="0">
                      <a:moveTo>
                        <a:pt x="6667" y="0"/>
                      </a:moveTo>
                      <a:cubicBezTo>
                        <a:pt x="4763" y="0"/>
                        <a:pt x="1905" y="0"/>
                        <a:pt x="0" y="0"/>
                      </a:cubicBezTo>
                      <a:cubicBezTo>
                        <a:pt x="1905" y="0"/>
                        <a:pt x="3810" y="0"/>
                        <a:pt x="6667" y="0"/>
                      </a:cubicBezTo>
                      <a:close/>
                    </a:path>
                  </a:pathLst>
                </a:custGeom>
                <a:solidFill>
                  <a:srgbClr val="CE7F42"/>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82" name="Google Shape;1982;p31"/>
                <p:cNvSpPr/>
                <p:nvPr/>
              </p:nvSpPr>
              <p:spPr>
                <a:xfrm>
                  <a:off x="9320212" y="2392818"/>
                  <a:ext cx="26669" cy="714"/>
                </a:xfrm>
                <a:custGeom>
                  <a:avLst/>
                  <a:gdLst/>
                  <a:ahLst/>
                  <a:cxnLst/>
                  <a:rect l="l" t="t" r="r" b="b"/>
                  <a:pathLst>
                    <a:path w="26669" h="714" extrusionOk="0">
                      <a:moveTo>
                        <a:pt x="26670" y="714"/>
                      </a:moveTo>
                      <a:cubicBezTo>
                        <a:pt x="18097" y="714"/>
                        <a:pt x="8572" y="714"/>
                        <a:pt x="0" y="714"/>
                      </a:cubicBezTo>
                      <a:cubicBezTo>
                        <a:pt x="9525" y="-238"/>
                        <a:pt x="18097" y="-238"/>
                        <a:pt x="26670" y="714"/>
                      </a:cubicBezTo>
                      <a:close/>
                    </a:path>
                  </a:pathLst>
                </a:custGeom>
                <a:solidFill>
                  <a:srgbClr val="CE7F42"/>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83" name="Google Shape;1983;p31"/>
                <p:cNvSpPr/>
                <p:nvPr/>
              </p:nvSpPr>
              <p:spPr>
                <a:xfrm>
                  <a:off x="9320212" y="2392579"/>
                  <a:ext cx="9525" cy="9525"/>
                </a:xfrm>
                <a:custGeom>
                  <a:avLst/>
                  <a:gdLst/>
                  <a:ahLst/>
                  <a:cxnLst/>
                  <a:rect l="l" t="t" r="r" b="b"/>
                  <a:pathLst>
                    <a:path w="9525" h="9525" extrusionOk="0">
                      <a:moveTo>
                        <a:pt x="0" y="0"/>
                      </a:moveTo>
                      <a:cubicBezTo>
                        <a:pt x="0" y="0"/>
                        <a:pt x="0" y="0"/>
                        <a:pt x="0" y="0"/>
                      </a:cubicBezTo>
                      <a:cubicBezTo>
                        <a:pt x="0" y="0"/>
                        <a:pt x="0" y="0"/>
                        <a:pt x="0" y="0"/>
                      </a:cubicBezTo>
                      <a:close/>
                    </a:path>
                  </a:pathLst>
                </a:custGeom>
                <a:solidFill>
                  <a:srgbClr val="CE7F42"/>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84" name="Google Shape;1984;p31"/>
                <p:cNvSpPr/>
                <p:nvPr/>
              </p:nvSpPr>
              <p:spPr>
                <a:xfrm>
                  <a:off x="8934449" y="2386865"/>
                  <a:ext cx="385762" cy="5714"/>
                </a:xfrm>
                <a:custGeom>
                  <a:avLst/>
                  <a:gdLst/>
                  <a:ahLst/>
                  <a:cxnLst/>
                  <a:rect l="l" t="t" r="r" b="b"/>
                  <a:pathLst>
                    <a:path w="385762" h="5714" extrusionOk="0">
                      <a:moveTo>
                        <a:pt x="385763" y="5715"/>
                      </a:moveTo>
                      <a:cubicBezTo>
                        <a:pt x="141922" y="1905"/>
                        <a:pt x="29528" y="0"/>
                        <a:pt x="0" y="0"/>
                      </a:cubicBezTo>
                      <a:cubicBezTo>
                        <a:pt x="40957" y="0"/>
                        <a:pt x="227647" y="3810"/>
                        <a:pt x="385763" y="5715"/>
                      </a:cubicBezTo>
                      <a:close/>
                    </a:path>
                  </a:pathLst>
                </a:custGeom>
                <a:solidFill>
                  <a:srgbClr val="CE7F42"/>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85" name="Google Shape;1985;p31"/>
                <p:cNvSpPr/>
                <p:nvPr/>
              </p:nvSpPr>
              <p:spPr>
                <a:xfrm>
                  <a:off x="5385434" y="1957585"/>
                  <a:ext cx="5666851" cy="279073"/>
                </a:xfrm>
                <a:custGeom>
                  <a:avLst/>
                  <a:gdLst/>
                  <a:ahLst/>
                  <a:cxnLst/>
                  <a:rect l="l" t="t" r="r" b="b"/>
                  <a:pathLst>
                    <a:path w="5812155" h="319854" extrusionOk="0">
                      <a:moveTo>
                        <a:pt x="4967288" y="230022"/>
                      </a:moveTo>
                      <a:cubicBezTo>
                        <a:pt x="4522470" y="276694"/>
                        <a:pt x="3312795" y="70002"/>
                        <a:pt x="2612708" y="8089"/>
                      </a:cubicBezTo>
                      <a:cubicBezTo>
                        <a:pt x="2171700" y="-31916"/>
                        <a:pt x="798195" y="85242"/>
                        <a:pt x="2858" y="167157"/>
                      </a:cubicBezTo>
                      <a:cubicBezTo>
                        <a:pt x="1905" y="184302"/>
                        <a:pt x="953" y="201447"/>
                        <a:pt x="0" y="217639"/>
                      </a:cubicBezTo>
                      <a:cubicBezTo>
                        <a:pt x="3951923" y="36664"/>
                        <a:pt x="1750695" y="120484"/>
                        <a:pt x="4328160" y="305269"/>
                      </a:cubicBezTo>
                      <a:cubicBezTo>
                        <a:pt x="5133975" y="362419"/>
                        <a:pt x="5148263" y="230022"/>
                        <a:pt x="5812155" y="275742"/>
                      </a:cubicBezTo>
                      <a:cubicBezTo>
                        <a:pt x="5811203" y="258597"/>
                        <a:pt x="5811203" y="242404"/>
                        <a:pt x="5810250" y="225259"/>
                      </a:cubicBezTo>
                      <a:cubicBezTo>
                        <a:pt x="5521643" y="196684"/>
                        <a:pt x="5236845" y="191922"/>
                        <a:pt x="4967288" y="230022"/>
                      </a:cubicBezTo>
                      <a:close/>
                    </a:path>
                  </a:pathLst>
                </a:custGeom>
                <a:solidFill>
                  <a:srgbClr val="997B5B"/>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86" name="Google Shape;1986;p31"/>
                <p:cNvSpPr/>
                <p:nvPr/>
              </p:nvSpPr>
              <p:spPr>
                <a:xfrm>
                  <a:off x="5407341" y="2570785"/>
                  <a:ext cx="5689911" cy="177944"/>
                </a:xfrm>
                <a:custGeom>
                  <a:avLst/>
                  <a:gdLst/>
                  <a:ahLst/>
                  <a:cxnLst/>
                  <a:rect l="l" t="t" r="r" b="b"/>
                  <a:pathLst>
                    <a:path w="5747385" h="199937" extrusionOk="0">
                      <a:moveTo>
                        <a:pt x="1107758" y="74208"/>
                      </a:moveTo>
                      <a:cubicBezTo>
                        <a:pt x="670560" y="182793"/>
                        <a:pt x="291465" y="184698"/>
                        <a:pt x="0" y="158028"/>
                      </a:cubicBezTo>
                      <a:cubicBezTo>
                        <a:pt x="5715" y="168505"/>
                        <a:pt x="13335" y="177078"/>
                        <a:pt x="22860" y="183745"/>
                      </a:cubicBezTo>
                      <a:cubicBezTo>
                        <a:pt x="313373" y="208510"/>
                        <a:pt x="686753" y="204700"/>
                        <a:pt x="1115378" y="98020"/>
                      </a:cubicBezTo>
                      <a:cubicBezTo>
                        <a:pt x="1864043" y="-87717"/>
                        <a:pt x="4492943" y="130405"/>
                        <a:pt x="5676900" y="199938"/>
                      </a:cubicBezTo>
                      <a:cubicBezTo>
                        <a:pt x="5683568" y="199938"/>
                        <a:pt x="5691188" y="199938"/>
                        <a:pt x="5697855" y="198985"/>
                      </a:cubicBezTo>
                      <a:cubicBezTo>
                        <a:pt x="5716905" y="198985"/>
                        <a:pt x="5734050" y="191365"/>
                        <a:pt x="5747385" y="178983"/>
                      </a:cubicBezTo>
                      <a:cubicBezTo>
                        <a:pt x="4592955" y="112308"/>
                        <a:pt x="1875473" y="-116292"/>
                        <a:pt x="1107758" y="74208"/>
                      </a:cubicBezTo>
                      <a:close/>
                    </a:path>
                  </a:pathLst>
                </a:custGeom>
                <a:solidFill>
                  <a:srgbClr val="997B5B"/>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87" name="Google Shape;1987;p31"/>
                <p:cNvSpPr/>
                <p:nvPr/>
              </p:nvSpPr>
              <p:spPr>
                <a:xfrm>
                  <a:off x="7795774" y="2692822"/>
                  <a:ext cx="1748816" cy="237919"/>
                </a:xfrm>
                <a:custGeom>
                  <a:avLst/>
                  <a:gdLst/>
                  <a:ahLst/>
                  <a:cxnLst/>
                  <a:rect l="l" t="t" r="r" b="b"/>
                  <a:pathLst>
                    <a:path w="1748816" h="237919" extrusionOk="0">
                      <a:moveTo>
                        <a:pt x="1747323" y="189342"/>
                      </a:moveTo>
                      <a:cubicBezTo>
                        <a:pt x="1749228" y="185532"/>
                        <a:pt x="1751133" y="176007"/>
                        <a:pt x="1740655" y="166482"/>
                      </a:cubicBezTo>
                      <a:cubicBezTo>
                        <a:pt x="1640642" y="75042"/>
                        <a:pt x="1076763" y="55040"/>
                        <a:pt x="1046283" y="53135"/>
                      </a:cubicBezTo>
                      <a:cubicBezTo>
                        <a:pt x="946270" y="42657"/>
                        <a:pt x="78542" y="-57355"/>
                        <a:pt x="7105" y="47420"/>
                      </a:cubicBezTo>
                      <a:cubicBezTo>
                        <a:pt x="-75762" y="173150"/>
                        <a:pt x="583367" y="229347"/>
                        <a:pt x="1091050" y="237920"/>
                      </a:cubicBezTo>
                      <a:cubicBezTo>
                        <a:pt x="1294885" y="232205"/>
                        <a:pt x="1498720" y="223632"/>
                        <a:pt x="1702555" y="215060"/>
                      </a:cubicBezTo>
                      <a:cubicBezTo>
                        <a:pt x="1736845" y="206487"/>
                        <a:pt x="1744465" y="196962"/>
                        <a:pt x="1747323" y="189342"/>
                      </a:cubicBezTo>
                      <a:close/>
                      <a:moveTo>
                        <a:pt x="29965" y="75995"/>
                      </a:moveTo>
                      <a:cubicBezTo>
                        <a:pt x="-31947" y="-38305"/>
                        <a:pt x="915790" y="65517"/>
                        <a:pt x="1043425" y="78852"/>
                      </a:cubicBezTo>
                      <a:cubicBezTo>
                        <a:pt x="1167250" y="83615"/>
                        <a:pt x="1626355" y="108380"/>
                        <a:pt x="1719700" y="183627"/>
                      </a:cubicBezTo>
                      <a:cubicBezTo>
                        <a:pt x="1600638" y="252207"/>
                        <a:pt x="100450" y="205535"/>
                        <a:pt x="29965" y="75995"/>
                      </a:cubicBezTo>
                      <a:close/>
                    </a:path>
                  </a:pathLst>
                </a:custGeom>
                <a:solidFill>
                  <a:srgbClr val="997B5B"/>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grpSp>
          <p:sp>
            <p:nvSpPr>
              <p:cNvPr id="1988" name="Google Shape;1988;p31"/>
              <p:cNvSpPr/>
              <p:nvPr/>
            </p:nvSpPr>
            <p:spPr>
              <a:xfrm>
                <a:off x="870823" y="1344339"/>
                <a:ext cx="8693740" cy="939629"/>
              </a:xfrm>
              <a:custGeom>
                <a:avLst/>
                <a:gdLst/>
                <a:ahLst/>
                <a:cxnLst/>
                <a:rect l="l" t="t" r="r" b="b"/>
                <a:pathLst>
                  <a:path w="5700813" h="976238" extrusionOk="0">
                    <a:moveTo>
                      <a:pt x="5473166" y="97155"/>
                    </a:moveTo>
                    <a:cubicBezTo>
                      <a:pt x="3719614" y="-32385"/>
                      <a:pt x="1966061" y="-32385"/>
                      <a:pt x="212509" y="97155"/>
                    </a:cubicBezTo>
                    <a:cubicBezTo>
                      <a:pt x="177266" y="100013"/>
                      <a:pt x="139166" y="130493"/>
                      <a:pt x="127736" y="165735"/>
                    </a:cubicBezTo>
                    <a:cubicBezTo>
                      <a:pt x="74396" y="332423"/>
                      <a:pt x="32486" y="500063"/>
                      <a:pt x="1054" y="666750"/>
                    </a:cubicBezTo>
                    <a:cubicBezTo>
                      <a:pt x="-5614" y="701993"/>
                      <a:pt x="20104" y="729615"/>
                      <a:pt x="57251" y="727710"/>
                    </a:cubicBezTo>
                    <a:cubicBezTo>
                      <a:pt x="262991" y="720090"/>
                      <a:pt x="468731" y="713423"/>
                      <a:pt x="674471" y="707708"/>
                    </a:cubicBezTo>
                    <a:cubicBezTo>
                      <a:pt x="712571" y="706755"/>
                      <a:pt x="730669" y="728663"/>
                      <a:pt x="733526" y="753428"/>
                    </a:cubicBezTo>
                    <a:cubicBezTo>
                      <a:pt x="909739" y="752475"/>
                      <a:pt x="1083094" y="770573"/>
                      <a:pt x="1256449" y="811530"/>
                    </a:cubicBezTo>
                    <a:cubicBezTo>
                      <a:pt x="2509939" y="1070610"/>
                      <a:pt x="3751046" y="984885"/>
                      <a:pt x="4978819" y="822008"/>
                    </a:cubicBezTo>
                    <a:cubicBezTo>
                      <a:pt x="5220754" y="793433"/>
                      <a:pt x="5459831" y="766763"/>
                      <a:pt x="5700814" y="759143"/>
                    </a:cubicBezTo>
                    <a:cubicBezTo>
                      <a:pt x="5668429" y="561023"/>
                      <a:pt x="5620804" y="362903"/>
                      <a:pt x="5556987" y="164783"/>
                    </a:cubicBezTo>
                    <a:cubicBezTo>
                      <a:pt x="5546509" y="130493"/>
                      <a:pt x="5507456" y="100013"/>
                      <a:pt x="5473166" y="97155"/>
                    </a:cubicBezTo>
                    <a:close/>
                  </a:path>
                </a:pathLst>
              </a:custGeom>
              <a:solidFill>
                <a:srgbClr val="7B583D"/>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grpSp>
            <p:nvGrpSpPr>
              <p:cNvPr id="1989" name="Google Shape;1989;p31"/>
              <p:cNvGrpSpPr/>
              <p:nvPr/>
            </p:nvGrpSpPr>
            <p:grpSpPr>
              <a:xfrm>
                <a:off x="870898" y="1392511"/>
                <a:ext cx="8455770" cy="1035739"/>
                <a:chOff x="5447308" y="940652"/>
                <a:chExt cx="5487553" cy="1077212"/>
              </a:xfrm>
            </p:grpSpPr>
            <p:sp>
              <p:nvSpPr>
                <p:cNvPr id="1990" name="Google Shape;1990;p31"/>
                <p:cNvSpPr/>
                <p:nvPr/>
              </p:nvSpPr>
              <p:spPr>
                <a:xfrm>
                  <a:off x="5556884" y="940652"/>
                  <a:ext cx="4290059" cy="253924"/>
                </a:xfrm>
                <a:custGeom>
                  <a:avLst/>
                  <a:gdLst/>
                  <a:ahLst/>
                  <a:cxnLst/>
                  <a:rect l="l" t="t" r="r" b="b"/>
                  <a:pathLst>
                    <a:path w="4290059" h="253924" extrusionOk="0">
                      <a:moveTo>
                        <a:pt x="53340" y="119380"/>
                      </a:moveTo>
                      <a:cubicBezTo>
                        <a:pt x="37147" y="131763"/>
                        <a:pt x="24765" y="148908"/>
                        <a:pt x="19050" y="167005"/>
                      </a:cubicBezTo>
                      <a:cubicBezTo>
                        <a:pt x="12382" y="187960"/>
                        <a:pt x="5715" y="207963"/>
                        <a:pt x="0" y="228918"/>
                      </a:cubicBezTo>
                      <a:cubicBezTo>
                        <a:pt x="1346835" y="362268"/>
                        <a:pt x="1914525" y="-89218"/>
                        <a:pt x="2860358" y="79375"/>
                      </a:cubicBezTo>
                      <a:cubicBezTo>
                        <a:pt x="3684270" y="233680"/>
                        <a:pt x="3850958" y="327025"/>
                        <a:pt x="4290060" y="34608"/>
                      </a:cubicBezTo>
                      <a:cubicBezTo>
                        <a:pt x="4232910" y="31750"/>
                        <a:pt x="4174808" y="29845"/>
                        <a:pt x="4117658" y="26988"/>
                      </a:cubicBezTo>
                      <a:cubicBezTo>
                        <a:pt x="3800475" y="204153"/>
                        <a:pt x="3635693" y="128905"/>
                        <a:pt x="3020378" y="1270"/>
                      </a:cubicBezTo>
                      <a:cubicBezTo>
                        <a:pt x="2576513" y="-2540"/>
                        <a:pt x="2133600" y="2223"/>
                        <a:pt x="1690688" y="15558"/>
                      </a:cubicBezTo>
                      <a:cubicBezTo>
                        <a:pt x="1295400" y="91758"/>
                        <a:pt x="813435" y="164148"/>
                        <a:pt x="53340" y="119380"/>
                      </a:cubicBezTo>
                      <a:close/>
                    </a:path>
                  </a:pathLst>
                </a:custGeom>
                <a:solidFill>
                  <a:srgbClr val="997B5B"/>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91" name="Google Shape;1991;p31"/>
                <p:cNvSpPr/>
                <p:nvPr/>
              </p:nvSpPr>
              <p:spPr>
                <a:xfrm>
                  <a:off x="8834013" y="1259105"/>
                  <a:ext cx="423" cy="9525"/>
                </a:xfrm>
                <a:custGeom>
                  <a:avLst/>
                  <a:gdLst/>
                  <a:ahLst/>
                  <a:cxnLst/>
                  <a:rect l="l" t="t" r="r" b="b"/>
                  <a:pathLst>
                    <a:path w="423" h="9525" extrusionOk="0">
                      <a:moveTo>
                        <a:pt x="423" y="0"/>
                      </a:moveTo>
                      <a:lnTo>
                        <a:pt x="423" y="0"/>
                      </a:lnTo>
                      <a:cubicBezTo>
                        <a:pt x="423" y="0"/>
                        <a:pt x="-529" y="0"/>
                        <a:pt x="423" y="0"/>
                      </a:cubicBezTo>
                      <a:cubicBezTo>
                        <a:pt x="-529" y="0"/>
                        <a:pt x="423" y="0"/>
                        <a:pt x="423" y="0"/>
                      </a:cubicBezTo>
                      <a:close/>
                    </a:path>
                  </a:pathLst>
                </a:custGeom>
                <a:solidFill>
                  <a:srgbClr val="CE7F42"/>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92" name="Google Shape;1992;p31"/>
                <p:cNvSpPr/>
                <p:nvPr/>
              </p:nvSpPr>
              <p:spPr>
                <a:xfrm>
                  <a:off x="5507355" y="1056222"/>
                  <a:ext cx="5411609" cy="274951"/>
                </a:xfrm>
                <a:custGeom>
                  <a:avLst/>
                  <a:gdLst/>
                  <a:ahLst/>
                  <a:cxnLst/>
                  <a:rect l="l" t="t" r="r" b="b"/>
                  <a:pathLst>
                    <a:path w="5494019" h="325386" extrusionOk="0">
                      <a:moveTo>
                        <a:pt x="3532823" y="224790"/>
                      </a:moveTo>
                      <a:cubicBezTo>
                        <a:pt x="3534728" y="225742"/>
                        <a:pt x="3302318" y="138113"/>
                        <a:pt x="2934653" y="76200"/>
                      </a:cubicBezTo>
                      <a:cubicBezTo>
                        <a:pt x="2901315" y="73342"/>
                        <a:pt x="2867025" y="69532"/>
                        <a:pt x="2833688" y="66675"/>
                      </a:cubicBezTo>
                      <a:cubicBezTo>
                        <a:pt x="2068830" y="6667"/>
                        <a:pt x="1346835" y="370523"/>
                        <a:pt x="6667" y="260033"/>
                      </a:cubicBezTo>
                      <a:cubicBezTo>
                        <a:pt x="4763" y="268605"/>
                        <a:pt x="1905" y="277178"/>
                        <a:pt x="0" y="285750"/>
                      </a:cubicBezTo>
                      <a:cubicBezTo>
                        <a:pt x="1558290" y="409575"/>
                        <a:pt x="2442210" y="-105728"/>
                        <a:pt x="3327083" y="201930"/>
                      </a:cubicBezTo>
                      <a:cubicBezTo>
                        <a:pt x="3338513" y="205740"/>
                        <a:pt x="3523298" y="262890"/>
                        <a:pt x="3526155" y="262890"/>
                      </a:cubicBezTo>
                      <a:cubicBezTo>
                        <a:pt x="4165283" y="432435"/>
                        <a:pt x="4924425" y="222885"/>
                        <a:pt x="5494020" y="40005"/>
                      </a:cubicBezTo>
                      <a:cubicBezTo>
                        <a:pt x="5486400" y="24765"/>
                        <a:pt x="5474970" y="10477"/>
                        <a:pt x="5460683" y="0"/>
                      </a:cubicBezTo>
                      <a:cubicBezTo>
                        <a:pt x="4885373" y="187642"/>
                        <a:pt x="4151948" y="389573"/>
                        <a:pt x="3532823" y="224790"/>
                      </a:cubicBezTo>
                      <a:close/>
                    </a:path>
                  </a:pathLst>
                </a:custGeom>
                <a:solidFill>
                  <a:srgbClr val="997B5B"/>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93" name="Google Shape;1993;p31"/>
                <p:cNvSpPr/>
                <p:nvPr/>
              </p:nvSpPr>
              <p:spPr>
                <a:xfrm>
                  <a:off x="8833484" y="1259105"/>
                  <a:ext cx="9525" cy="9525"/>
                </a:xfrm>
                <a:custGeom>
                  <a:avLst/>
                  <a:gdLst/>
                  <a:ahLst/>
                  <a:cxnLst/>
                  <a:rect l="l" t="t" r="r" b="b"/>
                  <a:pathLst>
                    <a:path w="9525" h="9525" extrusionOk="0">
                      <a:moveTo>
                        <a:pt x="0" y="0"/>
                      </a:moveTo>
                      <a:cubicBezTo>
                        <a:pt x="0" y="0"/>
                        <a:pt x="0" y="0"/>
                        <a:pt x="0" y="0"/>
                      </a:cubicBezTo>
                      <a:lnTo>
                        <a:pt x="0" y="0"/>
                      </a:lnTo>
                      <a:close/>
                    </a:path>
                  </a:pathLst>
                </a:custGeom>
                <a:solidFill>
                  <a:srgbClr val="997B5B"/>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94" name="Google Shape;1994;p31"/>
                <p:cNvSpPr/>
                <p:nvPr/>
              </p:nvSpPr>
              <p:spPr>
                <a:xfrm>
                  <a:off x="5447308" y="1574472"/>
                  <a:ext cx="1933168" cy="443392"/>
                </a:xfrm>
                <a:custGeom>
                  <a:avLst/>
                  <a:gdLst/>
                  <a:ahLst/>
                  <a:cxnLst/>
                  <a:rect l="l" t="t" r="r" b="b"/>
                  <a:pathLst>
                    <a:path w="1895263" h="273277" extrusionOk="0">
                      <a:moveTo>
                        <a:pt x="1891704" y="233272"/>
                      </a:moveTo>
                      <a:cubicBezTo>
                        <a:pt x="1898371" y="216127"/>
                        <a:pt x="1899324" y="189457"/>
                        <a:pt x="1861224" y="160882"/>
                      </a:cubicBezTo>
                      <a:cubicBezTo>
                        <a:pt x="1652626" y="-90"/>
                        <a:pt x="685839" y="-16283"/>
                        <a:pt x="4801" y="10387"/>
                      </a:cubicBezTo>
                      <a:cubicBezTo>
                        <a:pt x="2896" y="18007"/>
                        <a:pt x="1944" y="25627"/>
                        <a:pt x="991" y="32295"/>
                      </a:cubicBezTo>
                      <a:cubicBezTo>
                        <a:pt x="-914" y="41820"/>
                        <a:pt x="39" y="51345"/>
                        <a:pt x="2896" y="58965"/>
                      </a:cubicBezTo>
                      <a:cubicBezTo>
                        <a:pt x="727749" y="34200"/>
                        <a:pt x="1749781" y="54202"/>
                        <a:pt x="1843126" y="215175"/>
                      </a:cubicBezTo>
                      <a:cubicBezTo>
                        <a:pt x="1828839" y="232320"/>
                        <a:pt x="1783119" y="245655"/>
                        <a:pt x="1714539" y="256132"/>
                      </a:cubicBezTo>
                      <a:cubicBezTo>
                        <a:pt x="1757401" y="261847"/>
                        <a:pt x="1800264" y="268515"/>
                        <a:pt x="1843126" y="273277"/>
                      </a:cubicBezTo>
                      <a:cubicBezTo>
                        <a:pt x="1880274" y="259942"/>
                        <a:pt x="1886941" y="243750"/>
                        <a:pt x="1891704" y="233272"/>
                      </a:cubicBezTo>
                      <a:close/>
                    </a:path>
                  </a:pathLst>
                </a:custGeom>
                <a:solidFill>
                  <a:srgbClr val="997B5B"/>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95" name="Google Shape;1995;p31"/>
                <p:cNvSpPr/>
                <p:nvPr/>
              </p:nvSpPr>
              <p:spPr>
                <a:xfrm>
                  <a:off x="5476874" y="1420076"/>
                  <a:ext cx="5457987" cy="79336"/>
                </a:xfrm>
                <a:custGeom>
                  <a:avLst/>
                  <a:gdLst/>
                  <a:ahLst/>
                  <a:cxnLst/>
                  <a:rect l="l" t="t" r="r" b="b"/>
                  <a:pathLst>
                    <a:path w="5655945" h="197107" extrusionOk="0">
                      <a:moveTo>
                        <a:pt x="2064068" y="81915"/>
                      </a:moveTo>
                      <a:cubicBezTo>
                        <a:pt x="1751648" y="128588"/>
                        <a:pt x="503873" y="22860"/>
                        <a:pt x="11430" y="0"/>
                      </a:cubicBezTo>
                      <a:cubicBezTo>
                        <a:pt x="7620" y="16193"/>
                        <a:pt x="3810" y="32385"/>
                        <a:pt x="0" y="48578"/>
                      </a:cubicBezTo>
                      <a:cubicBezTo>
                        <a:pt x="501968" y="73343"/>
                        <a:pt x="1747838" y="180975"/>
                        <a:pt x="2069783" y="132397"/>
                      </a:cubicBezTo>
                      <a:cubicBezTo>
                        <a:pt x="2375535" y="73343"/>
                        <a:pt x="4542473" y="230505"/>
                        <a:pt x="5655945" y="190500"/>
                      </a:cubicBezTo>
                      <a:cubicBezTo>
                        <a:pt x="5653088" y="174308"/>
                        <a:pt x="5650230" y="158115"/>
                        <a:pt x="5646420" y="141922"/>
                      </a:cubicBezTo>
                      <a:cubicBezTo>
                        <a:pt x="4552950" y="176213"/>
                        <a:pt x="2370773" y="20955"/>
                        <a:pt x="2064068" y="81915"/>
                      </a:cubicBezTo>
                      <a:close/>
                    </a:path>
                  </a:pathLst>
                </a:custGeom>
                <a:solidFill>
                  <a:srgbClr val="997B5B"/>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96" name="Google Shape;1996;p31"/>
                <p:cNvSpPr/>
                <p:nvPr/>
              </p:nvSpPr>
              <p:spPr>
                <a:xfrm>
                  <a:off x="9249020" y="1683078"/>
                  <a:ext cx="1348493" cy="186579"/>
                </a:xfrm>
                <a:custGeom>
                  <a:avLst/>
                  <a:gdLst/>
                  <a:ahLst/>
                  <a:cxnLst/>
                  <a:rect l="l" t="t" r="r" b="b"/>
                  <a:pathLst>
                    <a:path w="1348493" h="186579" extrusionOk="0">
                      <a:moveTo>
                        <a:pt x="4516" y="55134"/>
                      </a:moveTo>
                      <a:cubicBezTo>
                        <a:pt x="-21201" y="107522"/>
                        <a:pt x="64524" y="151337"/>
                        <a:pt x="220733" y="186579"/>
                      </a:cubicBezTo>
                      <a:cubicBezTo>
                        <a:pt x="277883" y="181817"/>
                        <a:pt x="335033" y="176102"/>
                        <a:pt x="392183" y="171339"/>
                      </a:cubicBezTo>
                      <a:cubicBezTo>
                        <a:pt x="208351" y="143717"/>
                        <a:pt x="84526" y="112284"/>
                        <a:pt x="54046" y="77042"/>
                      </a:cubicBezTo>
                      <a:cubicBezTo>
                        <a:pt x="122626" y="23702"/>
                        <a:pt x="604591" y="46562"/>
                        <a:pt x="1105606" y="89424"/>
                      </a:cubicBezTo>
                      <a:cubicBezTo>
                        <a:pt x="1129419" y="86567"/>
                        <a:pt x="1153231" y="83709"/>
                        <a:pt x="1177044" y="80852"/>
                      </a:cubicBezTo>
                      <a:cubicBezTo>
                        <a:pt x="1234194" y="74184"/>
                        <a:pt x="1291344" y="67517"/>
                        <a:pt x="1348494" y="60849"/>
                      </a:cubicBezTo>
                      <a:cubicBezTo>
                        <a:pt x="736989" y="1794"/>
                        <a:pt x="50236" y="-37258"/>
                        <a:pt x="4516" y="55134"/>
                      </a:cubicBezTo>
                      <a:close/>
                    </a:path>
                  </a:pathLst>
                </a:custGeom>
                <a:solidFill>
                  <a:srgbClr val="997B5B"/>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grpSp>
          <p:grpSp>
            <p:nvGrpSpPr>
              <p:cNvPr id="1997" name="Google Shape;1997;p31"/>
              <p:cNvGrpSpPr/>
              <p:nvPr/>
            </p:nvGrpSpPr>
            <p:grpSpPr>
              <a:xfrm>
                <a:off x="851878" y="3234639"/>
                <a:ext cx="8581685" cy="622600"/>
                <a:chOff x="5434964" y="2906929"/>
                <a:chExt cx="5569268" cy="647530"/>
              </a:xfrm>
            </p:grpSpPr>
            <p:sp>
              <p:nvSpPr>
                <p:cNvPr id="1998" name="Google Shape;1998;p31"/>
                <p:cNvSpPr/>
                <p:nvPr/>
              </p:nvSpPr>
              <p:spPr>
                <a:xfrm>
                  <a:off x="5474969" y="3145280"/>
                  <a:ext cx="5374004" cy="382196"/>
                </a:xfrm>
                <a:custGeom>
                  <a:avLst/>
                  <a:gdLst/>
                  <a:ahLst/>
                  <a:cxnLst/>
                  <a:rect l="l" t="t" r="r" b="b"/>
                  <a:pathLst>
                    <a:path w="5374004" h="382196" extrusionOk="0">
                      <a:moveTo>
                        <a:pt x="798195" y="137887"/>
                      </a:moveTo>
                      <a:cubicBezTo>
                        <a:pt x="1045845" y="191227"/>
                        <a:pt x="1465898" y="477930"/>
                        <a:pt x="1724025" y="349342"/>
                      </a:cubicBezTo>
                      <a:cubicBezTo>
                        <a:pt x="2317433" y="64545"/>
                        <a:pt x="3855720" y="276952"/>
                        <a:pt x="4749165" y="381727"/>
                      </a:cubicBezTo>
                      <a:cubicBezTo>
                        <a:pt x="4957763" y="372202"/>
                        <a:pt x="5166360" y="359820"/>
                        <a:pt x="5374005" y="346485"/>
                      </a:cubicBezTo>
                      <a:cubicBezTo>
                        <a:pt x="4996815" y="280762"/>
                        <a:pt x="4316730" y="151222"/>
                        <a:pt x="4062413" y="175987"/>
                      </a:cubicBezTo>
                      <a:cubicBezTo>
                        <a:pt x="3691890" y="221707"/>
                        <a:pt x="2444115" y="38827"/>
                        <a:pt x="2252663" y="33112"/>
                      </a:cubicBezTo>
                      <a:cubicBezTo>
                        <a:pt x="2068830" y="32160"/>
                        <a:pt x="1735455" y="196942"/>
                        <a:pt x="1429703" y="202657"/>
                      </a:cubicBezTo>
                      <a:cubicBezTo>
                        <a:pt x="1112520" y="208372"/>
                        <a:pt x="1143953" y="41685"/>
                        <a:pt x="932498" y="7395"/>
                      </a:cubicBezTo>
                      <a:cubicBezTo>
                        <a:pt x="822008" y="-10703"/>
                        <a:pt x="393383" y="8347"/>
                        <a:pt x="0" y="22635"/>
                      </a:cubicBezTo>
                      <a:cubicBezTo>
                        <a:pt x="9525" y="66450"/>
                        <a:pt x="20003" y="110265"/>
                        <a:pt x="31433" y="153127"/>
                      </a:cubicBezTo>
                      <a:cubicBezTo>
                        <a:pt x="326708" y="132172"/>
                        <a:pt x="670560" y="109312"/>
                        <a:pt x="798195" y="137887"/>
                      </a:cubicBezTo>
                      <a:close/>
                    </a:path>
                  </a:pathLst>
                </a:custGeom>
                <a:solidFill>
                  <a:srgbClr val="CE7F42">
                    <a:alpha val="18820"/>
                  </a:srgbClr>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1999" name="Google Shape;1999;p31"/>
                <p:cNvSpPr/>
                <p:nvPr/>
              </p:nvSpPr>
              <p:spPr>
                <a:xfrm>
                  <a:off x="5434964" y="2943302"/>
                  <a:ext cx="5558909" cy="353676"/>
                </a:xfrm>
                <a:custGeom>
                  <a:avLst/>
                  <a:gdLst/>
                  <a:ahLst/>
                  <a:cxnLst/>
                  <a:rect l="l" t="t" r="r" b="b"/>
                  <a:pathLst>
                    <a:path w="5643562" h="363677" extrusionOk="0">
                      <a:moveTo>
                        <a:pt x="2663190" y="141745"/>
                      </a:moveTo>
                      <a:cubicBezTo>
                        <a:pt x="3002280" y="208420"/>
                        <a:pt x="3388995" y="288430"/>
                        <a:pt x="3708083" y="214135"/>
                      </a:cubicBezTo>
                      <a:cubicBezTo>
                        <a:pt x="3668078" y="209372"/>
                        <a:pt x="4223385" y="24588"/>
                        <a:pt x="5636895" y="363677"/>
                      </a:cubicBezTo>
                      <a:cubicBezTo>
                        <a:pt x="5638800" y="355105"/>
                        <a:pt x="5641658" y="345580"/>
                        <a:pt x="5643563" y="337008"/>
                      </a:cubicBezTo>
                      <a:cubicBezTo>
                        <a:pt x="4229100" y="-23037"/>
                        <a:pt x="3733800" y="155080"/>
                        <a:pt x="3652838" y="175083"/>
                      </a:cubicBezTo>
                      <a:cubicBezTo>
                        <a:pt x="3114675" y="241758"/>
                        <a:pt x="2800350" y="78880"/>
                        <a:pt x="2268855" y="19825"/>
                      </a:cubicBezTo>
                      <a:cubicBezTo>
                        <a:pt x="1926908" y="-19228"/>
                        <a:pt x="751523" y="8395"/>
                        <a:pt x="0" y="26493"/>
                      </a:cubicBezTo>
                      <a:cubicBezTo>
                        <a:pt x="2858" y="41733"/>
                        <a:pt x="5715" y="56972"/>
                        <a:pt x="8573" y="72213"/>
                      </a:cubicBezTo>
                      <a:cubicBezTo>
                        <a:pt x="2123123" y="47447"/>
                        <a:pt x="2223135" y="45543"/>
                        <a:pt x="2663190" y="141745"/>
                      </a:cubicBezTo>
                      <a:close/>
                    </a:path>
                  </a:pathLst>
                </a:custGeom>
                <a:solidFill>
                  <a:srgbClr val="997B5B"/>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2000" name="Google Shape;2000;p31"/>
                <p:cNvSpPr/>
                <p:nvPr/>
              </p:nvSpPr>
              <p:spPr>
                <a:xfrm>
                  <a:off x="8886824" y="2906929"/>
                  <a:ext cx="611504" cy="24747"/>
                </a:xfrm>
                <a:custGeom>
                  <a:avLst/>
                  <a:gdLst/>
                  <a:ahLst/>
                  <a:cxnLst/>
                  <a:rect l="l" t="t" r="r" b="b"/>
                  <a:pathLst>
                    <a:path w="611504" h="24747" extrusionOk="0">
                      <a:moveTo>
                        <a:pt x="513397" y="14288"/>
                      </a:moveTo>
                      <a:cubicBezTo>
                        <a:pt x="560070" y="9525"/>
                        <a:pt x="590550" y="4763"/>
                        <a:pt x="611505" y="0"/>
                      </a:cubicBezTo>
                      <a:cubicBezTo>
                        <a:pt x="407670" y="9525"/>
                        <a:pt x="203835" y="17145"/>
                        <a:pt x="0" y="22860"/>
                      </a:cubicBezTo>
                      <a:cubicBezTo>
                        <a:pt x="226695" y="27623"/>
                        <a:pt x="423863" y="22860"/>
                        <a:pt x="513397" y="14288"/>
                      </a:cubicBezTo>
                      <a:close/>
                    </a:path>
                  </a:pathLst>
                </a:custGeom>
                <a:solidFill>
                  <a:srgbClr val="997B5B"/>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2001" name="Google Shape;2001;p31"/>
                <p:cNvSpPr/>
                <p:nvPr/>
              </p:nvSpPr>
              <p:spPr>
                <a:xfrm>
                  <a:off x="5504497" y="3270041"/>
                  <a:ext cx="4717732" cy="284418"/>
                </a:xfrm>
                <a:custGeom>
                  <a:avLst/>
                  <a:gdLst/>
                  <a:ahLst/>
                  <a:cxnLst/>
                  <a:rect l="l" t="t" r="r" b="b"/>
                  <a:pathLst>
                    <a:path w="4717732" h="284418" extrusionOk="0">
                      <a:moveTo>
                        <a:pt x="767715" y="36938"/>
                      </a:moveTo>
                      <a:cubicBezTo>
                        <a:pt x="841058" y="53131"/>
                        <a:pt x="933450" y="92183"/>
                        <a:pt x="1031558" y="133141"/>
                      </a:cubicBezTo>
                      <a:cubicBezTo>
                        <a:pt x="1615440" y="381743"/>
                        <a:pt x="1578293" y="267443"/>
                        <a:pt x="1883093" y="186481"/>
                      </a:cubicBezTo>
                      <a:cubicBezTo>
                        <a:pt x="2179320" y="98851"/>
                        <a:pt x="2819400" y="44558"/>
                        <a:pt x="4548188" y="264585"/>
                      </a:cubicBezTo>
                      <a:cubicBezTo>
                        <a:pt x="4604385" y="261728"/>
                        <a:pt x="4661535" y="259823"/>
                        <a:pt x="4717733" y="256966"/>
                      </a:cubicBezTo>
                      <a:cubicBezTo>
                        <a:pt x="3824288" y="152191"/>
                        <a:pt x="2286000" y="-60217"/>
                        <a:pt x="1692593" y="224581"/>
                      </a:cubicBezTo>
                      <a:cubicBezTo>
                        <a:pt x="1434465" y="352216"/>
                        <a:pt x="1014413" y="65513"/>
                        <a:pt x="766763" y="13126"/>
                      </a:cubicBezTo>
                      <a:cubicBezTo>
                        <a:pt x="639128" y="-15449"/>
                        <a:pt x="295275" y="8363"/>
                        <a:pt x="0" y="30271"/>
                      </a:cubicBezTo>
                      <a:cubicBezTo>
                        <a:pt x="1905" y="38843"/>
                        <a:pt x="3810" y="46463"/>
                        <a:pt x="6667" y="55036"/>
                      </a:cubicBezTo>
                      <a:cubicBezTo>
                        <a:pt x="301943" y="33128"/>
                        <a:pt x="643890" y="10268"/>
                        <a:pt x="767715" y="36938"/>
                      </a:cubicBezTo>
                      <a:close/>
                    </a:path>
                  </a:pathLst>
                </a:custGeom>
                <a:solidFill>
                  <a:srgbClr val="997B5B"/>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sp>
              <p:nvSpPr>
                <p:cNvPr id="2002" name="Google Shape;2002;p31"/>
                <p:cNvSpPr/>
                <p:nvPr/>
              </p:nvSpPr>
              <p:spPr>
                <a:xfrm>
                  <a:off x="5464492" y="3095796"/>
                  <a:ext cx="5539740" cy="396920"/>
                </a:xfrm>
                <a:custGeom>
                  <a:avLst/>
                  <a:gdLst/>
                  <a:ahLst/>
                  <a:cxnLst/>
                  <a:rect l="l" t="t" r="r" b="b"/>
                  <a:pathLst>
                    <a:path w="5539740" h="396920" extrusionOk="0">
                      <a:moveTo>
                        <a:pt x="942975" y="57831"/>
                      </a:moveTo>
                      <a:cubicBezTo>
                        <a:pt x="1154430" y="92121"/>
                        <a:pt x="1123950" y="259761"/>
                        <a:pt x="1440180" y="253093"/>
                      </a:cubicBezTo>
                      <a:cubicBezTo>
                        <a:pt x="1745933" y="247378"/>
                        <a:pt x="2079308" y="82596"/>
                        <a:pt x="2263140" y="83548"/>
                      </a:cubicBezTo>
                      <a:cubicBezTo>
                        <a:pt x="2453640" y="89263"/>
                        <a:pt x="3702368" y="272143"/>
                        <a:pt x="4072890" y="226423"/>
                      </a:cubicBezTo>
                      <a:cubicBezTo>
                        <a:pt x="4327208" y="201658"/>
                        <a:pt x="5007293" y="331198"/>
                        <a:pt x="5384483" y="396921"/>
                      </a:cubicBezTo>
                      <a:cubicBezTo>
                        <a:pt x="5420678" y="395016"/>
                        <a:pt x="5457825" y="392158"/>
                        <a:pt x="5494020" y="390253"/>
                      </a:cubicBezTo>
                      <a:cubicBezTo>
                        <a:pt x="5510213" y="389301"/>
                        <a:pt x="5526405" y="382633"/>
                        <a:pt x="5539740" y="372156"/>
                      </a:cubicBezTo>
                      <a:cubicBezTo>
                        <a:pt x="5201603" y="314053"/>
                        <a:pt x="4373880" y="148318"/>
                        <a:pt x="4073843" y="174988"/>
                      </a:cubicBezTo>
                      <a:cubicBezTo>
                        <a:pt x="3832860" y="201658"/>
                        <a:pt x="3226118" y="138793"/>
                        <a:pt x="2774633" y="85453"/>
                      </a:cubicBezTo>
                      <a:cubicBezTo>
                        <a:pt x="2205990" y="17826"/>
                        <a:pt x="2253615" y="6396"/>
                        <a:pt x="1917383" y="104503"/>
                      </a:cubicBezTo>
                      <a:cubicBezTo>
                        <a:pt x="1061085" y="351201"/>
                        <a:pt x="1272540" y="57831"/>
                        <a:pt x="942975" y="7348"/>
                      </a:cubicBezTo>
                      <a:cubicBezTo>
                        <a:pt x="827723" y="-10749"/>
                        <a:pt x="396240" y="8301"/>
                        <a:pt x="0" y="24493"/>
                      </a:cubicBezTo>
                      <a:cubicBezTo>
                        <a:pt x="3810" y="40686"/>
                        <a:pt x="6667" y="56878"/>
                        <a:pt x="10477" y="73071"/>
                      </a:cubicBezTo>
                      <a:cubicBezTo>
                        <a:pt x="403860" y="58783"/>
                        <a:pt x="832485" y="39733"/>
                        <a:pt x="942975" y="57831"/>
                      </a:cubicBezTo>
                      <a:close/>
                    </a:path>
                  </a:pathLst>
                </a:custGeom>
                <a:solidFill>
                  <a:srgbClr val="997B5B"/>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grpSp>
          <p:sp>
            <p:nvSpPr>
              <p:cNvPr id="2003" name="Google Shape;2003;p31"/>
              <p:cNvSpPr/>
              <p:nvPr/>
            </p:nvSpPr>
            <p:spPr>
              <a:xfrm>
                <a:off x="4591623" y="1680437"/>
                <a:ext cx="858114" cy="108179"/>
              </a:xfrm>
              <a:custGeom>
                <a:avLst/>
                <a:gdLst/>
                <a:ahLst/>
                <a:cxnLst/>
                <a:rect l="l" t="t" r="r" b="b"/>
                <a:pathLst>
                  <a:path w="557217" h="112394" extrusionOk="0">
                    <a:moveTo>
                      <a:pt x="557218" y="56197"/>
                    </a:moveTo>
                    <a:cubicBezTo>
                      <a:pt x="557218" y="87630"/>
                      <a:pt x="432440" y="112395"/>
                      <a:pt x="278136" y="112395"/>
                    </a:cubicBezTo>
                    <a:cubicBezTo>
                      <a:pt x="123830" y="112395"/>
                      <a:pt x="-947" y="88582"/>
                      <a:pt x="5" y="58102"/>
                    </a:cubicBezTo>
                    <a:cubicBezTo>
                      <a:pt x="958" y="26670"/>
                      <a:pt x="126688" y="952"/>
                      <a:pt x="279088" y="0"/>
                    </a:cubicBezTo>
                    <a:cubicBezTo>
                      <a:pt x="432440" y="0"/>
                      <a:pt x="556265" y="24765"/>
                      <a:pt x="557218" y="56197"/>
                    </a:cubicBezTo>
                    <a:close/>
                  </a:path>
                </a:pathLst>
              </a:custGeom>
              <a:solidFill>
                <a:srgbClr val="997B5B"/>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grpSp>
        <p:sp>
          <p:nvSpPr>
            <p:cNvPr id="2004" name="Google Shape;2004;p31"/>
            <p:cNvSpPr/>
            <p:nvPr/>
          </p:nvSpPr>
          <p:spPr>
            <a:xfrm flipH="1">
              <a:off x="1653533" y="1604454"/>
              <a:ext cx="9149242" cy="445258"/>
            </a:xfrm>
            <a:custGeom>
              <a:avLst/>
              <a:gdLst/>
              <a:ahLst/>
              <a:cxnLst/>
              <a:rect l="l" t="t" r="r" b="b"/>
              <a:pathLst>
                <a:path w="5374004" h="382196" extrusionOk="0">
                  <a:moveTo>
                    <a:pt x="798195" y="137887"/>
                  </a:moveTo>
                  <a:cubicBezTo>
                    <a:pt x="1045845" y="191227"/>
                    <a:pt x="1465898" y="477930"/>
                    <a:pt x="1724025" y="349342"/>
                  </a:cubicBezTo>
                  <a:cubicBezTo>
                    <a:pt x="2317433" y="64545"/>
                    <a:pt x="3855720" y="276952"/>
                    <a:pt x="4749165" y="381727"/>
                  </a:cubicBezTo>
                  <a:cubicBezTo>
                    <a:pt x="4957763" y="372202"/>
                    <a:pt x="5166360" y="359820"/>
                    <a:pt x="5374005" y="346485"/>
                  </a:cubicBezTo>
                  <a:cubicBezTo>
                    <a:pt x="4996815" y="280762"/>
                    <a:pt x="4316730" y="151222"/>
                    <a:pt x="4062413" y="175987"/>
                  </a:cubicBezTo>
                  <a:cubicBezTo>
                    <a:pt x="3691890" y="221707"/>
                    <a:pt x="2444115" y="38827"/>
                    <a:pt x="2252663" y="33112"/>
                  </a:cubicBezTo>
                  <a:cubicBezTo>
                    <a:pt x="2068830" y="32160"/>
                    <a:pt x="1735455" y="196942"/>
                    <a:pt x="1429703" y="202657"/>
                  </a:cubicBezTo>
                  <a:cubicBezTo>
                    <a:pt x="1112520" y="208372"/>
                    <a:pt x="1143953" y="41685"/>
                    <a:pt x="932498" y="7395"/>
                  </a:cubicBezTo>
                  <a:cubicBezTo>
                    <a:pt x="822008" y="-10703"/>
                    <a:pt x="393383" y="8347"/>
                    <a:pt x="0" y="22635"/>
                  </a:cubicBezTo>
                  <a:cubicBezTo>
                    <a:pt x="9525" y="66450"/>
                    <a:pt x="20003" y="110265"/>
                    <a:pt x="31433" y="153127"/>
                  </a:cubicBezTo>
                  <a:cubicBezTo>
                    <a:pt x="326708" y="132172"/>
                    <a:pt x="670560" y="109312"/>
                    <a:pt x="798195" y="137887"/>
                  </a:cubicBezTo>
                  <a:close/>
                </a:path>
              </a:pathLst>
            </a:custGeom>
            <a:solidFill>
              <a:srgbClr val="CE7F42">
                <a:alpha val="18820"/>
              </a:srgbClr>
            </a:solidFill>
            <a:ln>
              <a:noFill/>
            </a:ln>
          </p:spPr>
          <p:txBody>
            <a:bodyPr spcFirstLastPara="1" wrap="square" lIns="137138" tIns="68550" rIns="137138" bIns="68550" anchor="ctr" anchorCtr="0">
              <a:noAutofit/>
            </a:bodyPr>
            <a:lstStyle/>
            <a:p>
              <a:endParaRPr sz="2700">
                <a:solidFill>
                  <a:srgbClr val="000000"/>
                </a:solidFill>
                <a:latin typeface="Calibri"/>
                <a:ea typeface="Calibri"/>
                <a:cs typeface="Calibri"/>
                <a:sym typeface="Calibri"/>
              </a:endParaRPr>
            </a:p>
          </p:txBody>
        </p:sp>
      </p:grpSp>
      <p:sp>
        <p:nvSpPr>
          <p:cNvPr id="2005" name="Google Shape;2005;p31"/>
          <p:cNvSpPr txBox="1">
            <a:spLocks noGrp="1"/>
          </p:cNvSpPr>
          <p:nvPr>
            <p:ph type="title"/>
          </p:nvPr>
        </p:nvSpPr>
        <p:spPr>
          <a:xfrm>
            <a:off x="2316413" y="2255588"/>
            <a:ext cx="13296600" cy="3376800"/>
          </a:xfrm>
          <a:prstGeom prst="rect">
            <a:avLst/>
          </a:prstGeom>
        </p:spPr>
        <p:txBody>
          <a:bodyPr spcFirstLastPara="1" vert="horz" wrap="square" lIns="182850" tIns="182850" rIns="182850" bIns="182850" rtlCol="0" anchor="ctr" anchorCtr="0">
            <a:noAutofit/>
          </a:bodyPr>
          <a:lstStyle/>
          <a:p>
            <a:r>
              <a:rPr lang="en">
                <a:solidFill>
                  <a:schemeClr val="lt1"/>
                </a:solidFill>
              </a:rPr>
              <a:t>Thank you!</a:t>
            </a:r>
            <a:endParaRPr>
              <a:solidFill>
                <a:schemeClr val="lt1"/>
              </a:solidFill>
            </a:endParaRPr>
          </a:p>
        </p:txBody>
      </p:sp>
    </p:spTree>
    <p:extLst>
      <p:ext uri="{BB962C8B-B14F-4D97-AF65-F5344CB8AC3E}">
        <p14:creationId xmlns:p14="http://schemas.microsoft.com/office/powerpoint/2010/main" val="2338825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09220" y="8055344"/>
            <a:ext cx="5144990" cy="926502"/>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1F1F1"/>
            </a:solidFill>
          </p:spPr>
        </p:sp>
      </p:grpSp>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832329" y="6883905"/>
            <a:ext cx="418628" cy="497291"/>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181013" y="1459423"/>
            <a:ext cx="582682" cy="835386"/>
          </a:xfrm>
          <a:prstGeom prst="rect">
            <a:avLst/>
          </a:prstGeom>
        </p:spPr>
      </p:pic>
      <p:sp>
        <p:nvSpPr>
          <p:cNvPr id="10" name="TextBox 10"/>
          <p:cNvSpPr txBox="1"/>
          <p:nvPr/>
        </p:nvSpPr>
        <p:spPr>
          <a:xfrm>
            <a:off x="1760355" y="-142257"/>
            <a:ext cx="8604884" cy="1949893"/>
          </a:xfrm>
          <a:prstGeom prst="rect">
            <a:avLst/>
          </a:prstGeom>
        </p:spPr>
        <p:txBody>
          <a:bodyPr lIns="0" tIns="0" rIns="0" bIns="0" rtlCol="0" anchor="t">
            <a:spAutoFit/>
          </a:bodyPr>
          <a:lstStyle/>
          <a:p>
            <a:pPr algn="ctr">
              <a:lnSpc>
                <a:spcPts val="7620"/>
              </a:lnSpc>
            </a:pPr>
            <a:endParaRPr dirty="0"/>
          </a:p>
          <a:p>
            <a:pPr algn="ctr">
              <a:lnSpc>
                <a:spcPts val="7620"/>
              </a:lnSpc>
            </a:pPr>
            <a:r>
              <a:rPr lang="en-US" sz="6350" dirty="0">
                <a:solidFill>
                  <a:srgbClr val="15485B"/>
                </a:solidFill>
                <a:latin typeface="Nunito Light"/>
              </a:rPr>
              <a:t>Ch</a:t>
            </a:r>
            <a:r>
              <a:rPr lang="vi-VN" sz="6350" dirty="0">
                <a:solidFill>
                  <a:srgbClr val="15485B"/>
                </a:solidFill>
                <a:latin typeface="Nunito Light"/>
              </a:rPr>
              <a:t>ư</a:t>
            </a:r>
            <a:r>
              <a:rPr lang="en-US" sz="6350" dirty="0" err="1">
                <a:solidFill>
                  <a:srgbClr val="15485B"/>
                </a:solidFill>
                <a:latin typeface="Nunito Light"/>
              </a:rPr>
              <a:t>ơng</a:t>
            </a:r>
            <a:r>
              <a:rPr lang="en-US" sz="6350" dirty="0">
                <a:solidFill>
                  <a:srgbClr val="15485B"/>
                </a:solidFill>
                <a:latin typeface="Nunito Light"/>
              </a:rPr>
              <a:t> 1: </a:t>
            </a:r>
            <a:r>
              <a:rPr lang="en-US" sz="6350" dirty="0" err="1">
                <a:solidFill>
                  <a:srgbClr val="15485B"/>
                </a:solidFill>
                <a:latin typeface="Nunito Light"/>
              </a:rPr>
              <a:t>Giới</a:t>
            </a:r>
            <a:r>
              <a:rPr lang="en-US" sz="6350" dirty="0">
                <a:solidFill>
                  <a:srgbClr val="15485B"/>
                </a:solidFill>
                <a:latin typeface="Nunito Light"/>
              </a:rPr>
              <a:t> </a:t>
            </a:r>
            <a:r>
              <a:rPr lang="en-US" sz="6350" dirty="0" err="1">
                <a:solidFill>
                  <a:srgbClr val="15485B"/>
                </a:solidFill>
                <a:latin typeface="Nunito Light"/>
              </a:rPr>
              <a:t>thiệu</a:t>
            </a:r>
            <a:endParaRPr lang="en-US" sz="6350" dirty="0">
              <a:solidFill>
                <a:srgbClr val="15485B"/>
              </a:solidFill>
              <a:latin typeface="Nunito Light"/>
            </a:endParaRPr>
          </a:p>
        </p:txBody>
      </p:sp>
      <p:pic>
        <p:nvPicPr>
          <p:cNvPr id="11" name="Picture 2">
            <a:extLst>
              <a:ext uri="{FF2B5EF4-FFF2-40B4-BE49-F238E27FC236}">
                <a16:creationId xmlns:a16="http://schemas.microsoft.com/office/drawing/2014/main" id="{861CB417-545E-4CC4-8010-F20B58B0B51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98380" y="1869496"/>
            <a:ext cx="3044638" cy="2823209"/>
          </a:xfrm>
          <a:prstGeom prst="rect">
            <a:avLst/>
          </a:prstGeom>
        </p:spPr>
      </p:pic>
      <p:sp>
        <p:nvSpPr>
          <p:cNvPr id="12" name="Rectangle 11">
            <a:extLst>
              <a:ext uri="{FF2B5EF4-FFF2-40B4-BE49-F238E27FC236}">
                <a16:creationId xmlns:a16="http://schemas.microsoft.com/office/drawing/2014/main" id="{063C362E-655F-448A-9E88-0F7331040602}"/>
              </a:ext>
            </a:extLst>
          </p:cNvPr>
          <p:cNvSpPr/>
          <p:nvPr/>
        </p:nvSpPr>
        <p:spPr>
          <a:xfrm>
            <a:off x="4267200" y="2302429"/>
            <a:ext cx="14020800" cy="3600986"/>
          </a:xfrm>
          <a:prstGeom prst="rect">
            <a:avLst/>
          </a:prstGeom>
        </p:spPr>
        <p:txBody>
          <a:bodyPr wrap="square">
            <a:spAutoFit/>
          </a:bodyPr>
          <a:lstStyle/>
          <a:p>
            <a:r>
              <a:rPr lang="vi-VN" sz="3000" dirty="0">
                <a:solidFill>
                  <a:srgbClr val="242021"/>
                </a:solidFill>
                <a:latin typeface="Nunito Light" panose="020B0604020202020204" charset="0"/>
              </a:rPr>
              <a:t>Theo nghĩa rộng, thương mại điện tử là việc sử dụng các mạng máy tính để nâng cao hiệu suất của</a:t>
            </a:r>
            <a:r>
              <a:rPr lang="en-US" sz="3000" dirty="0">
                <a:solidFill>
                  <a:srgbClr val="242021"/>
                </a:solidFill>
                <a:latin typeface="Nunito Light" panose="020B0604020202020204" charset="0"/>
              </a:rPr>
              <a:t> </a:t>
            </a:r>
            <a:r>
              <a:rPr lang="vi-VN" sz="3000" dirty="0">
                <a:solidFill>
                  <a:srgbClr val="242021"/>
                </a:solidFill>
                <a:latin typeface="Nunito Light" panose="020B0604020202020204" charset="0"/>
              </a:rPr>
              <a:t>tổ chức. </a:t>
            </a:r>
            <a:r>
              <a:rPr lang="en-US" sz="3000" dirty="0">
                <a:solidFill>
                  <a:srgbClr val="242021"/>
                </a:solidFill>
                <a:latin typeface="Nunito Light" panose="020B0604020202020204" charset="0"/>
              </a:rPr>
              <a:t> </a:t>
            </a:r>
          </a:p>
          <a:p>
            <a:r>
              <a:rPr lang="en-US" sz="3000" dirty="0">
                <a:solidFill>
                  <a:srgbClr val="242021"/>
                </a:solidFill>
                <a:latin typeface="Nunito Light" panose="020B0604020202020204" charset="0"/>
              </a:rPr>
              <a:t>-</a:t>
            </a:r>
            <a:r>
              <a:rPr lang="en-US" sz="3000" dirty="0" err="1">
                <a:solidFill>
                  <a:srgbClr val="242021"/>
                </a:solidFill>
                <a:latin typeface="Nunito Light" panose="020B0604020202020204" charset="0"/>
              </a:rPr>
              <a:t>Một</a:t>
            </a:r>
            <a:r>
              <a:rPr lang="en-US" sz="3000" dirty="0">
                <a:solidFill>
                  <a:srgbClr val="242021"/>
                </a:solidFill>
                <a:latin typeface="Nunito Light" panose="020B0604020202020204" charset="0"/>
              </a:rPr>
              <a:t> </a:t>
            </a:r>
            <a:r>
              <a:rPr lang="en-US" sz="3000" dirty="0" err="1">
                <a:solidFill>
                  <a:srgbClr val="242021"/>
                </a:solidFill>
                <a:latin typeface="Nunito Light" panose="020B0604020202020204" charset="0"/>
              </a:rPr>
              <a:t>số</a:t>
            </a:r>
            <a:r>
              <a:rPr lang="en-US" sz="3000" dirty="0">
                <a:solidFill>
                  <a:srgbClr val="242021"/>
                </a:solidFill>
                <a:latin typeface="Nunito Light" panose="020B0604020202020204" charset="0"/>
              </a:rPr>
              <a:t> </a:t>
            </a:r>
            <a:r>
              <a:rPr lang="en-US" sz="3000" dirty="0" err="1">
                <a:solidFill>
                  <a:srgbClr val="242021"/>
                </a:solidFill>
                <a:latin typeface="Nunito Light" panose="020B0604020202020204" charset="0"/>
              </a:rPr>
              <a:t>yếu</a:t>
            </a:r>
            <a:r>
              <a:rPr lang="en-US" sz="3000" dirty="0">
                <a:solidFill>
                  <a:srgbClr val="242021"/>
                </a:solidFill>
                <a:latin typeface="Nunito Light" panose="020B0604020202020204" charset="0"/>
              </a:rPr>
              <a:t> </a:t>
            </a:r>
            <a:r>
              <a:rPr lang="en-US" sz="3000" dirty="0" err="1">
                <a:solidFill>
                  <a:srgbClr val="242021"/>
                </a:solidFill>
                <a:latin typeface="Nunito Light" panose="020B0604020202020204" charset="0"/>
              </a:rPr>
              <a:t>tố</a:t>
            </a:r>
            <a:r>
              <a:rPr lang="en-US" sz="3000" dirty="0">
                <a:solidFill>
                  <a:srgbClr val="242021"/>
                </a:solidFill>
                <a:latin typeface="Nunito Light" panose="020B0604020202020204" charset="0"/>
              </a:rPr>
              <a:t> </a:t>
            </a:r>
            <a:r>
              <a:rPr lang="en-US" sz="3000" dirty="0" err="1">
                <a:solidFill>
                  <a:srgbClr val="242021"/>
                </a:solidFill>
                <a:latin typeface="Nunito Light" panose="020B0604020202020204" charset="0"/>
              </a:rPr>
              <a:t>hiệu</a:t>
            </a:r>
            <a:r>
              <a:rPr lang="en-US" sz="3000" dirty="0">
                <a:solidFill>
                  <a:srgbClr val="242021"/>
                </a:solidFill>
                <a:latin typeface="Nunito Light" panose="020B0604020202020204" charset="0"/>
              </a:rPr>
              <a:t> </a:t>
            </a:r>
            <a:r>
              <a:rPr lang="en-US" sz="3000" dirty="0" err="1">
                <a:solidFill>
                  <a:srgbClr val="242021"/>
                </a:solidFill>
                <a:latin typeface="Nunito Light" panose="020B0604020202020204" charset="0"/>
              </a:rPr>
              <a:t>suất</a:t>
            </a:r>
            <a:r>
              <a:rPr lang="en-US" sz="3000" dirty="0">
                <a:solidFill>
                  <a:srgbClr val="242021"/>
                </a:solidFill>
                <a:latin typeface="Nunito Light" panose="020B0604020202020204" charset="0"/>
              </a:rPr>
              <a:t> </a:t>
            </a:r>
            <a:r>
              <a:rPr lang="en-US" sz="3000" dirty="0" err="1">
                <a:solidFill>
                  <a:srgbClr val="242021"/>
                </a:solidFill>
                <a:latin typeface="Nunito Light" panose="020B0604020202020204" charset="0"/>
              </a:rPr>
              <a:t>mà</a:t>
            </a:r>
            <a:r>
              <a:rPr lang="en-US" sz="3000" dirty="0">
                <a:solidFill>
                  <a:srgbClr val="242021"/>
                </a:solidFill>
                <a:latin typeface="Nunito Light" panose="020B0604020202020204" charset="0"/>
              </a:rPr>
              <a:t> </a:t>
            </a:r>
            <a:r>
              <a:rPr lang="en-US" sz="3000" dirty="0" err="1">
                <a:solidFill>
                  <a:srgbClr val="242021"/>
                </a:solidFill>
                <a:latin typeface="Nunito Light" panose="020B0604020202020204" charset="0"/>
              </a:rPr>
              <a:t>tổ</a:t>
            </a:r>
            <a:r>
              <a:rPr lang="en-US" sz="3000" dirty="0">
                <a:solidFill>
                  <a:srgbClr val="242021"/>
                </a:solidFill>
                <a:latin typeface="Nunito Light" panose="020B0604020202020204" charset="0"/>
              </a:rPr>
              <a:t> </a:t>
            </a:r>
            <a:r>
              <a:rPr lang="en-US" sz="3000" dirty="0" err="1">
                <a:solidFill>
                  <a:srgbClr val="242021"/>
                </a:solidFill>
                <a:latin typeface="Nunito Light" panose="020B0604020202020204" charset="0"/>
              </a:rPr>
              <a:t>chức</a:t>
            </a:r>
            <a:r>
              <a:rPr lang="en-US" sz="3000" dirty="0">
                <a:solidFill>
                  <a:srgbClr val="242021"/>
                </a:solidFill>
                <a:latin typeface="Nunito Light" panose="020B0604020202020204" charset="0"/>
              </a:rPr>
              <a:t> </a:t>
            </a:r>
            <a:r>
              <a:rPr lang="en-US" sz="3000" dirty="0" err="1">
                <a:solidFill>
                  <a:srgbClr val="242021"/>
                </a:solidFill>
                <a:latin typeface="Nunito Light" panose="020B0604020202020204" charset="0"/>
              </a:rPr>
              <a:t>có</a:t>
            </a:r>
            <a:r>
              <a:rPr lang="en-US" sz="3000" dirty="0">
                <a:solidFill>
                  <a:srgbClr val="242021"/>
                </a:solidFill>
                <a:latin typeface="Nunito Light" panose="020B0604020202020204" charset="0"/>
              </a:rPr>
              <a:t> </a:t>
            </a:r>
            <a:r>
              <a:rPr lang="en-US" sz="3000" dirty="0" err="1">
                <a:solidFill>
                  <a:srgbClr val="242021"/>
                </a:solidFill>
                <a:latin typeface="Nunito Light" panose="020B0604020202020204" charset="0"/>
              </a:rPr>
              <a:t>thể</a:t>
            </a:r>
            <a:r>
              <a:rPr lang="en-US" sz="3000" dirty="0">
                <a:solidFill>
                  <a:srgbClr val="242021"/>
                </a:solidFill>
                <a:latin typeface="Nunito Light" panose="020B0604020202020204" charset="0"/>
              </a:rPr>
              <a:t> </a:t>
            </a:r>
            <a:r>
              <a:rPr lang="en-US" sz="3000" dirty="0" err="1">
                <a:solidFill>
                  <a:srgbClr val="242021"/>
                </a:solidFill>
                <a:latin typeface="Nunito Light" panose="020B0604020202020204" charset="0"/>
              </a:rPr>
              <a:t>đạt</a:t>
            </a:r>
            <a:r>
              <a:rPr lang="en-US" sz="3000" dirty="0">
                <a:solidFill>
                  <a:srgbClr val="242021"/>
                </a:solidFill>
                <a:latin typeface="Nunito Light" panose="020B0604020202020204" charset="0"/>
              </a:rPr>
              <a:t> đ</a:t>
            </a:r>
            <a:r>
              <a:rPr lang="vi-VN" sz="3000" dirty="0">
                <a:solidFill>
                  <a:srgbClr val="242021"/>
                </a:solidFill>
                <a:latin typeface="Nunito Light" panose="020B0604020202020204" charset="0"/>
              </a:rPr>
              <a:t>ư</a:t>
            </a:r>
            <a:r>
              <a:rPr lang="en-US" sz="3000" dirty="0" err="1">
                <a:solidFill>
                  <a:srgbClr val="242021"/>
                </a:solidFill>
                <a:latin typeface="Nunito Light" panose="020B0604020202020204" charset="0"/>
              </a:rPr>
              <a:t>ợc</a:t>
            </a:r>
            <a:r>
              <a:rPr lang="en-US" sz="3000" dirty="0">
                <a:solidFill>
                  <a:srgbClr val="242021"/>
                </a:solidFill>
                <a:latin typeface="Nunito Light" panose="020B0604020202020204" charset="0"/>
              </a:rPr>
              <a:t> </a:t>
            </a:r>
            <a:r>
              <a:rPr lang="en-US" sz="3000" dirty="0" err="1">
                <a:solidFill>
                  <a:srgbClr val="242021"/>
                </a:solidFill>
                <a:latin typeface="Nunito Light" panose="020B0604020202020204" charset="0"/>
              </a:rPr>
              <a:t>thông</a:t>
            </a:r>
            <a:r>
              <a:rPr lang="en-US" sz="3000" dirty="0">
                <a:solidFill>
                  <a:srgbClr val="242021"/>
                </a:solidFill>
                <a:latin typeface="Nunito Light" panose="020B0604020202020204" charset="0"/>
              </a:rPr>
              <a:t> qua TMĐT: </a:t>
            </a:r>
          </a:p>
          <a:p>
            <a:r>
              <a:rPr lang="en-US" sz="3000" dirty="0">
                <a:solidFill>
                  <a:srgbClr val="242021"/>
                </a:solidFill>
                <a:latin typeface="Nunito Light" panose="020B0604020202020204" charset="0"/>
              </a:rPr>
              <a:t>+ </a:t>
            </a:r>
            <a:r>
              <a:rPr lang="vi-VN" sz="3000" dirty="0">
                <a:solidFill>
                  <a:srgbClr val="242021"/>
                </a:solidFill>
                <a:latin typeface="Nunito Light" panose="020B0604020202020204" charset="0"/>
              </a:rPr>
              <a:t>Gia tăng lợi nhuận</a:t>
            </a:r>
            <a:endParaRPr lang="en-US" sz="3000" dirty="0">
              <a:solidFill>
                <a:srgbClr val="242021"/>
              </a:solidFill>
              <a:latin typeface="Nunito Light" panose="020B0604020202020204" charset="0"/>
            </a:endParaRPr>
          </a:p>
          <a:p>
            <a:r>
              <a:rPr lang="en-US" sz="3000" dirty="0">
                <a:solidFill>
                  <a:srgbClr val="242021"/>
                </a:solidFill>
                <a:latin typeface="Nunito Light" panose="020B0604020202020204" charset="0"/>
              </a:rPr>
              <a:t>+ C</a:t>
            </a:r>
            <a:r>
              <a:rPr lang="vi-VN" sz="3000" dirty="0">
                <a:solidFill>
                  <a:srgbClr val="242021"/>
                </a:solidFill>
                <a:latin typeface="Nunito Light" panose="020B0604020202020204" charset="0"/>
              </a:rPr>
              <a:t>hiếm thêm thị phần</a:t>
            </a:r>
            <a:endParaRPr lang="en-US" sz="3000" dirty="0">
              <a:solidFill>
                <a:srgbClr val="242021"/>
              </a:solidFill>
              <a:latin typeface="Nunito Light" panose="020B0604020202020204" charset="0"/>
            </a:endParaRPr>
          </a:p>
          <a:p>
            <a:r>
              <a:rPr lang="en-US" sz="3000" dirty="0">
                <a:solidFill>
                  <a:srgbClr val="242021"/>
                </a:solidFill>
                <a:latin typeface="Nunito Light" panose="020B0604020202020204" charset="0"/>
              </a:rPr>
              <a:t>+ C</a:t>
            </a:r>
            <a:r>
              <a:rPr lang="vi-VN" sz="3000" dirty="0">
                <a:solidFill>
                  <a:srgbClr val="242021"/>
                </a:solidFill>
                <a:latin typeface="Nunito Light" panose="020B0604020202020204" charset="0"/>
              </a:rPr>
              <a:t>ải thiện dịch vụ khách hàng</a:t>
            </a:r>
            <a:endParaRPr lang="en-US" sz="3000" dirty="0">
              <a:solidFill>
                <a:srgbClr val="242021"/>
              </a:solidFill>
              <a:latin typeface="Nunito Light" panose="020B0604020202020204" charset="0"/>
            </a:endParaRPr>
          </a:p>
          <a:p>
            <a:r>
              <a:rPr lang="en-US" sz="3000" dirty="0">
                <a:solidFill>
                  <a:srgbClr val="242021"/>
                </a:solidFill>
                <a:latin typeface="Nunito Light" panose="020B0604020202020204" charset="0"/>
              </a:rPr>
              <a:t>+</a:t>
            </a:r>
            <a:r>
              <a:rPr lang="vi-VN" sz="3000" dirty="0">
                <a:solidFill>
                  <a:srgbClr val="242021"/>
                </a:solidFill>
                <a:latin typeface="Nunito Light" panose="020B0604020202020204" charset="0"/>
              </a:rPr>
              <a:t> </a:t>
            </a:r>
            <a:r>
              <a:rPr lang="en-US" sz="3000" dirty="0">
                <a:solidFill>
                  <a:srgbClr val="242021"/>
                </a:solidFill>
                <a:latin typeface="Nunito Light" panose="020B0604020202020204" charset="0"/>
              </a:rPr>
              <a:t>P</a:t>
            </a:r>
            <a:r>
              <a:rPr lang="vi-VN" sz="3000" dirty="0">
                <a:solidFill>
                  <a:srgbClr val="242021"/>
                </a:solidFill>
                <a:latin typeface="Nunito Light" panose="020B0604020202020204" charset="0"/>
              </a:rPr>
              <a:t>hân phối sản</a:t>
            </a:r>
            <a:r>
              <a:rPr lang="en-US" sz="3000" dirty="0">
                <a:solidFill>
                  <a:srgbClr val="242021"/>
                </a:solidFill>
                <a:latin typeface="Nunito Light" panose="020B0604020202020204" charset="0"/>
              </a:rPr>
              <a:t> </a:t>
            </a:r>
            <a:r>
              <a:rPr lang="vi-VN" sz="3000" dirty="0">
                <a:solidFill>
                  <a:srgbClr val="242021"/>
                </a:solidFill>
                <a:latin typeface="Nunito Light" panose="020B0604020202020204" charset="0"/>
              </a:rPr>
              <a:t>phẩm nhanh</a:t>
            </a:r>
            <a:r>
              <a:rPr lang="en-US" sz="3000" dirty="0">
                <a:solidFill>
                  <a:srgbClr val="242021"/>
                </a:solidFill>
                <a:latin typeface="Nunito Light" panose="020B0604020202020204" charset="0"/>
              </a:rPr>
              <a:t> h</a:t>
            </a:r>
            <a:r>
              <a:rPr lang="vi-VN" sz="3000" dirty="0">
                <a:solidFill>
                  <a:srgbClr val="242021"/>
                </a:solidFill>
                <a:latin typeface="Nunito Light" panose="020B0604020202020204" charset="0"/>
              </a:rPr>
              <a:t>ơ</a:t>
            </a:r>
            <a:r>
              <a:rPr lang="en-US" sz="3000" dirty="0">
                <a:solidFill>
                  <a:srgbClr val="242021"/>
                </a:solidFill>
                <a:latin typeface="Nunito Light" panose="020B0604020202020204" charset="0"/>
              </a:rPr>
              <a:t>n</a:t>
            </a:r>
            <a:br>
              <a:rPr lang="vi-VN" dirty="0"/>
            </a:br>
            <a:endParaRPr lang="en-US" dirty="0"/>
          </a:p>
        </p:txBody>
      </p:sp>
      <p:sp>
        <p:nvSpPr>
          <p:cNvPr id="13" name="Rectangle 12">
            <a:extLst>
              <a:ext uri="{FF2B5EF4-FFF2-40B4-BE49-F238E27FC236}">
                <a16:creationId xmlns:a16="http://schemas.microsoft.com/office/drawing/2014/main" id="{2D4C069A-8920-40BA-A507-419A22E9FA04}"/>
              </a:ext>
            </a:extLst>
          </p:cNvPr>
          <p:cNvSpPr/>
          <p:nvPr/>
        </p:nvSpPr>
        <p:spPr>
          <a:xfrm>
            <a:off x="4267200" y="5950035"/>
            <a:ext cx="12344400" cy="3323987"/>
          </a:xfrm>
          <a:prstGeom prst="rect">
            <a:avLst/>
          </a:prstGeom>
        </p:spPr>
        <p:txBody>
          <a:bodyPr wrap="square">
            <a:spAutoFit/>
          </a:bodyPr>
          <a:lstStyle/>
          <a:p>
            <a:pPr marL="457200" lvl="0" indent="-457200">
              <a:buFont typeface="Symbol" panose="05050102010706020507" pitchFamily="18" charset="2"/>
              <a:buChar char="Þ"/>
            </a:pPr>
            <a:r>
              <a:rPr lang="en-US" sz="3000" dirty="0">
                <a:solidFill>
                  <a:srgbClr val="242021"/>
                </a:solidFill>
                <a:highlight>
                  <a:srgbClr val="FFFF00"/>
                </a:highlight>
                <a:latin typeface="Nunito Light" panose="020B0604020202020204" charset="0"/>
              </a:rPr>
              <a:t>TMĐT </a:t>
            </a:r>
            <a:r>
              <a:rPr lang="vi-VN" sz="3000" dirty="0">
                <a:solidFill>
                  <a:srgbClr val="242021"/>
                </a:solidFill>
                <a:highlight>
                  <a:srgbClr val="FFFF00"/>
                </a:highlight>
                <a:latin typeface="Nunito Light" panose="020B0604020202020204" charset="0"/>
              </a:rPr>
              <a:t>bao gồm việc sử dụng công</a:t>
            </a:r>
            <a:r>
              <a:rPr lang="en-US" sz="3000" dirty="0">
                <a:solidFill>
                  <a:srgbClr val="242021"/>
                </a:solidFill>
                <a:highlight>
                  <a:srgbClr val="FFFF00"/>
                </a:highlight>
                <a:latin typeface="Nunito Light" panose="020B0604020202020204" charset="0"/>
              </a:rPr>
              <a:t> </a:t>
            </a:r>
            <a:r>
              <a:rPr lang="vi-VN" sz="3000" dirty="0">
                <a:solidFill>
                  <a:srgbClr val="242021"/>
                </a:solidFill>
                <a:highlight>
                  <a:srgbClr val="FFFF00"/>
                </a:highlight>
                <a:latin typeface="Nunito Light" panose="020B0604020202020204" charset="0"/>
              </a:rPr>
              <a:t>nghệ thông tin để gia tăng mức độ truyền thông và giao dịch với tất cả các bên liên quan với tổ chức.</a:t>
            </a:r>
            <a:endParaRPr lang="en-US" sz="3000" dirty="0">
              <a:solidFill>
                <a:srgbClr val="242021"/>
              </a:solidFill>
              <a:highlight>
                <a:srgbClr val="FFFF00"/>
              </a:highlight>
              <a:latin typeface="Nunito Light" panose="020B0604020202020204" charset="0"/>
            </a:endParaRPr>
          </a:p>
          <a:p>
            <a:pPr lvl="0"/>
            <a:endParaRPr lang="en-US" sz="3000" dirty="0">
              <a:solidFill>
                <a:srgbClr val="242021"/>
              </a:solidFill>
              <a:latin typeface="Nunito Light" panose="020B0604020202020204" charset="0"/>
            </a:endParaRPr>
          </a:p>
          <a:p>
            <a:pPr lvl="0"/>
            <a:endParaRPr lang="vi-VN" sz="3000" dirty="0">
              <a:solidFill>
                <a:srgbClr val="242021"/>
              </a:solidFill>
              <a:latin typeface="Nunito Light" panose="020B0604020202020204" charset="0"/>
            </a:endParaRPr>
          </a:p>
          <a:p>
            <a:pPr lvl="0"/>
            <a:r>
              <a:rPr lang="vi-VN" sz="3000" dirty="0">
                <a:solidFill>
                  <a:srgbClr val="242021"/>
                </a:solidFill>
                <a:latin typeface="Nunito Light" panose="020B0604020202020204" charset="0"/>
              </a:rPr>
              <a:t>Những bên liên quan đó bao gồm khách hàng, nhà cung ứng, các cơ quan điều tiết của chính phủ, tổ</a:t>
            </a:r>
            <a:r>
              <a:rPr lang="en-US" sz="3000" dirty="0">
                <a:solidFill>
                  <a:srgbClr val="242021"/>
                </a:solidFill>
                <a:latin typeface="Nunito Light" panose="020B0604020202020204" charset="0"/>
              </a:rPr>
              <a:t> </a:t>
            </a:r>
            <a:r>
              <a:rPr lang="vi-VN" sz="3000" dirty="0">
                <a:solidFill>
                  <a:srgbClr val="242021"/>
                </a:solidFill>
                <a:latin typeface="Nunito Light" panose="020B0604020202020204" charset="0"/>
              </a:rPr>
              <a:t>chức tài chính, nhân viên và cả công chúng.</a:t>
            </a:r>
            <a:endParaRPr lang="en-US" dirty="0"/>
          </a:p>
        </p:txBody>
      </p:sp>
      <p:sp>
        <p:nvSpPr>
          <p:cNvPr id="15" name="Action Button: Help 14">
            <a:hlinkClick r:id="" action="ppaction://noaction" highlightClick="1"/>
            <a:extLst>
              <a:ext uri="{FF2B5EF4-FFF2-40B4-BE49-F238E27FC236}">
                <a16:creationId xmlns:a16="http://schemas.microsoft.com/office/drawing/2014/main" id="{D74A8719-162F-4243-9E4E-5891D8ED7F16}"/>
              </a:ext>
            </a:extLst>
          </p:cNvPr>
          <p:cNvSpPr/>
          <p:nvPr/>
        </p:nvSpPr>
        <p:spPr>
          <a:xfrm>
            <a:off x="16383000" y="349620"/>
            <a:ext cx="1371600" cy="1450396"/>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16" name="Rectangle 15">
            <a:extLst>
              <a:ext uri="{FF2B5EF4-FFF2-40B4-BE49-F238E27FC236}">
                <a16:creationId xmlns:a16="http://schemas.microsoft.com/office/drawing/2014/main" id="{8CEB5BA7-F2EC-4ADF-AB4C-8F7662366AE1}"/>
              </a:ext>
            </a:extLst>
          </p:cNvPr>
          <p:cNvSpPr/>
          <p:nvPr/>
        </p:nvSpPr>
        <p:spPr>
          <a:xfrm>
            <a:off x="12192000" y="640876"/>
            <a:ext cx="4212548" cy="1015663"/>
          </a:xfrm>
          <a:prstGeom prst="rect">
            <a:avLst/>
          </a:prstGeom>
          <a:noFill/>
        </p:spPr>
        <p:txBody>
          <a:bodyPr wrap="square" lIns="91440" tIns="45720" rIns="91440" bIns="45720">
            <a:spAutoFit/>
          </a:bodyPr>
          <a:lstStyle/>
          <a:p>
            <a:pPr algn="ctr"/>
            <a:r>
              <a:rPr lang="en-US" sz="6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TMĐT </a:t>
            </a:r>
            <a:r>
              <a:rPr lang="en-US" sz="6000" b="1" cap="none" spc="0"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là</a:t>
            </a:r>
            <a:r>
              <a:rPr lang="en-US" sz="6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lang="en-US" sz="6000" b="1" cap="none" spc="0"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gì</a:t>
            </a:r>
            <a:r>
              <a:rPr lang="en-US" sz="6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5"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Group 4"/>
          <p:cNvGrpSpPr/>
          <p:nvPr/>
        </p:nvGrpSpPr>
        <p:grpSpPr>
          <a:xfrm>
            <a:off x="10664023" y="7838269"/>
            <a:ext cx="6067061" cy="1034924"/>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5485B">
                <a:alpha val="8627"/>
              </a:srgbClr>
            </a:solidFill>
          </p:spPr>
        </p:sp>
      </p:gr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652726" y="375941"/>
            <a:ext cx="418628" cy="497291"/>
          </a:xfrm>
          <a:prstGeom prst="rect">
            <a:avLst/>
          </a:prstGeom>
        </p:spPr>
      </p:pic>
      <p:pic>
        <p:nvPicPr>
          <p:cNvPr id="7" name="Picture 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182950" y="8873193"/>
            <a:ext cx="939552" cy="1194978"/>
          </a:xfrm>
          <a:prstGeom prst="rect">
            <a:avLst/>
          </a:prstGeom>
        </p:spPr>
      </p:pic>
      <p:sp>
        <p:nvSpPr>
          <p:cNvPr id="15" name="TextBox 14">
            <a:extLst>
              <a:ext uri="{FF2B5EF4-FFF2-40B4-BE49-F238E27FC236}">
                <a16:creationId xmlns:a16="http://schemas.microsoft.com/office/drawing/2014/main" id="{554A31FD-D457-4A9A-9814-77222CBC636D}"/>
              </a:ext>
            </a:extLst>
          </p:cNvPr>
          <p:cNvSpPr txBox="1"/>
          <p:nvPr/>
        </p:nvSpPr>
        <p:spPr>
          <a:xfrm>
            <a:off x="539116" y="-350359"/>
            <a:ext cx="8604884" cy="1949893"/>
          </a:xfrm>
          <a:prstGeom prst="rect">
            <a:avLst/>
          </a:prstGeom>
        </p:spPr>
        <p:txBody>
          <a:bodyPr lIns="0" tIns="0" rIns="0" bIns="0" rtlCol="0" anchor="t">
            <a:spAutoFit/>
          </a:bodyPr>
          <a:lstStyle/>
          <a:p>
            <a:pPr algn="ctr">
              <a:lnSpc>
                <a:spcPts val="7620"/>
              </a:lnSpc>
            </a:pPr>
            <a:endParaRPr dirty="0"/>
          </a:p>
          <a:p>
            <a:pPr algn="ctr">
              <a:lnSpc>
                <a:spcPts val="7620"/>
              </a:lnSpc>
            </a:pPr>
            <a:r>
              <a:rPr lang="en-US" sz="6350" dirty="0">
                <a:solidFill>
                  <a:srgbClr val="15485B"/>
                </a:solidFill>
                <a:latin typeface="Nunito Light"/>
              </a:rPr>
              <a:t>Ch</a:t>
            </a:r>
            <a:r>
              <a:rPr lang="vi-VN" sz="6350" dirty="0">
                <a:solidFill>
                  <a:srgbClr val="15485B"/>
                </a:solidFill>
                <a:latin typeface="Nunito Light"/>
              </a:rPr>
              <a:t>ư</a:t>
            </a:r>
            <a:r>
              <a:rPr lang="en-US" sz="6350" dirty="0" err="1">
                <a:solidFill>
                  <a:srgbClr val="15485B"/>
                </a:solidFill>
                <a:latin typeface="Nunito Light"/>
              </a:rPr>
              <a:t>ơng</a:t>
            </a:r>
            <a:r>
              <a:rPr lang="en-US" sz="6350" dirty="0">
                <a:solidFill>
                  <a:srgbClr val="15485B"/>
                </a:solidFill>
                <a:latin typeface="Nunito Light"/>
              </a:rPr>
              <a:t> 1: </a:t>
            </a:r>
            <a:r>
              <a:rPr lang="en-US" sz="6350" dirty="0" err="1">
                <a:solidFill>
                  <a:srgbClr val="15485B"/>
                </a:solidFill>
                <a:latin typeface="Nunito Light"/>
              </a:rPr>
              <a:t>Giới</a:t>
            </a:r>
            <a:r>
              <a:rPr lang="en-US" sz="6350" dirty="0">
                <a:solidFill>
                  <a:srgbClr val="15485B"/>
                </a:solidFill>
                <a:latin typeface="Nunito Light"/>
              </a:rPr>
              <a:t> </a:t>
            </a:r>
            <a:r>
              <a:rPr lang="en-US" sz="6350" dirty="0" err="1">
                <a:solidFill>
                  <a:srgbClr val="15485B"/>
                </a:solidFill>
                <a:latin typeface="Nunito Light"/>
              </a:rPr>
              <a:t>thiệu</a:t>
            </a:r>
            <a:endParaRPr lang="en-US" sz="6350" dirty="0">
              <a:solidFill>
                <a:srgbClr val="15485B"/>
              </a:solidFill>
              <a:latin typeface="Nunito Light"/>
            </a:endParaRPr>
          </a:p>
        </p:txBody>
      </p:sp>
      <p:sp>
        <p:nvSpPr>
          <p:cNvPr id="17" name="Rectangle 16">
            <a:extLst>
              <a:ext uri="{FF2B5EF4-FFF2-40B4-BE49-F238E27FC236}">
                <a16:creationId xmlns:a16="http://schemas.microsoft.com/office/drawing/2014/main" id="{7323FAD0-08CD-4D00-A872-435B4D803F17}"/>
              </a:ext>
            </a:extLst>
          </p:cNvPr>
          <p:cNvSpPr/>
          <p:nvPr/>
        </p:nvSpPr>
        <p:spPr>
          <a:xfrm>
            <a:off x="914400" y="1470291"/>
            <a:ext cx="1098396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2.Tổ </a:t>
            </a:r>
            <a:r>
              <a:rPr lang="en-US" sz="5400" b="1" cap="none" spc="0"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a:t>
            </a:r>
            <a:r>
              <a:rPr lang="en-US" sz="54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ức</a:t>
            </a: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54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nào</a:t>
            </a: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54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nên</a:t>
            </a: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54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sử</a:t>
            </a: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54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dụng</a:t>
            </a: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Internet ? </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8" name="Rectangle 17">
            <a:extLst>
              <a:ext uri="{FF2B5EF4-FFF2-40B4-BE49-F238E27FC236}">
                <a16:creationId xmlns:a16="http://schemas.microsoft.com/office/drawing/2014/main" id="{B0B3BFB5-502E-423C-BB60-9FE72A0A0EBE}"/>
              </a:ext>
            </a:extLst>
          </p:cNvPr>
          <p:cNvSpPr/>
          <p:nvPr/>
        </p:nvSpPr>
        <p:spPr>
          <a:xfrm>
            <a:off x="1240884" y="3168131"/>
            <a:ext cx="7458781" cy="5447645"/>
          </a:xfrm>
          <a:prstGeom prst="rect">
            <a:avLst/>
          </a:prstGeom>
        </p:spPr>
        <p:txBody>
          <a:bodyPr wrap="square">
            <a:spAutoFit/>
          </a:bodyPr>
          <a:lstStyle/>
          <a:p>
            <a:r>
              <a:rPr lang="en-US" sz="3000" dirty="0">
                <a:solidFill>
                  <a:srgbClr val="242021"/>
                </a:solidFill>
                <a:latin typeface="Nutino light"/>
                <a:cs typeface="Lucida Sans Typewriter" panose="020B0602040502020304" pitchFamily="33" charset="0"/>
              </a:rPr>
              <a:t> </a:t>
            </a:r>
            <a:r>
              <a:rPr lang="vi-VN" sz="3000" dirty="0">
                <a:solidFill>
                  <a:srgbClr val="242021"/>
                </a:solidFill>
                <a:latin typeface="Nunito Light" panose="020B0604020202020204" charset="0"/>
                <a:cs typeface="Lucida Sans Typewriter" panose="020B0602040502020304" pitchFamily="33" charset="0"/>
              </a:rPr>
              <a:t>Hai thông số, lượng khách hàng trên web và mức độ thông tin sản phẩm có thể được kết hợp để</a:t>
            </a:r>
            <a:r>
              <a:rPr lang="en-US" sz="3000" dirty="0">
                <a:solidFill>
                  <a:srgbClr val="242021"/>
                </a:solidFill>
                <a:latin typeface="Nunito Light" panose="020B0604020202020204" charset="0"/>
                <a:cs typeface="Lucida Sans Typewriter" panose="020B0602040502020304" pitchFamily="33" charset="0"/>
              </a:rPr>
              <a:t> </a:t>
            </a:r>
            <a:r>
              <a:rPr lang="vi-VN" sz="3000" dirty="0">
                <a:solidFill>
                  <a:srgbClr val="242021"/>
                </a:solidFill>
                <a:latin typeface="Nunito Light" panose="020B0604020202020204" charset="0"/>
                <a:cs typeface="Lucida Sans Typewriter" panose="020B0602040502020304" pitchFamily="33" charset="0"/>
              </a:rPr>
              <a:t>cung cấp mô hình nhằm xác định những công ty nào nên sử dụng Internet.</a:t>
            </a:r>
            <a:endParaRPr lang="en-US" sz="3000" dirty="0">
              <a:solidFill>
                <a:srgbClr val="242021"/>
              </a:solidFill>
              <a:latin typeface="Nunito Light" panose="020B0604020202020204" charset="0"/>
              <a:cs typeface="Lucida Sans Typewriter" panose="020B0602040502020304" pitchFamily="33" charset="0"/>
            </a:endParaRPr>
          </a:p>
          <a:p>
            <a:r>
              <a:rPr lang="vi-VN" sz="3000" dirty="0">
                <a:solidFill>
                  <a:srgbClr val="242021"/>
                </a:solidFill>
                <a:latin typeface="Nunito Light" panose="020B0604020202020204" charset="0"/>
                <a:cs typeface="Lucida Sans Typewriter" panose="020B0602040502020304" pitchFamily="33" charset="0"/>
              </a:rPr>
              <a:t> Các tổ</a:t>
            </a:r>
            <a:r>
              <a:rPr lang="en-US" sz="3000" dirty="0">
                <a:solidFill>
                  <a:srgbClr val="242021"/>
                </a:solidFill>
                <a:latin typeface="Nunito Light" panose="020B0604020202020204" charset="0"/>
                <a:cs typeface="Lucida Sans Typewriter" panose="020B0602040502020304" pitchFamily="33" charset="0"/>
              </a:rPr>
              <a:t> </a:t>
            </a:r>
            <a:r>
              <a:rPr lang="vi-VN" sz="3000" dirty="0">
                <a:solidFill>
                  <a:srgbClr val="242021"/>
                </a:solidFill>
                <a:latin typeface="Nunito Light" panose="020B0604020202020204" charset="0"/>
                <a:cs typeface="Lucida Sans Typewriter" panose="020B0602040502020304" pitchFamily="33" charset="0"/>
              </a:rPr>
              <a:t>chức rơi vào phần tư đầu tiên là phù hợp nhất vì nhiều khách hàng sử dụng Internet và các sản phẩm</a:t>
            </a:r>
            <a:r>
              <a:rPr lang="en-US" sz="3000" dirty="0">
                <a:solidFill>
                  <a:srgbClr val="242021"/>
                </a:solidFill>
                <a:latin typeface="Nunito Light" panose="020B0604020202020204" charset="0"/>
                <a:cs typeface="Lucida Sans Typewriter" panose="020B0602040502020304" pitchFamily="33" charset="0"/>
              </a:rPr>
              <a:t> </a:t>
            </a:r>
            <a:r>
              <a:rPr lang="vi-VN" sz="3000" dirty="0">
                <a:solidFill>
                  <a:srgbClr val="242021"/>
                </a:solidFill>
                <a:latin typeface="Nunito Light" panose="020B0604020202020204" charset="0"/>
                <a:cs typeface="Lucida Sans Typewriter" panose="020B0602040502020304" pitchFamily="33" charset="0"/>
              </a:rPr>
              <a:t>đòi hỏi nhiều thông tin. Các doanh nghiệp ở những phần tư khác, đặc biệt ở phần tư thấp nhất có ít</a:t>
            </a:r>
            <a:r>
              <a:rPr lang="en-US" sz="3000" dirty="0">
                <a:solidFill>
                  <a:srgbClr val="242021"/>
                </a:solidFill>
                <a:latin typeface="Nunito Light" panose="020B0604020202020204" charset="0"/>
                <a:cs typeface="Lucida Sans Typewriter" panose="020B0602040502020304" pitchFamily="33" charset="0"/>
              </a:rPr>
              <a:t> </a:t>
            </a:r>
            <a:r>
              <a:rPr lang="vi-VN" sz="3000" dirty="0">
                <a:solidFill>
                  <a:srgbClr val="242021"/>
                </a:solidFill>
                <a:latin typeface="Nunito Light" panose="020B0604020202020204" charset="0"/>
                <a:cs typeface="Lucida Sans Typewriter" panose="020B0602040502020304" pitchFamily="33" charset="0"/>
              </a:rPr>
              <a:t>đòi hỏi phải đầu tư vào website.</a:t>
            </a:r>
            <a:r>
              <a:rPr lang="vi-VN" sz="3000" dirty="0">
                <a:latin typeface="Nunito Light" panose="020B0604020202020204" charset="0"/>
                <a:cs typeface="Lucida Sans Typewriter" panose="020B0602040502020304" pitchFamily="33" charset="0"/>
              </a:rPr>
              <a:t> </a:t>
            </a:r>
            <a:br>
              <a:rPr lang="vi-VN" dirty="0"/>
            </a:br>
            <a:endParaRPr lang="en-US" dirty="0"/>
          </a:p>
        </p:txBody>
      </p:sp>
      <p:pic>
        <p:nvPicPr>
          <p:cNvPr id="19" name="Picture 18">
            <a:extLst>
              <a:ext uri="{FF2B5EF4-FFF2-40B4-BE49-F238E27FC236}">
                <a16:creationId xmlns:a16="http://schemas.microsoft.com/office/drawing/2014/main" id="{60E4C0FA-11AF-49C9-B755-CF6B415A1491}"/>
              </a:ext>
            </a:extLst>
          </p:cNvPr>
          <p:cNvPicPr>
            <a:picLocks noChangeAspect="1"/>
          </p:cNvPicPr>
          <p:nvPr/>
        </p:nvPicPr>
        <p:blipFill>
          <a:blip r:embed="rId6"/>
          <a:stretch>
            <a:fillRect/>
          </a:stretch>
        </p:blipFill>
        <p:spPr>
          <a:xfrm>
            <a:off x="11600636" y="3467100"/>
            <a:ext cx="6521866" cy="5153439"/>
          </a:xfrm>
          <a:prstGeom prst="rect">
            <a:avLst/>
          </a:prstGeom>
        </p:spPr>
      </p:pic>
      <p:pic>
        <p:nvPicPr>
          <p:cNvPr id="20" name="Picture 19">
            <a:extLst>
              <a:ext uri="{FF2B5EF4-FFF2-40B4-BE49-F238E27FC236}">
                <a16:creationId xmlns:a16="http://schemas.microsoft.com/office/drawing/2014/main" id="{6E675150-461F-4628-8626-94C79B9CDB0F}"/>
              </a:ext>
            </a:extLst>
          </p:cNvPr>
          <p:cNvPicPr>
            <a:picLocks noChangeAspect="1"/>
          </p:cNvPicPr>
          <p:nvPr/>
        </p:nvPicPr>
        <p:blipFill>
          <a:blip r:embed="rId6"/>
          <a:stretch>
            <a:fillRect/>
          </a:stretch>
        </p:blipFill>
        <p:spPr>
          <a:xfrm>
            <a:off x="10241542" y="2835176"/>
            <a:ext cx="8046458" cy="6358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E3D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3135254" cy="1589706"/>
          </a:xfrm>
        </p:grpSpPr>
        <p:sp>
          <p:nvSpPr>
            <p:cNvPr id="3" name="Freeform 3"/>
            <p:cNvSpPr/>
            <p:nvPr/>
          </p:nvSpPr>
          <p:spPr>
            <a:xfrm>
              <a:off x="0" y="0"/>
              <a:ext cx="3135255" cy="1589707"/>
            </a:xfrm>
            <a:custGeom>
              <a:avLst/>
              <a:gdLst/>
              <a:ahLst/>
              <a:cxnLst/>
              <a:rect l="l" t="t" r="r" b="b"/>
              <a:pathLst>
                <a:path w="3135255" h="1589707">
                  <a:moveTo>
                    <a:pt x="3010794" y="1589706"/>
                  </a:moveTo>
                  <a:lnTo>
                    <a:pt x="124460" y="1589706"/>
                  </a:lnTo>
                  <a:cubicBezTo>
                    <a:pt x="55880" y="1589706"/>
                    <a:pt x="0" y="1533826"/>
                    <a:pt x="0" y="1465246"/>
                  </a:cubicBezTo>
                  <a:lnTo>
                    <a:pt x="0" y="124460"/>
                  </a:lnTo>
                  <a:cubicBezTo>
                    <a:pt x="0" y="55880"/>
                    <a:pt x="55880" y="0"/>
                    <a:pt x="124460" y="0"/>
                  </a:cubicBezTo>
                  <a:lnTo>
                    <a:pt x="3010795" y="0"/>
                  </a:lnTo>
                  <a:cubicBezTo>
                    <a:pt x="3079374" y="0"/>
                    <a:pt x="3135255" y="55880"/>
                    <a:pt x="3135255" y="124460"/>
                  </a:cubicBezTo>
                  <a:lnTo>
                    <a:pt x="3135255" y="1465247"/>
                  </a:lnTo>
                  <a:cubicBezTo>
                    <a:pt x="3135255" y="1533827"/>
                    <a:pt x="3079374" y="1589707"/>
                    <a:pt x="3010795" y="1589707"/>
                  </a:cubicBezTo>
                  <a:close/>
                </a:path>
              </a:pathLst>
            </a:custGeom>
            <a:solidFill>
              <a:srgbClr val="FFFFFF"/>
            </a:solidFill>
          </p:spPr>
        </p:sp>
      </p:gr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960960" y="2124219"/>
            <a:ext cx="418628" cy="497291"/>
          </a:xfrm>
          <a:prstGeom prst="rect">
            <a:avLst/>
          </a:prstGeom>
        </p:spPr>
      </p:pic>
      <p:pic>
        <p:nvPicPr>
          <p:cNvPr id="7" name="Picture 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44521">
            <a:off x="16250641" y="8130893"/>
            <a:ext cx="762435" cy="969711"/>
          </a:xfrm>
          <a:prstGeom prst="rect">
            <a:avLst/>
          </a:prstGeom>
        </p:spPr>
      </p:pic>
      <p:grpSp>
        <p:nvGrpSpPr>
          <p:cNvPr id="8" name="Group 8"/>
          <p:cNvGrpSpPr/>
          <p:nvPr/>
        </p:nvGrpSpPr>
        <p:grpSpPr>
          <a:xfrm>
            <a:off x="2622697" y="7432350"/>
            <a:ext cx="4160015" cy="514223"/>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5485B">
                <a:alpha val="8627"/>
              </a:srgbClr>
            </a:solidFill>
          </p:spPr>
        </p:sp>
      </p:grpSp>
      <p:sp>
        <p:nvSpPr>
          <p:cNvPr id="11" name="TextBox 11"/>
          <p:cNvSpPr txBox="1"/>
          <p:nvPr/>
        </p:nvSpPr>
        <p:spPr>
          <a:xfrm>
            <a:off x="2276892" y="3370619"/>
            <a:ext cx="12686466" cy="5108771"/>
          </a:xfrm>
          <a:prstGeom prst="rect">
            <a:avLst/>
          </a:prstGeom>
        </p:spPr>
        <p:txBody>
          <a:bodyPr wrap="square" lIns="0" tIns="0" rIns="0" bIns="0" rtlCol="0" anchor="t">
            <a:spAutoFit/>
          </a:bodyPr>
          <a:lstStyle/>
          <a:p>
            <a:pPr>
              <a:lnSpc>
                <a:spcPts val="7962"/>
              </a:lnSpc>
            </a:pPr>
            <a:r>
              <a:rPr lang="en-US" sz="6125" dirty="0">
                <a:solidFill>
                  <a:srgbClr val="15485B"/>
                </a:solidFill>
                <a:latin typeface="Nunito Light"/>
              </a:rPr>
              <a:t>Internet </a:t>
            </a:r>
            <a:r>
              <a:rPr lang="en-US" sz="6125" dirty="0" err="1">
                <a:solidFill>
                  <a:srgbClr val="15485B"/>
                </a:solidFill>
                <a:latin typeface="Nunito Light"/>
              </a:rPr>
              <a:t>là</a:t>
            </a:r>
            <a:r>
              <a:rPr lang="en-US" sz="6125" dirty="0">
                <a:solidFill>
                  <a:srgbClr val="15485B"/>
                </a:solidFill>
                <a:latin typeface="Nunito Light"/>
              </a:rPr>
              <a:t> </a:t>
            </a:r>
            <a:r>
              <a:rPr lang="en-US" sz="6125" dirty="0" err="1">
                <a:solidFill>
                  <a:srgbClr val="15485B"/>
                </a:solidFill>
                <a:latin typeface="Nunito Light"/>
              </a:rPr>
              <a:t>ph</a:t>
            </a:r>
            <a:r>
              <a:rPr lang="vi-VN" sz="6125" dirty="0">
                <a:solidFill>
                  <a:srgbClr val="15485B"/>
                </a:solidFill>
                <a:latin typeface="Nunito Light"/>
              </a:rPr>
              <a:t>ư</a:t>
            </a:r>
            <a:r>
              <a:rPr lang="en-US" sz="6125" dirty="0" err="1">
                <a:solidFill>
                  <a:srgbClr val="15485B"/>
                </a:solidFill>
                <a:latin typeface="Nunito Light"/>
              </a:rPr>
              <a:t>ơng</a:t>
            </a:r>
            <a:r>
              <a:rPr lang="en-US" sz="6125" dirty="0">
                <a:solidFill>
                  <a:srgbClr val="15485B"/>
                </a:solidFill>
                <a:latin typeface="Nunito Light"/>
              </a:rPr>
              <a:t> </a:t>
            </a:r>
            <a:r>
              <a:rPr lang="en-US" sz="6125" dirty="0" err="1">
                <a:solidFill>
                  <a:srgbClr val="15485B"/>
                </a:solidFill>
                <a:latin typeface="Nunito Light"/>
              </a:rPr>
              <a:t>tiện</a:t>
            </a:r>
            <a:r>
              <a:rPr lang="en-US" sz="6125" dirty="0">
                <a:solidFill>
                  <a:srgbClr val="15485B"/>
                </a:solidFill>
                <a:latin typeface="Nunito Light"/>
              </a:rPr>
              <a:t> </a:t>
            </a:r>
            <a:r>
              <a:rPr lang="en-US" sz="6125" dirty="0" err="1">
                <a:solidFill>
                  <a:srgbClr val="15485B"/>
                </a:solidFill>
                <a:latin typeface="Nunito Light"/>
              </a:rPr>
              <a:t>giảm</a:t>
            </a:r>
            <a:r>
              <a:rPr lang="en-US" sz="6125" dirty="0">
                <a:solidFill>
                  <a:srgbClr val="15485B"/>
                </a:solidFill>
                <a:latin typeface="Nunito Light"/>
              </a:rPr>
              <a:t> </a:t>
            </a:r>
            <a:r>
              <a:rPr lang="en-US" sz="6125" dirty="0" err="1">
                <a:solidFill>
                  <a:srgbClr val="15485B"/>
                </a:solidFill>
                <a:latin typeface="Nunito Light"/>
              </a:rPr>
              <a:t>thiểu</a:t>
            </a:r>
            <a:r>
              <a:rPr lang="en-US" sz="6125" dirty="0">
                <a:solidFill>
                  <a:srgbClr val="15485B"/>
                </a:solidFill>
                <a:latin typeface="Nunito Light"/>
              </a:rPr>
              <a:t> </a:t>
            </a:r>
            <a:r>
              <a:rPr lang="en-US" sz="6125" dirty="0" err="1">
                <a:solidFill>
                  <a:srgbClr val="15485B"/>
                </a:solidFill>
                <a:latin typeface="Nunito Light"/>
              </a:rPr>
              <a:t>những</a:t>
            </a:r>
            <a:r>
              <a:rPr lang="en-US" sz="6125" dirty="0">
                <a:solidFill>
                  <a:srgbClr val="15485B"/>
                </a:solidFill>
                <a:latin typeface="Nunito Light"/>
              </a:rPr>
              <a:t> </a:t>
            </a:r>
            <a:r>
              <a:rPr lang="en-US" sz="6125" dirty="0" err="1">
                <a:solidFill>
                  <a:srgbClr val="15485B"/>
                </a:solidFill>
                <a:latin typeface="Nunito Light"/>
              </a:rPr>
              <a:t>rủi</a:t>
            </a:r>
            <a:r>
              <a:rPr lang="en-US" sz="6125" dirty="0">
                <a:solidFill>
                  <a:srgbClr val="15485B"/>
                </a:solidFill>
                <a:latin typeface="Nunito Light"/>
              </a:rPr>
              <a:t> </a:t>
            </a:r>
            <a:r>
              <a:rPr lang="en-US" sz="6125" dirty="0" err="1">
                <a:solidFill>
                  <a:srgbClr val="15485B"/>
                </a:solidFill>
                <a:latin typeface="Nunito Light"/>
              </a:rPr>
              <a:t>ro</a:t>
            </a:r>
            <a:r>
              <a:rPr lang="en-US" sz="6125" dirty="0">
                <a:solidFill>
                  <a:srgbClr val="15485B"/>
                </a:solidFill>
                <a:latin typeface="Nunito Light"/>
              </a:rPr>
              <a:t>: </a:t>
            </a:r>
          </a:p>
          <a:p>
            <a:pPr>
              <a:lnSpc>
                <a:spcPts val="7962"/>
              </a:lnSpc>
            </a:pPr>
            <a:r>
              <a:rPr lang="en-US" sz="6125" dirty="0">
                <a:solidFill>
                  <a:srgbClr val="15485B"/>
                </a:solidFill>
                <a:latin typeface="Nunito Light"/>
              </a:rPr>
              <a:t>+ </a:t>
            </a:r>
            <a:r>
              <a:rPr lang="en-US" sz="6125" dirty="0" err="1">
                <a:solidFill>
                  <a:srgbClr val="15485B"/>
                </a:solidFill>
                <a:latin typeface="Nunito Light"/>
              </a:rPr>
              <a:t>Rủi</a:t>
            </a:r>
            <a:r>
              <a:rPr lang="en-US" sz="6125" dirty="0">
                <a:solidFill>
                  <a:srgbClr val="15485B"/>
                </a:solidFill>
                <a:latin typeface="Nunito Light"/>
              </a:rPr>
              <a:t> </a:t>
            </a:r>
            <a:r>
              <a:rPr lang="en-US" sz="6125" dirty="0" err="1">
                <a:solidFill>
                  <a:srgbClr val="15485B"/>
                </a:solidFill>
                <a:latin typeface="Nunito Light"/>
              </a:rPr>
              <a:t>ro</a:t>
            </a:r>
            <a:r>
              <a:rPr lang="en-US" sz="6125" dirty="0">
                <a:solidFill>
                  <a:srgbClr val="15485B"/>
                </a:solidFill>
                <a:latin typeface="Nunito Light"/>
              </a:rPr>
              <a:t> </a:t>
            </a:r>
            <a:r>
              <a:rPr lang="en-US" sz="6125" dirty="0" err="1">
                <a:solidFill>
                  <a:srgbClr val="15485B"/>
                </a:solidFill>
                <a:latin typeface="Nunito Light"/>
              </a:rPr>
              <a:t>về</a:t>
            </a:r>
            <a:r>
              <a:rPr lang="en-US" sz="6125" dirty="0">
                <a:solidFill>
                  <a:srgbClr val="15485B"/>
                </a:solidFill>
                <a:latin typeface="Nunito Light"/>
              </a:rPr>
              <a:t> </a:t>
            </a:r>
            <a:r>
              <a:rPr lang="en-US" sz="6125" dirty="0" err="1">
                <a:solidFill>
                  <a:srgbClr val="15485B"/>
                </a:solidFill>
                <a:latin typeface="Nunito Light"/>
              </a:rPr>
              <a:t>nhu</a:t>
            </a:r>
            <a:r>
              <a:rPr lang="en-US" sz="6125" dirty="0">
                <a:solidFill>
                  <a:srgbClr val="15485B"/>
                </a:solidFill>
                <a:latin typeface="Nunito Light"/>
              </a:rPr>
              <a:t> </a:t>
            </a:r>
            <a:r>
              <a:rPr lang="en-US" sz="6125" dirty="0" err="1">
                <a:solidFill>
                  <a:srgbClr val="15485B"/>
                </a:solidFill>
                <a:latin typeface="Nunito Light"/>
              </a:rPr>
              <a:t>cầu</a:t>
            </a:r>
            <a:endParaRPr lang="en-US" sz="6125" dirty="0">
              <a:solidFill>
                <a:srgbClr val="15485B"/>
              </a:solidFill>
              <a:latin typeface="Nunito Light"/>
            </a:endParaRPr>
          </a:p>
          <a:p>
            <a:pPr>
              <a:lnSpc>
                <a:spcPts val="7962"/>
              </a:lnSpc>
            </a:pPr>
            <a:r>
              <a:rPr lang="en-US" sz="6125" dirty="0">
                <a:solidFill>
                  <a:srgbClr val="15485B"/>
                </a:solidFill>
                <a:latin typeface="Nunito Light"/>
              </a:rPr>
              <a:t>+ </a:t>
            </a:r>
            <a:r>
              <a:rPr lang="en-US" sz="6125" dirty="0" err="1">
                <a:solidFill>
                  <a:srgbClr val="15485B"/>
                </a:solidFill>
                <a:latin typeface="Nunito Light"/>
              </a:rPr>
              <a:t>Rủi</a:t>
            </a:r>
            <a:r>
              <a:rPr lang="en-US" sz="6125" dirty="0">
                <a:solidFill>
                  <a:srgbClr val="15485B"/>
                </a:solidFill>
                <a:latin typeface="Nunito Light"/>
              </a:rPr>
              <a:t> </a:t>
            </a:r>
            <a:r>
              <a:rPr lang="en-US" sz="6125" dirty="0" err="1">
                <a:solidFill>
                  <a:srgbClr val="15485B"/>
                </a:solidFill>
                <a:latin typeface="Nunito Light"/>
              </a:rPr>
              <a:t>ro</a:t>
            </a:r>
            <a:r>
              <a:rPr lang="en-US" sz="6125" dirty="0">
                <a:solidFill>
                  <a:srgbClr val="15485B"/>
                </a:solidFill>
                <a:latin typeface="Nunito Light"/>
              </a:rPr>
              <a:t> </a:t>
            </a:r>
            <a:r>
              <a:rPr lang="en-US" sz="6125" dirty="0" err="1">
                <a:solidFill>
                  <a:srgbClr val="15485B"/>
                </a:solidFill>
                <a:latin typeface="Nunito Light"/>
              </a:rPr>
              <a:t>đổ</a:t>
            </a:r>
            <a:r>
              <a:rPr lang="en-US" sz="6125" dirty="0">
                <a:solidFill>
                  <a:srgbClr val="15485B"/>
                </a:solidFill>
                <a:latin typeface="Nunito Light"/>
              </a:rPr>
              <a:t> </a:t>
            </a:r>
            <a:r>
              <a:rPr lang="en-US" sz="6125" dirty="0" err="1">
                <a:solidFill>
                  <a:srgbClr val="15485B"/>
                </a:solidFill>
                <a:latin typeface="Nunito Light"/>
              </a:rPr>
              <a:t>mới</a:t>
            </a:r>
            <a:endParaRPr lang="en-US" sz="6125" dirty="0">
              <a:solidFill>
                <a:srgbClr val="15485B"/>
              </a:solidFill>
              <a:latin typeface="Nunito Light"/>
            </a:endParaRPr>
          </a:p>
          <a:p>
            <a:pPr>
              <a:lnSpc>
                <a:spcPts val="7962"/>
              </a:lnSpc>
            </a:pPr>
            <a:r>
              <a:rPr lang="en-US" sz="6125" dirty="0">
                <a:solidFill>
                  <a:srgbClr val="15485B"/>
                </a:solidFill>
                <a:latin typeface="Nunito Light"/>
              </a:rPr>
              <a:t>+ </a:t>
            </a:r>
            <a:r>
              <a:rPr lang="en-US" sz="6125" dirty="0" err="1">
                <a:solidFill>
                  <a:srgbClr val="15485B"/>
                </a:solidFill>
                <a:latin typeface="Nunito Light"/>
              </a:rPr>
              <a:t>Rủi</a:t>
            </a:r>
            <a:r>
              <a:rPr lang="en-US" sz="6125" dirty="0">
                <a:solidFill>
                  <a:srgbClr val="15485B"/>
                </a:solidFill>
                <a:latin typeface="Nunito Light"/>
              </a:rPr>
              <a:t> </a:t>
            </a:r>
            <a:r>
              <a:rPr lang="en-US" sz="6125" dirty="0" err="1">
                <a:solidFill>
                  <a:srgbClr val="15485B"/>
                </a:solidFill>
                <a:latin typeface="Nunito Light"/>
              </a:rPr>
              <a:t>ro</a:t>
            </a:r>
            <a:r>
              <a:rPr lang="en-US" sz="6125" dirty="0">
                <a:solidFill>
                  <a:srgbClr val="15485B"/>
                </a:solidFill>
                <a:latin typeface="Nunito Light"/>
              </a:rPr>
              <a:t> </a:t>
            </a:r>
            <a:r>
              <a:rPr lang="en-US" sz="6125" dirty="0" err="1">
                <a:solidFill>
                  <a:srgbClr val="15485B"/>
                </a:solidFill>
                <a:latin typeface="Nunito Light"/>
              </a:rPr>
              <a:t>về</a:t>
            </a:r>
            <a:r>
              <a:rPr lang="en-US" sz="6125" dirty="0">
                <a:solidFill>
                  <a:srgbClr val="15485B"/>
                </a:solidFill>
                <a:latin typeface="Nunito Light"/>
              </a:rPr>
              <a:t> </a:t>
            </a:r>
            <a:r>
              <a:rPr lang="en-US" sz="6125" dirty="0" err="1">
                <a:solidFill>
                  <a:srgbClr val="15485B"/>
                </a:solidFill>
                <a:latin typeface="Nunito Light"/>
              </a:rPr>
              <a:t>sự</a:t>
            </a:r>
            <a:r>
              <a:rPr lang="en-US" sz="6125" dirty="0">
                <a:solidFill>
                  <a:srgbClr val="15485B"/>
                </a:solidFill>
                <a:latin typeface="Nunito Light"/>
              </a:rPr>
              <a:t> </a:t>
            </a:r>
            <a:r>
              <a:rPr lang="en-US" sz="6125" dirty="0" err="1">
                <a:solidFill>
                  <a:srgbClr val="15485B"/>
                </a:solidFill>
                <a:latin typeface="Nunito Light"/>
              </a:rPr>
              <a:t>thiếu</a:t>
            </a:r>
            <a:r>
              <a:rPr lang="en-US" sz="6125" dirty="0">
                <a:solidFill>
                  <a:srgbClr val="15485B"/>
                </a:solidFill>
                <a:latin typeface="Nunito Light"/>
              </a:rPr>
              <a:t> </a:t>
            </a:r>
            <a:r>
              <a:rPr lang="en-US" sz="6125" dirty="0" err="1">
                <a:solidFill>
                  <a:srgbClr val="15485B"/>
                </a:solidFill>
                <a:latin typeface="Nunito Light"/>
              </a:rPr>
              <a:t>hiệu</a:t>
            </a:r>
            <a:r>
              <a:rPr lang="en-US" sz="6125" dirty="0">
                <a:solidFill>
                  <a:srgbClr val="15485B"/>
                </a:solidFill>
                <a:latin typeface="Nunito Light"/>
              </a:rPr>
              <a:t> </a:t>
            </a:r>
            <a:r>
              <a:rPr lang="en-US" sz="6125" dirty="0" err="1">
                <a:solidFill>
                  <a:srgbClr val="15485B"/>
                </a:solidFill>
                <a:latin typeface="Nunito Light"/>
              </a:rPr>
              <a:t>quả</a:t>
            </a:r>
            <a:endParaRPr lang="en-US" sz="6125" dirty="0">
              <a:solidFill>
                <a:srgbClr val="15485B"/>
              </a:solidFill>
              <a:latin typeface="Nunito Light"/>
            </a:endParaRPr>
          </a:p>
        </p:txBody>
      </p:sp>
      <p:sp>
        <p:nvSpPr>
          <p:cNvPr id="15" name="TextBox 14">
            <a:extLst>
              <a:ext uri="{FF2B5EF4-FFF2-40B4-BE49-F238E27FC236}">
                <a16:creationId xmlns:a16="http://schemas.microsoft.com/office/drawing/2014/main" id="{173D87B0-7544-4D93-93CE-0EBF441E92D4}"/>
              </a:ext>
            </a:extLst>
          </p:cNvPr>
          <p:cNvSpPr txBox="1"/>
          <p:nvPr/>
        </p:nvSpPr>
        <p:spPr>
          <a:xfrm>
            <a:off x="1600200" y="535988"/>
            <a:ext cx="8604884" cy="1949893"/>
          </a:xfrm>
          <a:prstGeom prst="rect">
            <a:avLst/>
          </a:prstGeom>
        </p:spPr>
        <p:txBody>
          <a:bodyPr lIns="0" tIns="0" rIns="0" bIns="0" rtlCol="0" anchor="t">
            <a:spAutoFit/>
          </a:bodyPr>
          <a:lstStyle/>
          <a:p>
            <a:pPr algn="ctr">
              <a:lnSpc>
                <a:spcPts val="7620"/>
              </a:lnSpc>
            </a:pPr>
            <a:endParaRPr dirty="0"/>
          </a:p>
          <a:p>
            <a:pPr algn="ctr">
              <a:lnSpc>
                <a:spcPts val="7620"/>
              </a:lnSpc>
            </a:pPr>
            <a:r>
              <a:rPr lang="en-US" sz="6350" dirty="0">
                <a:solidFill>
                  <a:srgbClr val="15485B"/>
                </a:solidFill>
                <a:latin typeface="Nunito Light"/>
              </a:rPr>
              <a:t>Ch</a:t>
            </a:r>
            <a:r>
              <a:rPr lang="vi-VN" sz="6350" dirty="0">
                <a:solidFill>
                  <a:srgbClr val="15485B"/>
                </a:solidFill>
                <a:latin typeface="Nunito Light"/>
              </a:rPr>
              <a:t>ư</a:t>
            </a:r>
            <a:r>
              <a:rPr lang="en-US" sz="6350" dirty="0" err="1">
                <a:solidFill>
                  <a:srgbClr val="15485B"/>
                </a:solidFill>
                <a:latin typeface="Nunito Light"/>
              </a:rPr>
              <a:t>ơng</a:t>
            </a:r>
            <a:r>
              <a:rPr lang="en-US" sz="6350" dirty="0">
                <a:solidFill>
                  <a:srgbClr val="15485B"/>
                </a:solidFill>
                <a:latin typeface="Nunito Light"/>
              </a:rPr>
              <a:t> 1: </a:t>
            </a:r>
            <a:r>
              <a:rPr lang="en-US" sz="6350" dirty="0" err="1">
                <a:solidFill>
                  <a:srgbClr val="15485B"/>
                </a:solidFill>
                <a:latin typeface="Nunito Light"/>
              </a:rPr>
              <a:t>Giới</a:t>
            </a:r>
            <a:r>
              <a:rPr lang="en-US" sz="6350" dirty="0">
                <a:solidFill>
                  <a:srgbClr val="15485B"/>
                </a:solidFill>
                <a:latin typeface="Nunito Light"/>
              </a:rPr>
              <a:t> </a:t>
            </a:r>
            <a:r>
              <a:rPr lang="en-US" sz="6350" dirty="0" err="1">
                <a:solidFill>
                  <a:srgbClr val="15485B"/>
                </a:solidFill>
                <a:latin typeface="Nunito Light"/>
              </a:rPr>
              <a:t>thiệu</a:t>
            </a:r>
            <a:endParaRPr lang="en-US" sz="6350" dirty="0">
              <a:solidFill>
                <a:srgbClr val="15485B"/>
              </a:solidFill>
              <a:latin typeface="Nunito Light"/>
            </a:endParaRPr>
          </a:p>
        </p:txBody>
      </p:sp>
      <p:sp>
        <p:nvSpPr>
          <p:cNvPr id="16" name="Rectangle 15">
            <a:extLst>
              <a:ext uri="{FF2B5EF4-FFF2-40B4-BE49-F238E27FC236}">
                <a16:creationId xmlns:a16="http://schemas.microsoft.com/office/drawing/2014/main" id="{F68A0F18-3918-43F9-9149-914424E80926}"/>
              </a:ext>
            </a:extLst>
          </p:cNvPr>
          <p:cNvSpPr/>
          <p:nvPr/>
        </p:nvSpPr>
        <p:spPr>
          <a:xfrm>
            <a:off x="2918823" y="2395449"/>
            <a:ext cx="8598829"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unito Light"/>
              </a:rPr>
              <a:t>3.Tại </a:t>
            </a:r>
            <a:r>
              <a:rPr lang="en-US" sz="54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unito Light"/>
              </a:rPr>
              <a:t>sao</a:t>
            </a: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unito Light"/>
              </a:rPr>
              <a:t> </a:t>
            </a:r>
            <a:r>
              <a:rPr lang="en-US" sz="54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unito Light"/>
              </a:rPr>
              <a:t>sử</a:t>
            </a: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unito Light"/>
              </a:rPr>
              <a:t> </a:t>
            </a:r>
            <a:r>
              <a:rPr lang="en-US" sz="54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unito Light"/>
              </a:rPr>
              <a:t>dụng</a:t>
            </a: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unito Light"/>
              </a:rPr>
              <a:t> Internet? </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45472" y="1485900"/>
            <a:ext cx="16230600" cy="8229600"/>
            <a:chOff x="0" y="0"/>
            <a:chExt cx="3135254" cy="1589706"/>
          </a:xfrm>
        </p:grpSpPr>
        <p:sp>
          <p:nvSpPr>
            <p:cNvPr id="3" name="Freeform 3"/>
            <p:cNvSpPr/>
            <p:nvPr/>
          </p:nvSpPr>
          <p:spPr>
            <a:xfrm>
              <a:off x="0" y="0"/>
              <a:ext cx="3135255" cy="1589707"/>
            </a:xfrm>
            <a:custGeom>
              <a:avLst/>
              <a:gdLst/>
              <a:ahLst/>
              <a:cxnLst/>
              <a:rect l="l" t="t" r="r" b="b"/>
              <a:pathLst>
                <a:path w="3135255" h="1589707">
                  <a:moveTo>
                    <a:pt x="3010794" y="1589706"/>
                  </a:moveTo>
                  <a:lnTo>
                    <a:pt x="124460" y="1589706"/>
                  </a:lnTo>
                  <a:cubicBezTo>
                    <a:pt x="55880" y="1589706"/>
                    <a:pt x="0" y="1533826"/>
                    <a:pt x="0" y="1465246"/>
                  </a:cubicBezTo>
                  <a:lnTo>
                    <a:pt x="0" y="124460"/>
                  </a:lnTo>
                  <a:cubicBezTo>
                    <a:pt x="0" y="55880"/>
                    <a:pt x="55880" y="0"/>
                    <a:pt x="124460" y="0"/>
                  </a:cubicBezTo>
                  <a:lnTo>
                    <a:pt x="3010795" y="0"/>
                  </a:lnTo>
                  <a:cubicBezTo>
                    <a:pt x="3079374" y="0"/>
                    <a:pt x="3135255" y="55880"/>
                    <a:pt x="3135255" y="124460"/>
                  </a:cubicBezTo>
                  <a:lnTo>
                    <a:pt x="3135255" y="1465247"/>
                  </a:lnTo>
                  <a:cubicBezTo>
                    <a:pt x="3135255" y="1533827"/>
                    <a:pt x="3079374" y="1589707"/>
                    <a:pt x="3010795" y="1589707"/>
                  </a:cubicBezTo>
                  <a:close/>
                </a:path>
              </a:pathLst>
            </a:custGeom>
            <a:solidFill>
              <a:srgbClr val="FFFFFF"/>
            </a:solidFill>
          </p:spPr>
          <p:txBody>
            <a:bodyPr/>
            <a:lstStyle/>
            <a:p>
              <a:endParaRPr lang="en-US" dirty="0"/>
            </a:p>
          </p:txBody>
        </p:sp>
      </p:gr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71600" y="2019300"/>
            <a:ext cx="418628" cy="497291"/>
          </a:xfrm>
          <a:prstGeom prst="rect">
            <a:avLst/>
          </a:prstGeom>
        </p:spPr>
      </p:pic>
      <p:pic>
        <p:nvPicPr>
          <p:cNvPr id="7" name="Picture 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44521">
            <a:off x="16250641" y="8130893"/>
            <a:ext cx="762435" cy="969711"/>
          </a:xfrm>
          <a:prstGeom prst="rect">
            <a:avLst/>
          </a:prstGeom>
        </p:spPr>
      </p:pic>
      <p:grpSp>
        <p:nvGrpSpPr>
          <p:cNvPr id="8" name="Group 8"/>
          <p:cNvGrpSpPr/>
          <p:nvPr/>
        </p:nvGrpSpPr>
        <p:grpSpPr>
          <a:xfrm>
            <a:off x="2622697" y="7432350"/>
            <a:ext cx="4160015" cy="514223"/>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5485B">
                <a:alpha val="8627"/>
              </a:srgbClr>
            </a:solidFill>
          </p:spPr>
        </p:sp>
      </p:grpSp>
      <p:sp>
        <p:nvSpPr>
          <p:cNvPr id="5" name="Rectangle 4">
            <a:extLst>
              <a:ext uri="{FF2B5EF4-FFF2-40B4-BE49-F238E27FC236}">
                <a16:creationId xmlns:a16="http://schemas.microsoft.com/office/drawing/2014/main" id="{11BFC3DF-4878-4E1A-93D5-C2D00AEBE13F}"/>
              </a:ext>
            </a:extLst>
          </p:cNvPr>
          <p:cNvSpPr/>
          <p:nvPr/>
        </p:nvSpPr>
        <p:spPr>
          <a:xfrm>
            <a:off x="1960960" y="812487"/>
            <a:ext cx="5612434" cy="861774"/>
          </a:xfrm>
          <a:prstGeom prst="rect">
            <a:avLst/>
          </a:prstGeom>
        </p:spPr>
        <p:txBody>
          <a:bodyPr wrap="none">
            <a:spAutoFit/>
          </a:bodyPr>
          <a:lstStyle/>
          <a:p>
            <a:r>
              <a:rPr lang="en-US" sz="5000" dirty="0">
                <a:highlight>
                  <a:srgbClr val="FFFF00"/>
                </a:highlight>
                <a:latin typeface="Nunito Light" panose="020B0604020202020204" charset="0"/>
              </a:rPr>
              <a:t>+ </a:t>
            </a:r>
            <a:r>
              <a:rPr lang="en-US" sz="5000" dirty="0" err="1">
                <a:highlight>
                  <a:srgbClr val="FFFF00"/>
                </a:highlight>
                <a:latin typeface="Nunito Light" panose="020B0604020202020204" charset="0"/>
              </a:rPr>
              <a:t>Rủi</a:t>
            </a:r>
            <a:r>
              <a:rPr lang="en-US" sz="5000" dirty="0">
                <a:highlight>
                  <a:srgbClr val="FFFF00"/>
                </a:highlight>
                <a:latin typeface="Nunito Light" panose="020B0604020202020204" charset="0"/>
              </a:rPr>
              <a:t> </a:t>
            </a:r>
            <a:r>
              <a:rPr lang="en-US" sz="5000" dirty="0" err="1">
                <a:highlight>
                  <a:srgbClr val="FFFF00"/>
                </a:highlight>
                <a:latin typeface="Nunito Light" panose="020B0604020202020204" charset="0"/>
              </a:rPr>
              <a:t>ro</a:t>
            </a:r>
            <a:r>
              <a:rPr lang="en-US" sz="5000" dirty="0">
                <a:highlight>
                  <a:srgbClr val="FFFF00"/>
                </a:highlight>
                <a:latin typeface="Nunito Light" panose="020B0604020202020204" charset="0"/>
              </a:rPr>
              <a:t> </a:t>
            </a:r>
            <a:r>
              <a:rPr lang="en-US" sz="5000" dirty="0" err="1">
                <a:highlight>
                  <a:srgbClr val="FFFF00"/>
                </a:highlight>
                <a:latin typeface="Nunito Light" panose="020B0604020202020204" charset="0"/>
              </a:rPr>
              <a:t>về</a:t>
            </a:r>
            <a:r>
              <a:rPr lang="en-US" sz="5000" dirty="0">
                <a:highlight>
                  <a:srgbClr val="FFFF00"/>
                </a:highlight>
                <a:latin typeface="Nunito Light" panose="020B0604020202020204" charset="0"/>
              </a:rPr>
              <a:t> </a:t>
            </a:r>
            <a:r>
              <a:rPr lang="en-US" sz="5000" dirty="0" err="1">
                <a:highlight>
                  <a:srgbClr val="FFFF00"/>
                </a:highlight>
                <a:latin typeface="Nunito Light" panose="020B0604020202020204" charset="0"/>
              </a:rPr>
              <a:t>nhu</a:t>
            </a:r>
            <a:r>
              <a:rPr lang="en-US" sz="5000" dirty="0">
                <a:highlight>
                  <a:srgbClr val="FFFF00"/>
                </a:highlight>
                <a:latin typeface="Nunito Light" panose="020B0604020202020204" charset="0"/>
              </a:rPr>
              <a:t> </a:t>
            </a:r>
            <a:r>
              <a:rPr lang="en-US" sz="5000" dirty="0" err="1">
                <a:highlight>
                  <a:srgbClr val="FFFF00"/>
                </a:highlight>
                <a:latin typeface="Nunito Light" panose="020B0604020202020204" charset="0"/>
              </a:rPr>
              <a:t>cầu</a:t>
            </a:r>
            <a:endParaRPr lang="en-US" sz="5000" dirty="0">
              <a:highlight>
                <a:srgbClr val="FFFF00"/>
              </a:highlight>
              <a:latin typeface="Nunito Light" panose="020B0604020202020204" charset="0"/>
            </a:endParaRPr>
          </a:p>
        </p:txBody>
      </p:sp>
      <p:sp>
        <p:nvSpPr>
          <p:cNvPr id="10" name="TextBox 9">
            <a:extLst>
              <a:ext uri="{FF2B5EF4-FFF2-40B4-BE49-F238E27FC236}">
                <a16:creationId xmlns:a16="http://schemas.microsoft.com/office/drawing/2014/main" id="{97001559-4435-46F4-963A-70DD35322E23}"/>
              </a:ext>
            </a:extLst>
          </p:cNvPr>
          <p:cNvSpPr txBox="1"/>
          <p:nvPr/>
        </p:nvSpPr>
        <p:spPr>
          <a:xfrm>
            <a:off x="2019300" y="2737154"/>
            <a:ext cx="14249400" cy="2308324"/>
          </a:xfrm>
          <a:prstGeom prst="rect">
            <a:avLst/>
          </a:prstGeom>
          <a:noFill/>
        </p:spPr>
        <p:txBody>
          <a:bodyPr wrap="square" rtlCol="0">
            <a:spAutoFit/>
          </a:bodyPr>
          <a:lstStyle/>
          <a:p>
            <a:r>
              <a:rPr lang="en-US" sz="3000" dirty="0">
                <a:latin typeface="Nunito Light" panose="020B0604020202020204" charset="0"/>
              </a:rPr>
              <a:t>- </a:t>
            </a:r>
            <a:r>
              <a:rPr lang="en-US" sz="3600" dirty="0" err="1">
                <a:latin typeface="Nunito Light" panose="020B0604020202020204" charset="0"/>
              </a:rPr>
              <a:t>Ít</a:t>
            </a:r>
            <a:r>
              <a:rPr lang="en-US" sz="3600" dirty="0">
                <a:latin typeface="Nunito Light" panose="020B0604020202020204" charset="0"/>
              </a:rPr>
              <a:t> </a:t>
            </a:r>
            <a:r>
              <a:rPr lang="en-US" sz="3600" dirty="0" err="1">
                <a:latin typeface="Nunito Light" panose="020B0604020202020204" charset="0"/>
              </a:rPr>
              <a:t>khách</a:t>
            </a:r>
            <a:r>
              <a:rPr lang="en-US" sz="3600" dirty="0">
                <a:latin typeface="Nunito Light" panose="020B0604020202020204" charset="0"/>
              </a:rPr>
              <a:t> </a:t>
            </a:r>
            <a:r>
              <a:rPr lang="en-US" sz="3600" dirty="0" err="1">
                <a:latin typeface="Nunito Light" panose="020B0604020202020204" charset="0"/>
              </a:rPr>
              <a:t>hàng</a:t>
            </a:r>
            <a:r>
              <a:rPr lang="en-US" sz="3600" dirty="0">
                <a:latin typeface="Nunito Light" panose="020B0604020202020204" charset="0"/>
              </a:rPr>
              <a:t> </a:t>
            </a:r>
            <a:r>
              <a:rPr lang="en-US" sz="3600" dirty="0" err="1">
                <a:latin typeface="Nunito Light" panose="020B0604020202020204" charset="0"/>
              </a:rPr>
              <a:t>muốn</a:t>
            </a:r>
            <a:r>
              <a:rPr lang="en-US" sz="3600" dirty="0">
                <a:latin typeface="Nunito Light" panose="020B0604020202020204" charset="0"/>
              </a:rPr>
              <a:t> </a:t>
            </a:r>
            <a:r>
              <a:rPr lang="en-US" sz="3600" dirty="0" err="1">
                <a:latin typeface="Nunito Light" panose="020B0604020202020204" charset="0"/>
              </a:rPr>
              <a:t>mua</a:t>
            </a:r>
            <a:r>
              <a:rPr lang="en-US" sz="3600" dirty="0">
                <a:latin typeface="Nunito Light" panose="020B0604020202020204" charset="0"/>
              </a:rPr>
              <a:t> </a:t>
            </a:r>
            <a:r>
              <a:rPr lang="en-US" sz="3600" dirty="0" err="1">
                <a:latin typeface="Nunito Light" panose="020B0604020202020204" charset="0"/>
              </a:rPr>
              <a:t>sản</a:t>
            </a:r>
            <a:r>
              <a:rPr lang="en-US" sz="3600" dirty="0">
                <a:latin typeface="Nunito Light" panose="020B0604020202020204" charset="0"/>
              </a:rPr>
              <a:t> </a:t>
            </a:r>
            <a:r>
              <a:rPr lang="en-US" sz="3600" dirty="0" err="1">
                <a:latin typeface="Nunito Light" panose="020B0604020202020204" charset="0"/>
              </a:rPr>
              <a:t>phẩm</a:t>
            </a:r>
            <a:r>
              <a:rPr lang="en-US" sz="3600" dirty="0">
                <a:latin typeface="Nunito Light" panose="020B0604020202020204" charset="0"/>
              </a:rPr>
              <a:t> </a:t>
            </a:r>
            <a:r>
              <a:rPr lang="en-US" sz="3600" dirty="0" err="1">
                <a:latin typeface="Nunito Light" panose="020B0604020202020204" charset="0"/>
              </a:rPr>
              <a:t>của</a:t>
            </a:r>
            <a:r>
              <a:rPr lang="en-US" sz="3600" dirty="0">
                <a:latin typeface="Nunito Light" panose="020B0604020202020204" charset="0"/>
              </a:rPr>
              <a:t> </a:t>
            </a:r>
            <a:r>
              <a:rPr lang="en-US" sz="3600" dirty="0" err="1">
                <a:latin typeface="Nunito Light" panose="020B0604020202020204" charset="0"/>
              </a:rPr>
              <a:t>doanh</a:t>
            </a:r>
            <a:r>
              <a:rPr lang="en-US" sz="3600" dirty="0">
                <a:latin typeface="Nunito Light" panose="020B0604020202020204" charset="0"/>
              </a:rPr>
              <a:t> </a:t>
            </a:r>
            <a:r>
              <a:rPr lang="en-US" sz="3600" dirty="0" err="1">
                <a:latin typeface="Nunito Light" panose="020B0604020202020204" charset="0"/>
              </a:rPr>
              <a:t>nghiệp</a:t>
            </a:r>
            <a:r>
              <a:rPr lang="en-US" sz="3600" dirty="0">
                <a:latin typeface="Nunito Light" panose="020B0604020202020204" charset="0"/>
              </a:rPr>
              <a:t> h</a:t>
            </a:r>
            <a:r>
              <a:rPr lang="vi-VN" sz="3600" dirty="0">
                <a:latin typeface="Nunito Light" panose="020B0604020202020204" charset="0"/>
              </a:rPr>
              <a:t>ơ</a:t>
            </a:r>
            <a:r>
              <a:rPr lang="en-US" sz="3600" dirty="0">
                <a:latin typeface="Nunito Light" panose="020B0604020202020204" charset="0"/>
              </a:rPr>
              <a:t>n</a:t>
            </a:r>
          </a:p>
          <a:p>
            <a:r>
              <a:rPr lang="en-US" sz="3600" dirty="0">
                <a:latin typeface="Nunito Light" panose="020B0604020202020204" charset="0"/>
              </a:rPr>
              <a:t>- </a:t>
            </a:r>
            <a:r>
              <a:rPr lang="en-US" sz="3600" dirty="0" err="1">
                <a:latin typeface="Nunito Light" panose="020B0604020202020204" charset="0"/>
              </a:rPr>
              <a:t>Tác</a:t>
            </a:r>
            <a:r>
              <a:rPr lang="en-US" sz="3600" dirty="0">
                <a:latin typeface="Nunito Light" panose="020B0604020202020204" charset="0"/>
              </a:rPr>
              <a:t> </a:t>
            </a:r>
            <a:r>
              <a:rPr lang="en-US" sz="3600" dirty="0" err="1">
                <a:latin typeface="Nunito Light" panose="020B0604020202020204" charset="0"/>
              </a:rPr>
              <a:t>động</a:t>
            </a:r>
            <a:r>
              <a:rPr lang="en-US" sz="3600" dirty="0">
                <a:latin typeface="Nunito Light" panose="020B0604020202020204" charset="0"/>
              </a:rPr>
              <a:t> </a:t>
            </a:r>
            <a:r>
              <a:rPr lang="en-US" sz="3600" dirty="0" err="1">
                <a:latin typeface="Nunito Light" panose="020B0604020202020204" charset="0"/>
              </a:rPr>
              <a:t>toàn</a:t>
            </a:r>
            <a:r>
              <a:rPr lang="en-US" sz="3600" dirty="0">
                <a:latin typeface="Nunito Light" panose="020B0604020202020204" charset="0"/>
              </a:rPr>
              <a:t> </a:t>
            </a:r>
            <a:r>
              <a:rPr lang="en-US" sz="3600" dirty="0" err="1">
                <a:latin typeface="Nunito Light" panose="020B0604020202020204" charset="0"/>
              </a:rPr>
              <a:t>cầu</a:t>
            </a:r>
            <a:r>
              <a:rPr lang="en-US" sz="3600" dirty="0">
                <a:latin typeface="Nunito Light" panose="020B0604020202020204" charset="0"/>
              </a:rPr>
              <a:t> </a:t>
            </a:r>
            <a:r>
              <a:rPr lang="en-US" sz="3600" dirty="0" err="1">
                <a:latin typeface="Nunito Light" panose="020B0604020202020204" charset="0"/>
              </a:rPr>
              <a:t>hóa</a:t>
            </a:r>
            <a:r>
              <a:rPr lang="en-US" sz="3600" dirty="0">
                <a:latin typeface="Nunito Light" panose="020B0604020202020204" charset="0"/>
              </a:rPr>
              <a:t> </a:t>
            </a:r>
            <a:r>
              <a:rPr lang="en-US" sz="3600" dirty="0" err="1">
                <a:latin typeface="Nunito Light" panose="020B0604020202020204" charset="0"/>
              </a:rPr>
              <a:t>của</a:t>
            </a:r>
            <a:r>
              <a:rPr lang="en-US" sz="3600" dirty="0">
                <a:latin typeface="Nunito Light" panose="020B0604020202020204" charset="0"/>
              </a:rPr>
              <a:t> </a:t>
            </a:r>
            <a:r>
              <a:rPr lang="en-US" sz="3600" dirty="0" err="1">
                <a:latin typeface="Nunito Light" panose="020B0604020202020204" charset="0"/>
              </a:rPr>
              <a:t>thị</a:t>
            </a:r>
            <a:r>
              <a:rPr lang="en-US" sz="3600" dirty="0">
                <a:latin typeface="Nunito Light" panose="020B0604020202020204" charset="0"/>
              </a:rPr>
              <a:t> tr</a:t>
            </a:r>
            <a:r>
              <a:rPr lang="vi-VN" sz="3600" dirty="0">
                <a:latin typeface="Nunito Light" panose="020B0604020202020204" charset="0"/>
              </a:rPr>
              <a:t>ư</a:t>
            </a:r>
            <a:r>
              <a:rPr lang="en-US" sz="3600" dirty="0" err="1">
                <a:latin typeface="Nunito Light" panose="020B0604020202020204" charset="0"/>
              </a:rPr>
              <a:t>ờng</a:t>
            </a:r>
            <a:r>
              <a:rPr lang="en-US" sz="3600" dirty="0">
                <a:latin typeface="Nunito Light" panose="020B0604020202020204" charset="0"/>
              </a:rPr>
              <a:t> </a:t>
            </a:r>
            <a:r>
              <a:rPr lang="en-US" sz="3600" dirty="0" err="1">
                <a:latin typeface="Nunito Light" panose="020B0604020202020204" charset="0"/>
              </a:rPr>
              <a:t>thế</a:t>
            </a:r>
            <a:r>
              <a:rPr lang="en-US" sz="3600" dirty="0">
                <a:latin typeface="Nunito Light" panose="020B0604020202020204" charset="0"/>
              </a:rPr>
              <a:t> </a:t>
            </a:r>
            <a:r>
              <a:rPr lang="en-US" sz="3600" dirty="0" err="1">
                <a:latin typeface="Nunito Light" panose="020B0604020202020204" charset="0"/>
              </a:rPr>
              <a:t>giới</a:t>
            </a:r>
            <a:r>
              <a:rPr lang="en-US" sz="3600" dirty="0">
                <a:latin typeface="Nunito Light" panose="020B0604020202020204" charset="0"/>
              </a:rPr>
              <a:t> </a:t>
            </a:r>
            <a:r>
              <a:rPr lang="en-US" sz="3600" dirty="0" err="1">
                <a:latin typeface="Nunito Light" panose="020B0604020202020204" charset="0"/>
              </a:rPr>
              <a:t>và</a:t>
            </a:r>
            <a:r>
              <a:rPr lang="en-US" sz="3600" dirty="0">
                <a:latin typeface="Nunito Light" panose="020B0604020202020204" charset="0"/>
              </a:rPr>
              <a:t> </a:t>
            </a:r>
            <a:r>
              <a:rPr lang="en-US" sz="3600" dirty="0" err="1">
                <a:latin typeface="Nunito Light" panose="020B0604020202020204" charset="0"/>
              </a:rPr>
              <a:t>ngày</a:t>
            </a:r>
            <a:r>
              <a:rPr lang="en-US" sz="3600" dirty="0">
                <a:latin typeface="Nunito Light" panose="020B0604020202020204" charset="0"/>
              </a:rPr>
              <a:t> </a:t>
            </a:r>
            <a:r>
              <a:rPr lang="en-US" sz="3600" dirty="0" err="1">
                <a:latin typeface="Nunito Light" panose="020B0604020202020204" charset="0"/>
              </a:rPr>
              <a:t>càng</a:t>
            </a:r>
            <a:r>
              <a:rPr lang="en-US" sz="3600" dirty="0">
                <a:latin typeface="Nunito Light" panose="020B0604020202020204" charset="0"/>
              </a:rPr>
              <a:t> </a:t>
            </a:r>
            <a:r>
              <a:rPr lang="en-US" sz="3600" dirty="0" err="1">
                <a:latin typeface="Nunito Light" panose="020B0604020202020204" charset="0"/>
              </a:rPr>
              <a:t>nhiều</a:t>
            </a:r>
            <a:r>
              <a:rPr lang="en-US" sz="3600" dirty="0">
                <a:latin typeface="Nunito Light" panose="020B0604020202020204" charset="0"/>
              </a:rPr>
              <a:t> </a:t>
            </a:r>
            <a:r>
              <a:rPr lang="en-US" sz="3600" dirty="0" err="1">
                <a:latin typeface="Nunito Light" panose="020B0604020202020204" charset="0"/>
              </a:rPr>
              <a:t>rào</a:t>
            </a:r>
            <a:r>
              <a:rPr lang="en-US" sz="3600" dirty="0">
                <a:latin typeface="Nunito Light" panose="020B0604020202020204" charset="0"/>
              </a:rPr>
              <a:t> </a:t>
            </a:r>
            <a:r>
              <a:rPr lang="en-US" sz="3600" dirty="0" err="1">
                <a:latin typeface="Nunito Light" panose="020B0604020202020204" charset="0"/>
              </a:rPr>
              <a:t>cản</a:t>
            </a:r>
            <a:r>
              <a:rPr lang="en-US" sz="3600" dirty="0">
                <a:latin typeface="Nunito Light" panose="020B0604020202020204" charset="0"/>
              </a:rPr>
              <a:t> </a:t>
            </a:r>
            <a:r>
              <a:rPr lang="en-US" sz="3600" dirty="0" err="1">
                <a:latin typeface="Nunito Light" panose="020B0604020202020204" charset="0"/>
              </a:rPr>
              <a:t>th</a:t>
            </a:r>
            <a:r>
              <a:rPr lang="vi-VN" sz="3600" dirty="0">
                <a:latin typeface="Nunito Light" panose="020B0604020202020204" charset="0"/>
              </a:rPr>
              <a:t>ư</a:t>
            </a:r>
            <a:r>
              <a:rPr lang="en-US" sz="3600" dirty="0" err="1">
                <a:latin typeface="Nunito Light" panose="020B0604020202020204" charset="0"/>
              </a:rPr>
              <a:t>ơng</a:t>
            </a:r>
            <a:r>
              <a:rPr lang="en-US" sz="3600" dirty="0">
                <a:latin typeface="Nunito Light" panose="020B0604020202020204" charset="0"/>
              </a:rPr>
              <a:t> </a:t>
            </a:r>
            <a:r>
              <a:rPr lang="en-US" sz="3600" dirty="0" err="1">
                <a:latin typeface="Nunito Light" panose="020B0604020202020204" charset="0"/>
              </a:rPr>
              <a:t>mại</a:t>
            </a:r>
            <a:r>
              <a:rPr lang="en-US" sz="3600" dirty="0">
                <a:latin typeface="Nunito Light" panose="020B0604020202020204" charset="0"/>
              </a:rPr>
              <a:t> </a:t>
            </a:r>
            <a:r>
              <a:rPr lang="en-US" sz="3600" dirty="0" err="1">
                <a:latin typeface="Nunito Light" panose="020B0604020202020204" charset="0"/>
              </a:rPr>
              <a:t>bị</a:t>
            </a:r>
            <a:r>
              <a:rPr lang="en-US" sz="3600" dirty="0">
                <a:latin typeface="Nunito Light" panose="020B0604020202020204" charset="0"/>
              </a:rPr>
              <a:t> </a:t>
            </a:r>
            <a:r>
              <a:rPr lang="en-US" sz="3600" dirty="0" err="1">
                <a:latin typeface="Nunito Light" panose="020B0604020202020204" charset="0"/>
              </a:rPr>
              <a:t>bãi</a:t>
            </a:r>
            <a:r>
              <a:rPr lang="en-US" sz="3600" dirty="0">
                <a:latin typeface="Nunito Light" panose="020B0604020202020204" charset="0"/>
              </a:rPr>
              <a:t> </a:t>
            </a:r>
            <a:r>
              <a:rPr lang="en-US" sz="3600" dirty="0" err="1">
                <a:latin typeface="Nunito Light" panose="020B0604020202020204" charset="0"/>
              </a:rPr>
              <a:t>bỏ</a:t>
            </a:r>
            <a:r>
              <a:rPr lang="en-US" sz="3600" dirty="0">
                <a:latin typeface="Nunito Light" panose="020B0604020202020204" charset="0"/>
              </a:rPr>
              <a:t> </a:t>
            </a:r>
            <a:r>
              <a:rPr lang="en-US" sz="3600" dirty="0" err="1">
                <a:latin typeface="Nunito Light" panose="020B0604020202020204" charset="0"/>
              </a:rPr>
              <a:t>đặt</a:t>
            </a:r>
            <a:r>
              <a:rPr lang="en-US" sz="3600" dirty="0">
                <a:latin typeface="Nunito Light" panose="020B0604020202020204" charset="0"/>
              </a:rPr>
              <a:t> </a:t>
            </a:r>
            <a:r>
              <a:rPr lang="en-US" sz="3600" dirty="0" err="1">
                <a:latin typeface="Nunito Light" panose="020B0604020202020204" charset="0"/>
              </a:rPr>
              <a:t>các</a:t>
            </a:r>
            <a:r>
              <a:rPr lang="en-US" sz="3600" dirty="0">
                <a:latin typeface="Nunito Light" panose="020B0604020202020204" charset="0"/>
              </a:rPr>
              <a:t> </a:t>
            </a:r>
            <a:r>
              <a:rPr lang="en-US" sz="3600" dirty="0" err="1">
                <a:latin typeface="Nunito Light" panose="020B0604020202020204" charset="0"/>
              </a:rPr>
              <a:t>doanh</a:t>
            </a:r>
            <a:r>
              <a:rPr lang="en-US" sz="3600" dirty="0">
                <a:latin typeface="Nunito Light" panose="020B0604020202020204" charset="0"/>
              </a:rPr>
              <a:t> </a:t>
            </a:r>
            <a:r>
              <a:rPr lang="en-US" sz="3600" dirty="0" err="1">
                <a:latin typeface="Nunito Light" panose="020B0604020202020204" charset="0"/>
              </a:rPr>
              <a:t>nghiệp</a:t>
            </a:r>
            <a:r>
              <a:rPr lang="en-US" sz="3600" dirty="0">
                <a:latin typeface="Nunito Light" panose="020B0604020202020204" charset="0"/>
              </a:rPr>
              <a:t> ở </a:t>
            </a:r>
            <a:r>
              <a:rPr lang="en-US" sz="3600" dirty="0" err="1">
                <a:latin typeface="Nunito Light" panose="020B0604020202020204" charset="0"/>
              </a:rPr>
              <a:t>các</a:t>
            </a:r>
            <a:r>
              <a:rPr lang="en-US" sz="3600" dirty="0">
                <a:latin typeface="Nunito Light" panose="020B0604020202020204" charset="0"/>
              </a:rPr>
              <a:t> </a:t>
            </a:r>
            <a:r>
              <a:rPr lang="en-US" sz="3600" dirty="0" err="1">
                <a:latin typeface="Nunito Light" panose="020B0604020202020204" charset="0"/>
              </a:rPr>
              <a:t>cấp</a:t>
            </a:r>
            <a:r>
              <a:rPr lang="en-US" sz="3600" dirty="0">
                <a:latin typeface="Nunito Light" panose="020B0604020202020204" charset="0"/>
              </a:rPr>
              <a:t> </a:t>
            </a:r>
            <a:r>
              <a:rPr lang="en-US" sz="3600" dirty="0" err="1">
                <a:latin typeface="Nunito Light" panose="020B0604020202020204" charset="0"/>
              </a:rPr>
              <a:t>độ</a:t>
            </a:r>
            <a:r>
              <a:rPr lang="en-US" sz="3600" dirty="0">
                <a:latin typeface="Nunito Light" panose="020B0604020202020204" charset="0"/>
              </a:rPr>
              <a:t> </a:t>
            </a:r>
            <a:r>
              <a:rPr lang="en-US" sz="3600" dirty="0" err="1">
                <a:latin typeface="Nunito Light" panose="020B0604020202020204" charset="0"/>
              </a:rPr>
              <a:t>cạnh</a:t>
            </a:r>
            <a:r>
              <a:rPr lang="en-US" sz="3600" dirty="0">
                <a:latin typeface="Nunito Light" panose="020B0604020202020204" charset="0"/>
              </a:rPr>
              <a:t> </a:t>
            </a:r>
            <a:r>
              <a:rPr lang="en-US" sz="3600" dirty="0" err="1">
                <a:latin typeface="Nunito Light" panose="020B0604020202020204" charset="0"/>
              </a:rPr>
              <a:t>tranh</a:t>
            </a:r>
            <a:r>
              <a:rPr lang="en-US" sz="3600" dirty="0">
                <a:latin typeface="Nunito Light" panose="020B0604020202020204" charset="0"/>
              </a:rPr>
              <a:t> </a:t>
            </a:r>
            <a:r>
              <a:rPr lang="en-US" sz="3600" dirty="0" err="1">
                <a:latin typeface="Nunito Light" panose="020B0604020202020204" charset="0"/>
              </a:rPr>
              <a:t>lớn</a:t>
            </a:r>
            <a:r>
              <a:rPr lang="en-US" sz="3600" dirty="0">
                <a:latin typeface="Nunito Light" panose="020B0604020202020204" charset="0"/>
              </a:rPr>
              <a:t> h</a:t>
            </a:r>
            <a:r>
              <a:rPr lang="vi-VN" sz="3600" dirty="0">
                <a:latin typeface="Nunito Light" panose="020B0604020202020204" charset="0"/>
              </a:rPr>
              <a:t>ơ</a:t>
            </a:r>
            <a:r>
              <a:rPr lang="en-US" sz="3600" dirty="0">
                <a:latin typeface="Nunito Light" panose="020B0604020202020204" charset="0"/>
              </a:rPr>
              <a:t>n </a:t>
            </a:r>
            <a:r>
              <a:rPr lang="en-US" sz="3600" dirty="0" err="1">
                <a:latin typeface="Nunito Light" panose="020B0604020202020204" charset="0"/>
              </a:rPr>
              <a:t>và</a:t>
            </a:r>
            <a:r>
              <a:rPr lang="en-US" sz="3600" dirty="0">
                <a:latin typeface="Nunito Light" panose="020B0604020202020204" charset="0"/>
              </a:rPr>
              <a:t> </a:t>
            </a:r>
            <a:r>
              <a:rPr lang="en-US" sz="3600" dirty="0" err="1">
                <a:latin typeface="Nunito Light" panose="020B0604020202020204" charset="0"/>
              </a:rPr>
              <a:t>tăng</a:t>
            </a:r>
            <a:r>
              <a:rPr lang="en-US" sz="3600" dirty="0">
                <a:latin typeface="Nunito Light" panose="020B0604020202020204" charset="0"/>
              </a:rPr>
              <a:t> </a:t>
            </a:r>
            <a:r>
              <a:rPr lang="en-US" sz="3600" dirty="0" err="1">
                <a:latin typeface="Nunito Light" panose="020B0604020202020204" charset="0"/>
              </a:rPr>
              <a:t>mạnh</a:t>
            </a:r>
            <a:r>
              <a:rPr lang="en-US" sz="3600" dirty="0">
                <a:latin typeface="Nunito Light" panose="020B0604020202020204" charset="0"/>
              </a:rPr>
              <a:t> </a:t>
            </a:r>
            <a:r>
              <a:rPr lang="en-US" sz="3600" dirty="0" err="1">
                <a:latin typeface="Nunito Light" panose="020B0604020202020204" charset="0"/>
              </a:rPr>
              <a:t>mối</a:t>
            </a:r>
            <a:r>
              <a:rPr lang="en-US" sz="3600" dirty="0">
                <a:latin typeface="Nunito Light" panose="020B0604020202020204" charset="0"/>
              </a:rPr>
              <a:t> </a:t>
            </a:r>
            <a:r>
              <a:rPr lang="en-US" sz="3600" dirty="0" err="1">
                <a:latin typeface="Nunito Light" panose="020B0604020202020204" charset="0"/>
              </a:rPr>
              <a:t>đê</a:t>
            </a:r>
            <a:r>
              <a:rPr lang="en-US" sz="3600" dirty="0">
                <a:latin typeface="Nunito Light" panose="020B0604020202020204" charset="0"/>
              </a:rPr>
              <a:t> </a:t>
            </a:r>
            <a:r>
              <a:rPr lang="en-US" sz="3600" dirty="0" err="1">
                <a:latin typeface="Nunito Light" panose="020B0604020202020204" charset="0"/>
              </a:rPr>
              <a:t>dọa</a:t>
            </a:r>
            <a:r>
              <a:rPr lang="en-US" sz="3600" dirty="0">
                <a:latin typeface="Nunito Light" panose="020B0604020202020204" charset="0"/>
              </a:rPr>
              <a:t> </a:t>
            </a:r>
            <a:r>
              <a:rPr lang="en-US" sz="3600" dirty="0" err="1">
                <a:latin typeface="Nunito Light" panose="020B0604020202020204" charset="0"/>
              </a:rPr>
              <a:t>về</a:t>
            </a:r>
            <a:r>
              <a:rPr lang="en-US" sz="3600" dirty="0">
                <a:latin typeface="Nunito Light" panose="020B0604020202020204" charset="0"/>
              </a:rPr>
              <a:t> </a:t>
            </a:r>
            <a:r>
              <a:rPr lang="en-US" sz="3600" dirty="0" err="1">
                <a:latin typeface="Nunito Light" panose="020B0604020202020204" charset="0"/>
              </a:rPr>
              <a:t>rủi</a:t>
            </a:r>
            <a:r>
              <a:rPr lang="en-US" sz="3600" dirty="0">
                <a:latin typeface="Nunito Light" panose="020B0604020202020204" charset="0"/>
              </a:rPr>
              <a:t> </a:t>
            </a:r>
            <a:r>
              <a:rPr lang="en-US" sz="3600" dirty="0" err="1">
                <a:latin typeface="Nunito Light" panose="020B0604020202020204" charset="0"/>
              </a:rPr>
              <a:t>ro</a:t>
            </a:r>
            <a:r>
              <a:rPr lang="en-US" sz="3600" dirty="0">
                <a:latin typeface="Nunito Light" panose="020B0604020202020204" charset="0"/>
              </a:rPr>
              <a:t> </a:t>
            </a:r>
            <a:r>
              <a:rPr lang="en-US" sz="3600" dirty="0" err="1">
                <a:latin typeface="Nunito Light" panose="020B0604020202020204" charset="0"/>
              </a:rPr>
              <a:t>nhu</a:t>
            </a:r>
            <a:r>
              <a:rPr lang="en-US" sz="3600" dirty="0">
                <a:latin typeface="Nunito Light" panose="020B0604020202020204" charset="0"/>
              </a:rPr>
              <a:t> </a:t>
            </a:r>
            <a:r>
              <a:rPr lang="en-US" sz="3600" dirty="0" err="1">
                <a:latin typeface="Nunito Light" panose="020B0604020202020204" charset="0"/>
              </a:rPr>
              <a:t>cầu</a:t>
            </a:r>
            <a:r>
              <a:rPr lang="en-US" sz="3600" dirty="0">
                <a:latin typeface="Nunito Light" panose="020B0604020202020204" charset="0"/>
              </a:rPr>
              <a:t>.</a:t>
            </a:r>
          </a:p>
        </p:txBody>
      </p:sp>
      <p:sp>
        <p:nvSpPr>
          <p:cNvPr id="12" name="TextBox 11">
            <a:extLst>
              <a:ext uri="{FF2B5EF4-FFF2-40B4-BE49-F238E27FC236}">
                <a16:creationId xmlns:a16="http://schemas.microsoft.com/office/drawing/2014/main" id="{E79180C1-8793-4A70-B561-51613CB569FE}"/>
              </a:ext>
            </a:extLst>
          </p:cNvPr>
          <p:cNvSpPr txBox="1"/>
          <p:nvPr/>
        </p:nvSpPr>
        <p:spPr>
          <a:xfrm>
            <a:off x="1458297" y="5614738"/>
            <a:ext cx="15183086" cy="1754326"/>
          </a:xfrm>
          <a:prstGeom prst="rect">
            <a:avLst/>
          </a:prstGeom>
          <a:noFill/>
        </p:spPr>
        <p:txBody>
          <a:bodyPr wrap="square" rtlCol="0">
            <a:spAutoFit/>
          </a:bodyPr>
          <a:lstStyle/>
          <a:p>
            <a:r>
              <a:rPr lang="en-US" sz="3600" dirty="0">
                <a:latin typeface="Magneto" panose="04030805050802020D02" pitchFamily="82" charset="0"/>
              </a:rPr>
              <a:t>  </a:t>
            </a:r>
            <a:r>
              <a:rPr lang="en-US" sz="3600" dirty="0"/>
              <a:t> </a:t>
            </a:r>
            <a:r>
              <a:rPr lang="en-US" sz="3600" dirty="0" err="1">
                <a:latin typeface="Nanito light"/>
              </a:rPr>
              <a:t>Để</a:t>
            </a:r>
            <a:r>
              <a:rPr lang="en-US" sz="3600" dirty="0">
                <a:latin typeface="Nanito light"/>
              </a:rPr>
              <a:t> </a:t>
            </a:r>
            <a:r>
              <a:rPr lang="en-US" sz="3600" dirty="0" err="1">
                <a:latin typeface="Nanito light"/>
              </a:rPr>
              <a:t>giải</a:t>
            </a:r>
            <a:r>
              <a:rPr lang="en-US" sz="3600" dirty="0">
                <a:latin typeface="Nanito light"/>
              </a:rPr>
              <a:t> </a:t>
            </a:r>
            <a:r>
              <a:rPr lang="en-US" sz="3600" dirty="0" err="1">
                <a:latin typeface="Nanito light"/>
              </a:rPr>
              <a:t>quyết</a:t>
            </a:r>
            <a:r>
              <a:rPr lang="en-US" sz="3600" dirty="0">
                <a:latin typeface="Nanito light"/>
              </a:rPr>
              <a:t> </a:t>
            </a:r>
            <a:r>
              <a:rPr lang="en-US" sz="3600" dirty="0" err="1">
                <a:latin typeface="Nanito light"/>
              </a:rPr>
              <a:t>rủi</a:t>
            </a:r>
            <a:r>
              <a:rPr lang="en-US" sz="3600" dirty="0">
                <a:latin typeface="Nanito light"/>
              </a:rPr>
              <a:t> </a:t>
            </a:r>
            <a:r>
              <a:rPr lang="en-US" sz="3600" dirty="0" err="1">
                <a:latin typeface="Nanito light"/>
              </a:rPr>
              <a:t>ro</a:t>
            </a:r>
            <a:r>
              <a:rPr lang="en-US" sz="3600" dirty="0">
                <a:latin typeface="Nanito light"/>
              </a:rPr>
              <a:t> </a:t>
            </a:r>
            <a:r>
              <a:rPr lang="en-US" sz="3600" dirty="0" err="1">
                <a:latin typeface="Nanito light"/>
              </a:rPr>
              <a:t>nhu</a:t>
            </a:r>
            <a:r>
              <a:rPr lang="en-US" sz="3600" dirty="0">
                <a:latin typeface="Nanito light"/>
              </a:rPr>
              <a:t> </a:t>
            </a:r>
            <a:r>
              <a:rPr lang="en-US" sz="3600" dirty="0" err="1">
                <a:latin typeface="Nanito light"/>
              </a:rPr>
              <a:t>cầu</a:t>
            </a:r>
            <a:r>
              <a:rPr lang="en-US" sz="3600" dirty="0">
                <a:latin typeface="Nanito light"/>
              </a:rPr>
              <a:t>, </a:t>
            </a:r>
            <a:r>
              <a:rPr lang="en-US" sz="3600" dirty="0" err="1">
                <a:latin typeface="Nanito light"/>
              </a:rPr>
              <a:t>các</a:t>
            </a:r>
            <a:r>
              <a:rPr lang="en-US" sz="3600" dirty="0">
                <a:latin typeface="Nanito light"/>
              </a:rPr>
              <a:t> </a:t>
            </a:r>
            <a:r>
              <a:rPr lang="en-US" sz="3600" dirty="0" err="1">
                <a:latin typeface="Nanito light"/>
              </a:rPr>
              <a:t>tổ</a:t>
            </a:r>
            <a:r>
              <a:rPr lang="en-US" sz="3600" dirty="0">
                <a:latin typeface="Nanito light"/>
              </a:rPr>
              <a:t> </a:t>
            </a:r>
            <a:r>
              <a:rPr lang="en-US" sz="3600" dirty="0" err="1">
                <a:latin typeface="Nanito light"/>
              </a:rPr>
              <a:t>chức</a:t>
            </a:r>
            <a:r>
              <a:rPr lang="en-US" sz="3600" dirty="0">
                <a:latin typeface="Nanito light"/>
              </a:rPr>
              <a:t> </a:t>
            </a:r>
            <a:r>
              <a:rPr lang="en-US" sz="3600" dirty="0" err="1">
                <a:latin typeface="Nanito light"/>
              </a:rPr>
              <a:t>cần</a:t>
            </a:r>
            <a:r>
              <a:rPr lang="en-US" sz="3600" dirty="0">
                <a:latin typeface="Nanito light"/>
              </a:rPr>
              <a:t> </a:t>
            </a:r>
            <a:r>
              <a:rPr lang="en-US" sz="3600" dirty="0" err="1">
                <a:latin typeface="Nanito light"/>
              </a:rPr>
              <a:t>có</a:t>
            </a:r>
            <a:r>
              <a:rPr lang="en-US" sz="3600" dirty="0">
                <a:latin typeface="Nanito light"/>
              </a:rPr>
              <a:t> </a:t>
            </a:r>
            <a:r>
              <a:rPr lang="en-US" sz="3600" dirty="0" err="1">
                <a:latin typeface="Nanito light"/>
              </a:rPr>
              <a:t>tính</a:t>
            </a:r>
            <a:r>
              <a:rPr lang="en-US" sz="3600" dirty="0">
                <a:latin typeface="Nanito light"/>
              </a:rPr>
              <a:t> </a:t>
            </a:r>
            <a:r>
              <a:rPr lang="en-US" sz="3600" dirty="0" err="1">
                <a:latin typeface="Nanito light"/>
              </a:rPr>
              <a:t>linh</a:t>
            </a:r>
            <a:r>
              <a:rPr lang="en-US" sz="3600" dirty="0">
                <a:latin typeface="Nanito light"/>
              </a:rPr>
              <a:t> </a:t>
            </a:r>
            <a:r>
              <a:rPr lang="en-US" sz="3600" dirty="0" err="1">
                <a:latin typeface="Nanito light"/>
              </a:rPr>
              <a:t>hoạt</a:t>
            </a:r>
            <a:r>
              <a:rPr lang="en-US" sz="3600" dirty="0">
                <a:latin typeface="Nanito light"/>
              </a:rPr>
              <a:t>, </a:t>
            </a:r>
            <a:r>
              <a:rPr lang="en-US" sz="3600" dirty="0" err="1">
                <a:latin typeface="Nanito light"/>
              </a:rPr>
              <a:t>thích</a:t>
            </a:r>
            <a:r>
              <a:rPr lang="en-US" sz="3600" dirty="0">
                <a:latin typeface="Nanito light"/>
              </a:rPr>
              <a:t> </a:t>
            </a:r>
            <a:r>
              <a:rPr lang="en-US" sz="3600" dirty="0" err="1">
                <a:latin typeface="Nanito light"/>
              </a:rPr>
              <a:t>nghi</a:t>
            </a:r>
            <a:r>
              <a:rPr lang="en-US" sz="3600" dirty="0">
                <a:latin typeface="Nanito light"/>
              </a:rPr>
              <a:t> </a:t>
            </a:r>
            <a:r>
              <a:rPr lang="en-US" sz="3600" dirty="0" err="1">
                <a:latin typeface="Nanito light"/>
              </a:rPr>
              <a:t>và</a:t>
            </a:r>
            <a:r>
              <a:rPr lang="en-US" sz="3600" dirty="0">
                <a:latin typeface="Nanito light"/>
              </a:rPr>
              <a:t> </a:t>
            </a:r>
            <a:r>
              <a:rPr lang="en-US" sz="3600" dirty="0" err="1">
                <a:latin typeface="Nanito light"/>
              </a:rPr>
              <a:t>liên</a:t>
            </a:r>
            <a:r>
              <a:rPr lang="en-US" sz="3600" dirty="0">
                <a:latin typeface="Nanito light"/>
              </a:rPr>
              <a:t> </a:t>
            </a:r>
            <a:r>
              <a:rPr lang="en-US" sz="3600" dirty="0" err="1">
                <a:latin typeface="Nanito light"/>
              </a:rPr>
              <a:t>tục</a:t>
            </a:r>
            <a:r>
              <a:rPr lang="en-US" sz="3600" dirty="0">
                <a:latin typeface="Nanito light"/>
              </a:rPr>
              <a:t> </a:t>
            </a:r>
            <a:r>
              <a:rPr lang="en-US" sz="3600" dirty="0" err="1">
                <a:latin typeface="Nanito light"/>
              </a:rPr>
              <a:t>tìm</a:t>
            </a:r>
            <a:r>
              <a:rPr lang="en-US" sz="3600" dirty="0">
                <a:latin typeface="Nanito light"/>
              </a:rPr>
              <a:t> </a:t>
            </a:r>
            <a:r>
              <a:rPr lang="en-US" sz="3600" dirty="0" err="1">
                <a:latin typeface="Nanito light"/>
              </a:rPr>
              <a:t>kiếm</a:t>
            </a:r>
            <a:r>
              <a:rPr lang="en-US" sz="3600" dirty="0">
                <a:latin typeface="Nanito light"/>
              </a:rPr>
              <a:t> </a:t>
            </a:r>
            <a:r>
              <a:rPr lang="en-US" sz="3600" dirty="0" err="1">
                <a:latin typeface="Nanito light"/>
              </a:rPr>
              <a:t>các</a:t>
            </a:r>
            <a:r>
              <a:rPr lang="en-US" sz="3600" dirty="0">
                <a:latin typeface="Nanito light"/>
              </a:rPr>
              <a:t> </a:t>
            </a:r>
            <a:r>
              <a:rPr lang="en-US" sz="3600" dirty="0" err="1">
                <a:latin typeface="Nanito light"/>
              </a:rPr>
              <a:t>thị</a:t>
            </a:r>
            <a:r>
              <a:rPr lang="en-US" sz="3600" dirty="0">
                <a:latin typeface="Nanito light"/>
              </a:rPr>
              <a:t> tr</a:t>
            </a:r>
            <a:r>
              <a:rPr lang="vi-VN" sz="3600" dirty="0">
                <a:latin typeface="Nanito light"/>
              </a:rPr>
              <a:t>ư</a:t>
            </a:r>
            <a:r>
              <a:rPr lang="en-US" sz="3600" dirty="0" err="1">
                <a:latin typeface="Nanito light"/>
              </a:rPr>
              <a:t>ờng</a:t>
            </a:r>
            <a:r>
              <a:rPr lang="en-US" sz="3600" dirty="0">
                <a:latin typeface="Nanito light"/>
              </a:rPr>
              <a:t> </a:t>
            </a:r>
            <a:r>
              <a:rPr lang="en-US" sz="3600" dirty="0" err="1">
                <a:latin typeface="Nanito light"/>
              </a:rPr>
              <a:t>mới</a:t>
            </a:r>
            <a:r>
              <a:rPr lang="en-US" sz="3600" dirty="0">
                <a:latin typeface="Nanito light"/>
              </a:rPr>
              <a:t> </a:t>
            </a:r>
            <a:r>
              <a:rPr lang="en-US" sz="3600" dirty="0" err="1">
                <a:latin typeface="Nanito light"/>
              </a:rPr>
              <a:t>và</a:t>
            </a:r>
            <a:r>
              <a:rPr lang="en-US" sz="3600" dirty="0">
                <a:latin typeface="Nanito light"/>
              </a:rPr>
              <a:t> </a:t>
            </a:r>
            <a:r>
              <a:rPr lang="en-US" sz="3600" dirty="0" err="1">
                <a:latin typeface="Nanito light"/>
              </a:rPr>
              <a:t>kích</a:t>
            </a:r>
            <a:r>
              <a:rPr lang="en-US" sz="3600" dirty="0">
                <a:latin typeface="Nanito light"/>
              </a:rPr>
              <a:t> </a:t>
            </a:r>
            <a:r>
              <a:rPr lang="en-US" sz="3600" dirty="0" err="1">
                <a:latin typeface="Nanito light"/>
              </a:rPr>
              <a:t>thích</a:t>
            </a:r>
            <a:r>
              <a:rPr lang="en-US" sz="3600" dirty="0">
                <a:latin typeface="Nanito light"/>
              </a:rPr>
              <a:t> </a:t>
            </a:r>
            <a:r>
              <a:rPr lang="en-US" sz="3600" dirty="0" err="1">
                <a:latin typeface="Nanito light"/>
              </a:rPr>
              <a:t>nhu</a:t>
            </a:r>
            <a:r>
              <a:rPr lang="en-US" sz="3600" dirty="0">
                <a:latin typeface="Nanito light"/>
              </a:rPr>
              <a:t> </a:t>
            </a:r>
            <a:r>
              <a:rPr lang="en-US" sz="3600" dirty="0" err="1">
                <a:latin typeface="Nanito light"/>
              </a:rPr>
              <a:t>cầu</a:t>
            </a:r>
            <a:r>
              <a:rPr lang="en-US" sz="3600" dirty="0">
                <a:latin typeface="Nanito light"/>
              </a:rPr>
              <a:t> </a:t>
            </a:r>
            <a:r>
              <a:rPr lang="en-US" sz="3600" dirty="0" err="1">
                <a:latin typeface="Nanito light"/>
              </a:rPr>
              <a:t>đối</a:t>
            </a:r>
            <a:r>
              <a:rPr lang="en-US" sz="3600" dirty="0">
                <a:latin typeface="Nanito light"/>
              </a:rPr>
              <a:t> </a:t>
            </a:r>
            <a:r>
              <a:rPr lang="en-US" sz="3600" dirty="0" err="1">
                <a:latin typeface="Nanito light"/>
              </a:rPr>
              <a:t>với</a:t>
            </a:r>
            <a:r>
              <a:rPr lang="en-US" sz="3600" dirty="0">
                <a:latin typeface="Nanito light"/>
              </a:rPr>
              <a:t> </a:t>
            </a:r>
            <a:r>
              <a:rPr lang="en-US" sz="3600" dirty="0" err="1">
                <a:latin typeface="Nanito light"/>
              </a:rPr>
              <a:t>các</a:t>
            </a:r>
            <a:r>
              <a:rPr lang="en-US" sz="3600" dirty="0">
                <a:latin typeface="Nanito light"/>
              </a:rPr>
              <a:t> </a:t>
            </a:r>
            <a:r>
              <a:rPr lang="en-US" sz="3600" dirty="0" err="1">
                <a:latin typeface="Nanito light"/>
              </a:rPr>
              <a:t>sản</a:t>
            </a:r>
            <a:r>
              <a:rPr lang="en-US" sz="3600" dirty="0">
                <a:latin typeface="Nanito light"/>
              </a:rPr>
              <a:t> </a:t>
            </a:r>
            <a:r>
              <a:rPr lang="en-US" sz="3600" dirty="0" err="1">
                <a:latin typeface="Nanito light"/>
              </a:rPr>
              <a:t>phẩm</a:t>
            </a:r>
            <a:r>
              <a:rPr lang="en-US" sz="3600" dirty="0">
                <a:latin typeface="Nanito light"/>
              </a:rPr>
              <a:t> </a:t>
            </a:r>
            <a:r>
              <a:rPr lang="en-US" sz="3600" dirty="0" err="1">
                <a:latin typeface="Nanito light"/>
              </a:rPr>
              <a:t>và</a:t>
            </a:r>
            <a:r>
              <a:rPr lang="en-US" sz="3600" dirty="0">
                <a:latin typeface="Nanito light"/>
              </a:rPr>
              <a:t> </a:t>
            </a:r>
            <a:r>
              <a:rPr lang="en-US" sz="3600" dirty="0" err="1">
                <a:latin typeface="Nanito light"/>
              </a:rPr>
              <a:t>dịch</a:t>
            </a:r>
            <a:r>
              <a:rPr lang="en-US" sz="3600" dirty="0">
                <a:latin typeface="Nanito light"/>
              </a:rPr>
              <a:t> </a:t>
            </a:r>
            <a:r>
              <a:rPr lang="en-US" sz="3600" dirty="0" err="1">
                <a:latin typeface="Nanito light"/>
              </a:rPr>
              <a:t>vụ</a:t>
            </a:r>
            <a:r>
              <a:rPr lang="en-US" sz="3600" dirty="0">
                <a:latin typeface="Nanito light"/>
              </a:rPr>
              <a:t> </a:t>
            </a:r>
            <a:r>
              <a:rPr lang="en-US" sz="3600" dirty="0" err="1">
                <a:latin typeface="Nanito light"/>
              </a:rPr>
              <a:t>của</a:t>
            </a:r>
            <a:r>
              <a:rPr lang="en-US" sz="3600" dirty="0">
                <a:latin typeface="Nanito light"/>
              </a:rPr>
              <a:t> </a:t>
            </a:r>
            <a:r>
              <a:rPr lang="en-US" sz="3600" dirty="0" err="1">
                <a:latin typeface="Nanito light"/>
              </a:rPr>
              <a:t>mình</a:t>
            </a:r>
            <a:r>
              <a:rPr lang="en-US" sz="3600" dirty="0">
                <a:latin typeface="Nanito light"/>
              </a:rPr>
              <a:t>.</a:t>
            </a:r>
            <a:endParaRPr lang="en-US" sz="3600" dirty="0"/>
          </a:p>
        </p:txBody>
      </p:sp>
    </p:spTree>
    <p:extLst>
      <p:ext uri="{BB962C8B-B14F-4D97-AF65-F5344CB8AC3E}">
        <p14:creationId xmlns:p14="http://schemas.microsoft.com/office/powerpoint/2010/main" val="254435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45472" y="1485900"/>
            <a:ext cx="16230600" cy="8229600"/>
            <a:chOff x="0" y="0"/>
            <a:chExt cx="3135254" cy="1589706"/>
          </a:xfrm>
        </p:grpSpPr>
        <p:sp>
          <p:nvSpPr>
            <p:cNvPr id="3" name="Freeform 3"/>
            <p:cNvSpPr/>
            <p:nvPr/>
          </p:nvSpPr>
          <p:spPr>
            <a:xfrm>
              <a:off x="0" y="0"/>
              <a:ext cx="3135255" cy="1589707"/>
            </a:xfrm>
            <a:custGeom>
              <a:avLst/>
              <a:gdLst/>
              <a:ahLst/>
              <a:cxnLst/>
              <a:rect l="l" t="t" r="r" b="b"/>
              <a:pathLst>
                <a:path w="3135255" h="1589707">
                  <a:moveTo>
                    <a:pt x="3010794" y="1589706"/>
                  </a:moveTo>
                  <a:lnTo>
                    <a:pt x="124460" y="1589706"/>
                  </a:lnTo>
                  <a:cubicBezTo>
                    <a:pt x="55880" y="1589706"/>
                    <a:pt x="0" y="1533826"/>
                    <a:pt x="0" y="1465246"/>
                  </a:cubicBezTo>
                  <a:lnTo>
                    <a:pt x="0" y="124460"/>
                  </a:lnTo>
                  <a:cubicBezTo>
                    <a:pt x="0" y="55880"/>
                    <a:pt x="55880" y="0"/>
                    <a:pt x="124460" y="0"/>
                  </a:cubicBezTo>
                  <a:lnTo>
                    <a:pt x="3010795" y="0"/>
                  </a:lnTo>
                  <a:cubicBezTo>
                    <a:pt x="3079374" y="0"/>
                    <a:pt x="3135255" y="55880"/>
                    <a:pt x="3135255" y="124460"/>
                  </a:cubicBezTo>
                  <a:lnTo>
                    <a:pt x="3135255" y="1465247"/>
                  </a:lnTo>
                  <a:cubicBezTo>
                    <a:pt x="3135255" y="1533827"/>
                    <a:pt x="3079374" y="1589707"/>
                    <a:pt x="3010795" y="1589707"/>
                  </a:cubicBezTo>
                  <a:close/>
                </a:path>
              </a:pathLst>
            </a:custGeom>
            <a:solidFill>
              <a:srgbClr val="FFFFFF"/>
            </a:solidFill>
          </p:spPr>
          <p:txBody>
            <a:bodyPr/>
            <a:lstStyle/>
            <a:p>
              <a:endParaRPr lang="en-US" dirty="0"/>
            </a:p>
          </p:txBody>
        </p:sp>
      </p:gr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71600" y="2019300"/>
            <a:ext cx="418628" cy="497291"/>
          </a:xfrm>
          <a:prstGeom prst="rect">
            <a:avLst/>
          </a:prstGeom>
        </p:spPr>
      </p:pic>
      <p:pic>
        <p:nvPicPr>
          <p:cNvPr id="7" name="Picture 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44521">
            <a:off x="16250641" y="8130893"/>
            <a:ext cx="762435" cy="969711"/>
          </a:xfrm>
          <a:prstGeom prst="rect">
            <a:avLst/>
          </a:prstGeom>
        </p:spPr>
      </p:pic>
      <p:grpSp>
        <p:nvGrpSpPr>
          <p:cNvPr id="8" name="Group 8"/>
          <p:cNvGrpSpPr/>
          <p:nvPr/>
        </p:nvGrpSpPr>
        <p:grpSpPr>
          <a:xfrm>
            <a:off x="2622697" y="7432350"/>
            <a:ext cx="4160015" cy="514223"/>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5485B">
                <a:alpha val="8627"/>
              </a:srgbClr>
            </a:solidFill>
          </p:spPr>
        </p:sp>
      </p:grpSp>
      <p:sp>
        <p:nvSpPr>
          <p:cNvPr id="5" name="Rectangle 4">
            <a:extLst>
              <a:ext uri="{FF2B5EF4-FFF2-40B4-BE49-F238E27FC236}">
                <a16:creationId xmlns:a16="http://schemas.microsoft.com/office/drawing/2014/main" id="{11BFC3DF-4878-4E1A-93D5-C2D00AEBE13F}"/>
              </a:ext>
            </a:extLst>
          </p:cNvPr>
          <p:cNvSpPr/>
          <p:nvPr/>
        </p:nvSpPr>
        <p:spPr>
          <a:xfrm>
            <a:off x="1960960" y="812487"/>
            <a:ext cx="4610558" cy="861774"/>
          </a:xfrm>
          <a:prstGeom prst="rect">
            <a:avLst/>
          </a:prstGeom>
        </p:spPr>
        <p:txBody>
          <a:bodyPr wrap="none">
            <a:spAutoFit/>
          </a:bodyPr>
          <a:lstStyle/>
          <a:p>
            <a:r>
              <a:rPr lang="en-US" sz="5000" dirty="0">
                <a:highlight>
                  <a:srgbClr val="FFFF00"/>
                </a:highlight>
                <a:latin typeface="Nunito Light" panose="020B0604020202020204" charset="0"/>
              </a:rPr>
              <a:t>+ </a:t>
            </a:r>
            <a:r>
              <a:rPr lang="en-US" sz="5000" dirty="0" err="1">
                <a:highlight>
                  <a:srgbClr val="FFFF00"/>
                </a:highlight>
                <a:latin typeface="Nunito Light" panose="020B0604020202020204" charset="0"/>
              </a:rPr>
              <a:t>Rủi</a:t>
            </a:r>
            <a:r>
              <a:rPr lang="en-US" sz="5000" dirty="0">
                <a:highlight>
                  <a:srgbClr val="FFFF00"/>
                </a:highlight>
                <a:latin typeface="Nunito Light" panose="020B0604020202020204" charset="0"/>
              </a:rPr>
              <a:t> </a:t>
            </a:r>
            <a:r>
              <a:rPr lang="en-US" sz="5000" dirty="0" err="1">
                <a:highlight>
                  <a:srgbClr val="FFFF00"/>
                </a:highlight>
                <a:latin typeface="Nunito Light" panose="020B0604020202020204" charset="0"/>
              </a:rPr>
              <a:t>ro</a:t>
            </a:r>
            <a:r>
              <a:rPr lang="en-US" sz="5000" dirty="0">
                <a:highlight>
                  <a:srgbClr val="FFFF00"/>
                </a:highlight>
                <a:latin typeface="Nunito Light" panose="020B0604020202020204" charset="0"/>
              </a:rPr>
              <a:t> </a:t>
            </a:r>
            <a:r>
              <a:rPr lang="en-US" sz="5000" dirty="0" err="1">
                <a:highlight>
                  <a:srgbClr val="FFFF00"/>
                </a:highlight>
                <a:latin typeface="Nunito Light" panose="020B0604020202020204" charset="0"/>
              </a:rPr>
              <a:t>đổi</a:t>
            </a:r>
            <a:r>
              <a:rPr lang="en-US" sz="5000" dirty="0">
                <a:highlight>
                  <a:srgbClr val="FFFF00"/>
                </a:highlight>
                <a:latin typeface="Nunito Light" panose="020B0604020202020204" charset="0"/>
              </a:rPr>
              <a:t> </a:t>
            </a:r>
            <a:r>
              <a:rPr lang="en-US" sz="5000" dirty="0" err="1">
                <a:highlight>
                  <a:srgbClr val="FFFF00"/>
                </a:highlight>
                <a:latin typeface="Nunito Light" panose="020B0604020202020204" charset="0"/>
              </a:rPr>
              <a:t>mới</a:t>
            </a:r>
            <a:endParaRPr lang="en-US" sz="5000" dirty="0">
              <a:highlight>
                <a:srgbClr val="FFFF00"/>
              </a:highlight>
              <a:latin typeface="Nunito Light" panose="020B0604020202020204" charset="0"/>
            </a:endParaRPr>
          </a:p>
        </p:txBody>
      </p:sp>
      <p:sp>
        <p:nvSpPr>
          <p:cNvPr id="10" name="TextBox 9">
            <a:extLst>
              <a:ext uri="{FF2B5EF4-FFF2-40B4-BE49-F238E27FC236}">
                <a16:creationId xmlns:a16="http://schemas.microsoft.com/office/drawing/2014/main" id="{97001559-4435-46F4-963A-70DD35322E23}"/>
              </a:ext>
            </a:extLst>
          </p:cNvPr>
          <p:cNvSpPr txBox="1"/>
          <p:nvPr/>
        </p:nvSpPr>
        <p:spPr>
          <a:xfrm>
            <a:off x="2019300" y="2737154"/>
            <a:ext cx="14249400" cy="1754326"/>
          </a:xfrm>
          <a:prstGeom prst="rect">
            <a:avLst/>
          </a:prstGeom>
          <a:noFill/>
        </p:spPr>
        <p:txBody>
          <a:bodyPr wrap="square" rtlCol="0">
            <a:spAutoFit/>
          </a:bodyPr>
          <a:lstStyle/>
          <a:p>
            <a:r>
              <a:rPr lang="en-US" sz="3000" dirty="0">
                <a:latin typeface="Nunito Light" panose="020B0604020202020204" charset="0"/>
              </a:rPr>
              <a:t>- </a:t>
            </a:r>
            <a:r>
              <a:rPr lang="en-US" sz="3600" dirty="0" err="1">
                <a:latin typeface="Nunito Light" panose="020B0604020202020204" charset="0"/>
              </a:rPr>
              <a:t>Đổi</a:t>
            </a:r>
            <a:r>
              <a:rPr lang="en-US" sz="3600" dirty="0">
                <a:latin typeface="Nunito Light" panose="020B0604020202020204" charset="0"/>
              </a:rPr>
              <a:t> </a:t>
            </a:r>
            <a:r>
              <a:rPr lang="en-US" sz="3600" dirty="0" err="1">
                <a:latin typeface="Nunito Light" panose="020B0604020202020204" charset="0"/>
              </a:rPr>
              <a:t>mới</a:t>
            </a:r>
            <a:r>
              <a:rPr lang="en-US" sz="3600" dirty="0">
                <a:latin typeface="Nunito Light" panose="020B0604020202020204" charset="0"/>
              </a:rPr>
              <a:t> </a:t>
            </a:r>
            <a:r>
              <a:rPr lang="en-US" sz="3600" dirty="0" err="1">
                <a:latin typeface="Nunito Light" panose="020B0604020202020204" charset="0"/>
              </a:rPr>
              <a:t>dẫn</a:t>
            </a:r>
            <a:r>
              <a:rPr lang="en-US" sz="3600" dirty="0">
                <a:latin typeface="Nunito Light" panose="020B0604020202020204" charset="0"/>
              </a:rPr>
              <a:t> </a:t>
            </a:r>
            <a:r>
              <a:rPr lang="en-US" sz="3600" dirty="0" err="1">
                <a:latin typeface="Nunito Light" panose="020B0604020202020204" charset="0"/>
              </a:rPr>
              <a:t>đến</a:t>
            </a:r>
            <a:r>
              <a:rPr lang="en-US" sz="3600" dirty="0">
                <a:latin typeface="Nunito Light" panose="020B0604020202020204" charset="0"/>
              </a:rPr>
              <a:t> </a:t>
            </a:r>
            <a:r>
              <a:rPr lang="en-US" sz="3600" dirty="0" err="1">
                <a:latin typeface="Nunito Light" panose="020B0604020202020204" charset="0"/>
              </a:rPr>
              <a:t>sự</a:t>
            </a:r>
            <a:r>
              <a:rPr lang="en-US" sz="3600" dirty="0">
                <a:latin typeface="Nunito Light" panose="020B0604020202020204" charset="0"/>
              </a:rPr>
              <a:t> </a:t>
            </a:r>
            <a:r>
              <a:rPr lang="en-US" sz="3600" dirty="0" err="1">
                <a:latin typeface="Nunito Light" panose="020B0604020202020204" charset="0"/>
              </a:rPr>
              <a:t>bắt</a:t>
            </a:r>
            <a:r>
              <a:rPr lang="en-US" sz="3600" dirty="0">
                <a:latin typeface="Nunito Light" panose="020B0604020202020204" charset="0"/>
              </a:rPr>
              <a:t> </a:t>
            </a:r>
            <a:r>
              <a:rPr lang="en-US" sz="3600" dirty="0" err="1">
                <a:latin typeface="Nunito Light" panose="020B0604020202020204" charset="0"/>
              </a:rPr>
              <a:t>ch</a:t>
            </a:r>
            <a:r>
              <a:rPr lang="vi-VN" sz="3600" dirty="0">
                <a:latin typeface="Nunito Light" panose="020B0604020202020204" charset="0"/>
              </a:rPr>
              <a:t>ư</a:t>
            </a:r>
            <a:r>
              <a:rPr lang="en-US" sz="3600" dirty="0" err="1">
                <a:latin typeface="Nunito Light" panose="020B0604020202020204" charset="0"/>
              </a:rPr>
              <a:t>ớc</a:t>
            </a:r>
            <a:r>
              <a:rPr lang="en-US" sz="3600" dirty="0">
                <a:latin typeface="Nunito Light" panose="020B0604020202020204" charset="0"/>
              </a:rPr>
              <a:t> </a:t>
            </a:r>
            <a:r>
              <a:rPr lang="en-US" sz="3600" dirty="0" err="1">
                <a:latin typeface="Nunito Light" panose="020B0604020202020204" charset="0"/>
              </a:rPr>
              <a:t>và</a:t>
            </a:r>
            <a:r>
              <a:rPr lang="en-US" sz="3600" dirty="0">
                <a:latin typeface="Nunito Light" panose="020B0604020202020204" charset="0"/>
              </a:rPr>
              <a:t> </a:t>
            </a:r>
            <a:r>
              <a:rPr lang="en-US" sz="3600" dirty="0" err="1">
                <a:latin typeface="Nunito Light" panose="020B0604020202020204" charset="0"/>
              </a:rPr>
              <a:t>sự</a:t>
            </a:r>
            <a:r>
              <a:rPr lang="en-US" sz="3600" dirty="0">
                <a:latin typeface="Nunito Light" panose="020B0604020202020204" charset="0"/>
              </a:rPr>
              <a:t> </a:t>
            </a:r>
            <a:r>
              <a:rPr lang="en-US" sz="3600" dirty="0" err="1">
                <a:latin typeface="Nunito Light" panose="020B0604020202020204" charset="0"/>
              </a:rPr>
              <a:t>bắt</a:t>
            </a:r>
            <a:r>
              <a:rPr lang="en-US" sz="3600" dirty="0">
                <a:latin typeface="Nunito Light" panose="020B0604020202020204" charset="0"/>
              </a:rPr>
              <a:t> </a:t>
            </a:r>
            <a:r>
              <a:rPr lang="en-US" sz="3600" dirty="0" err="1">
                <a:latin typeface="Nunito Light" panose="020B0604020202020204" charset="0"/>
              </a:rPr>
              <a:t>ch</a:t>
            </a:r>
            <a:r>
              <a:rPr lang="vi-VN" sz="3600" dirty="0">
                <a:latin typeface="Nunito Light" panose="020B0604020202020204" charset="0"/>
              </a:rPr>
              <a:t>ư</a:t>
            </a:r>
            <a:r>
              <a:rPr lang="en-US" sz="3600" dirty="0" err="1">
                <a:latin typeface="Nunito Light" panose="020B0604020202020204" charset="0"/>
              </a:rPr>
              <a:t>ớc</a:t>
            </a:r>
            <a:r>
              <a:rPr lang="en-US" sz="3600" dirty="0">
                <a:latin typeface="Nunito Light" panose="020B0604020202020204" charset="0"/>
              </a:rPr>
              <a:t> </a:t>
            </a:r>
            <a:r>
              <a:rPr lang="en-US" sz="3600" dirty="0" err="1">
                <a:latin typeface="Nunito Light" panose="020B0604020202020204" charset="0"/>
              </a:rPr>
              <a:t>dẫn</a:t>
            </a:r>
            <a:r>
              <a:rPr lang="en-US" sz="3600" dirty="0">
                <a:latin typeface="Nunito Light" panose="020B0604020202020204" charset="0"/>
              </a:rPr>
              <a:t> </a:t>
            </a:r>
            <a:r>
              <a:rPr lang="en-US" sz="3600" dirty="0" err="1">
                <a:latin typeface="Nunito Light" panose="020B0604020202020204" charset="0"/>
              </a:rPr>
              <a:t>tới</a:t>
            </a:r>
            <a:r>
              <a:rPr lang="en-US" sz="3600" dirty="0">
                <a:latin typeface="Nunito Light" panose="020B0604020202020204" charset="0"/>
              </a:rPr>
              <a:t> </a:t>
            </a:r>
            <a:r>
              <a:rPr lang="en-US" sz="3600" dirty="0" err="1">
                <a:latin typeface="Nunito Light" panose="020B0604020202020204" charset="0"/>
              </a:rPr>
              <a:t>dư</a:t>
            </a:r>
            <a:r>
              <a:rPr lang="en-US" sz="3600" dirty="0">
                <a:latin typeface="Nunito Light" panose="020B0604020202020204" charset="0"/>
              </a:rPr>
              <a:t> </a:t>
            </a:r>
            <a:r>
              <a:rPr lang="en-US" sz="3600" dirty="0" err="1">
                <a:latin typeface="Nunito Light" panose="020B0604020202020204" charset="0"/>
              </a:rPr>
              <a:t>thừa</a:t>
            </a:r>
            <a:r>
              <a:rPr lang="en-US" sz="3600" dirty="0">
                <a:latin typeface="Nunito Light" panose="020B0604020202020204" charset="0"/>
              </a:rPr>
              <a:t> </a:t>
            </a:r>
            <a:r>
              <a:rPr lang="en-US" sz="3600" dirty="0" err="1">
                <a:latin typeface="Nunito Light" panose="020B0604020202020204" charset="0"/>
              </a:rPr>
              <a:t>cung</a:t>
            </a:r>
            <a:endParaRPr lang="en-US" sz="3600" dirty="0">
              <a:latin typeface="Nunito Light" panose="020B0604020202020204" charset="0"/>
            </a:endParaRPr>
          </a:p>
          <a:p>
            <a:r>
              <a:rPr lang="en-US" sz="3600" dirty="0">
                <a:latin typeface="Nunito Light" panose="020B0604020202020204" charset="0"/>
              </a:rPr>
              <a:t>-</a:t>
            </a:r>
            <a:r>
              <a:rPr lang="en-US" sz="3600" dirty="0" err="1">
                <a:latin typeface="Nunito Light" panose="020B0604020202020204" charset="0"/>
              </a:rPr>
              <a:t>Nếu</a:t>
            </a:r>
            <a:r>
              <a:rPr lang="en-US" sz="3600" dirty="0">
                <a:latin typeface="Nunito Light" panose="020B0604020202020204" charset="0"/>
              </a:rPr>
              <a:t> </a:t>
            </a:r>
            <a:r>
              <a:rPr lang="en-US" sz="3600" dirty="0" err="1">
                <a:latin typeface="Nunito Light" panose="020B0604020202020204" charset="0"/>
              </a:rPr>
              <a:t>không</a:t>
            </a:r>
            <a:r>
              <a:rPr lang="en-US" sz="3600" dirty="0">
                <a:latin typeface="Nunito Light" panose="020B0604020202020204" charset="0"/>
              </a:rPr>
              <a:t> </a:t>
            </a:r>
            <a:r>
              <a:rPr lang="en-US" sz="3600" dirty="0" err="1">
                <a:latin typeface="Nunito Light" panose="020B0604020202020204" charset="0"/>
              </a:rPr>
              <a:t>thích</a:t>
            </a:r>
            <a:r>
              <a:rPr lang="en-US" sz="3600" dirty="0">
                <a:latin typeface="Nunito Light" panose="020B0604020202020204" charset="0"/>
              </a:rPr>
              <a:t> </a:t>
            </a:r>
            <a:r>
              <a:rPr lang="en-US" sz="3600" dirty="0" err="1">
                <a:latin typeface="Nunito Light" panose="020B0604020202020204" charset="0"/>
              </a:rPr>
              <a:t>nghi</a:t>
            </a:r>
            <a:r>
              <a:rPr lang="en-US" sz="3600" dirty="0">
                <a:latin typeface="Nunito Light" panose="020B0604020202020204" charset="0"/>
              </a:rPr>
              <a:t> </a:t>
            </a:r>
            <a:r>
              <a:rPr lang="en-US" sz="3600" dirty="0" err="1">
                <a:latin typeface="Nunito Light" panose="020B0604020202020204" charset="0"/>
              </a:rPr>
              <a:t>và</a:t>
            </a:r>
            <a:r>
              <a:rPr lang="en-US" sz="3600" dirty="0">
                <a:latin typeface="Nunito Light" panose="020B0604020202020204" charset="0"/>
              </a:rPr>
              <a:t> </a:t>
            </a:r>
            <a:r>
              <a:rPr lang="en-US" sz="3600" dirty="0" err="1">
                <a:latin typeface="Nunito Light" panose="020B0604020202020204" charset="0"/>
              </a:rPr>
              <a:t>không</a:t>
            </a:r>
            <a:r>
              <a:rPr lang="en-US" sz="3600" dirty="0">
                <a:latin typeface="Nunito Light" panose="020B0604020202020204" charset="0"/>
              </a:rPr>
              <a:t> </a:t>
            </a:r>
            <a:r>
              <a:rPr lang="en-US" sz="3600" dirty="0" err="1">
                <a:latin typeface="Nunito Light" panose="020B0604020202020204" charset="0"/>
              </a:rPr>
              <a:t>đổi</a:t>
            </a:r>
            <a:r>
              <a:rPr lang="en-US" sz="3600" dirty="0">
                <a:latin typeface="Nunito Light" panose="020B0604020202020204" charset="0"/>
              </a:rPr>
              <a:t> </a:t>
            </a:r>
            <a:r>
              <a:rPr lang="en-US" sz="3600" dirty="0" err="1">
                <a:latin typeface="Nunito Light" panose="020B0604020202020204" charset="0"/>
              </a:rPr>
              <a:t>mới</a:t>
            </a:r>
            <a:r>
              <a:rPr lang="en-US" sz="3600" dirty="0">
                <a:latin typeface="Nunito Light" panose="020B0604020202020204" charset="0"/>
              </a:rPr>
              <a:t> </a:t>
            </a:r>
            <a:r>
              <a:rPr lang="en-US" sz="3600" dirty="0" err="1">
                <a:latin typeface="Nunito Light" panose="020B0604020202020204" charset="0"/>
              </a:rPr>
              <a:t>sẽ</a:t>
            </a:r>
            <a:r>
              <a:rPr lang="en-US" sz="3600" dirty="0">
                <a:latin typeface="Nunito Light" panose="020B0604020202020204" charset="0"/>
              </a:rPr>
              <a:t> </a:t>
            </a:r>
            <a:r>
              <a:rPr lang="en-US" sz="3600" dirty="0" err="1">
                <a:latin typeface="Nunito Light" panose="020B0604020202020204" charset="0"/>
              </a:rPr>
              <a:t>dẫn</a:t>
            </a:r>
            <a:r>
              <a:rPr lang="en-US" sz="3600" dirty="0">
                <a:latin typeface="Nunito Light" panose="020B0604020202020204" charset="0"/>
              </a:rPr>
              <a:t> </a:t>
            </a:r>
            <a:r>
              <a:rPr lang="en-US" sz="3600" dirty="0" err="1">
                <a:latin typeface="Nunito Light" panose="020B0604020202020204" charset="0"/>
              </a:rPr>
              <a:t>đến</a:t>
            </a:r>
            <a:r>
              <a:rPr lang="en-US" sz="3600" dirty="0">
                <a:latin typeface="Nunito Light" panose="020B0604020202020204" charset="0"/>
              </a:rPr>
              <a:t> </a:t>
            </a:r>
            <a:r>
              <a:rPr lang="en-US" sz="3600" dirty="0" err="1">
                <a:latin typeface="Nunito Light" panose="020B0604020202020204" charset="0"/>
              </a:rPr>
              <a:t>tình</a:t>
            </a:r>
            <a:r>
              <a:rPr lang="en-US" sz="3600" dirty="0">
                <a:latin typeface="Nunito Light" panose="020B0604020202020204" charset="0"/>
              </a:rPr>
              <a:t> </a:t>
            </a:r>
            <a:r>
              <a:rPr lang="en-US" sz="3600" dirty="0" err="1">
                <a:latin typeface="Nunito Light" panose="020B0604020202020204" charset="0"/>
              </a:rPr>
              <a:t>trạng</a:t>
            </a:r>
            <a:r>
              <a:rPr lang="en-US" sz="3600" dirty="0">
                <a:latin typeface="Nunito Light" panose="020B0604020202020204" charset="0"/>
              </a:rPr>
              <a:t> </a:t>
            </a:r>
            <a:r>
              <a:rPr lang="en-US" sz="3600" dirty="0" err="1">
                <a:latin typeface="Nunito Light" panose="020B0604020202020204" charset="0"/>
              </a:rPr>
              <a:t>trì</a:t>
            </a:r>
            <a:r>
              <a:rPr lang="en-US" sz="3600" dirty="0">
                <a:latin typeface="Nunito Light" panose="020B0604020202020204" charset="0"/>
              </a:rPr>
              <a:t> </a:t>
            </a:r>
            <a:r>
              <a:rPr lang="en-US" sz="3600" dirty="0" err="1">
                <a:latin typeface="Nunito Light" panose="020B0604020202020204" charset="0"/>
              </a:rPr>
              <a:t>trệ</a:t>
            </a:r>
            <a:r>
              <a:rPr lang="en-US" sz="3600" dirty="0">
                <a:latin typeface="Nunito Light" panose="020B0604020202020204" charset="0"/>
              </a:rPr>
              <a:t> </a:t>
            </a:r>
            <a:r>
              <a:rPr lang="en-US" sz="3600" dirty="0" err="1">
                <a:latin typeface="Nunito Light" panose="020B0604020202020204" charset="0"/>
              </a:rPr>
              <a:t>và</a:t>
            </a:r>
            <a:r>
              <a:rPr lang="en-US" sz="3600" dirty="0">
                <a:latin typeface="Nunito Light" panose="020B0604020202020204" charset="0"/>
              </a:rPr>
              <a:t> </a:t>
            </a:r>
            <a:r>
              <a:rPr lang="en-US" sz="3600" dirty="0" err="1">
                <a:latin typeface="Nunito Light" panose="020B0604020202020204" charset="0"/>
              </a:rPr>
              <a:t>diệt</a:t>
            </a:r>
            <a:r>
              <a:rPr lang="en-US" sz="3600" dirty="0">
                <a:latin typeface="Nunito Light" panose="020B0604020202020204" charset="0"/>
              </a:rPr>
              <a:t> </a:t>
            </a:r>
            <a:r>
              <a:rPr lang="en-US" sz="3600" dirty="0" err="1">
                <a:latin typeface="Nunito Light" panose="020B0604020202020204" charset="0"/>
              </a:rPr>
              <a:t>vong</a:t>
            </a:r>
            <a:r>
              <a:rPr lang="en-US" sz="3600" dirty="0">
                <a:latin typeface="Nunito Light" panose="020B0604020202020204" charset="0"/>
              </a:rPr>
              <a:t>.</a:t>
            </a:r>
          </a:p>
        </p:txBody>
      </p:sp>
      <p:sp>
        <p:nvSpPr>
          <p:cNvPr id="12" name="TextBox 11">
            <a:extLst>
              <a:ext uri="{FF2B5EF4-FFF2-40B4-BE49-F238E27FC236}">
                <a16:creationId xmlns:a16="http://schemas.microsoft.com/office/drawing/2014/main" id="{E79180C1-8793-4A70-B561-51613CB569FE}"/>
              </a:ext>
            </a:extLst>
          </p:cNvPr>
          <p:cNvSpPr txBox="1"/>
          <p:nvPr/>
        </p:nvSpPr>
        <p:spPr>
          <a:xfrm>
            <a:off x="1463059" y="5742734"/>
            <a:ext cx="15183086" cy="1200329"/>
          </a:xfrm>
          <a:prstGeom prst="rect">
            <a:avLst/>
          </a:prstGeom>
          <a:noFill/>
        </p:spPr>
        <p:txBody>
          <a:bodyPr wrap="square" rtlCol="0">
            <a:spAutoFit/>
          </a:bodyPr>
          <a:lstStyle/>
          <a:p>
            <a:r>
              <a:rPr lang="en-US" sz="3600" dirty="0">
                <a:latin typeface="Magneto" panose="04030805050802020D02" pitchFamily="82" charset="0"/>
              </a:rPr>
              <a:t>  </a:t>
            </a:r>
            <a:r>
              <a:rPr lang="en-US" sz="3600" dirty="0"/>
              <a:t> </a:t>
            </a:r>
            <a:r>
              <a:rPr lang="en-US" sz="3600" b="1" dirty="0" err="1"/>
              <a:t>Thất</a:t>
            </a:r>
            <a:r>
              <a:rPr lang="en-US" sz="3600" b="1" dirty="0"/>
              <a:t> </a:t>
            </a:r>
            <a:r>
              <a:rPr lang="en-US" sz="3600" b="1" dirty="0" err="1"/>
              <a:t>bại</a:t>
            </a:r>
            <a:r>
              <a:rPr lang="en-US" sz="3600" b="1" dirty="0"/>
              <a:t> </a:t>
            </a:r>
            <a:r>
              <a:rPr lang="en-US" sz="3600" b="1" dirty="0" err="1"/>
              <a:t>không</a:t>
            </a:r>
            <a:r>
              <a:rPr lang="en-US" sz="3600" b="1" dirty="0"/>
              <a:t> </a:t>
            </a:r>
            <a:r>
              <a:rPr lang="en-US" sz="3600" b="1" dirty="0" err="1"/>
              <a:t>đổi</a:t>
            </a:r>
            <a:r>
              <a:rPr lang="en-US" sz="3600" b="1" dirty="0"/>
              <a:t> </a:t>
            </a:r>
            <a:r>
              <a:rPr lang="en-US" sz="3600" b="1" dirty="0" err="1"/>
              <a:t>mới</a:t>
            </a:r>
            <a:r>
              <a:rPr lang="en-US" sz="3600" b="1" dirty="0"/>
              <a:t> </a:t>
            </a:r>
            <a:r>
              <a:rPr lang="en-US" sz="3600" b="1" dirty="0" err="1"/>
              <a:t>kịp</a:t>
            </a:r>
            <a:r>
              <a:rPr lang="en-US" sz="3600" b="1" dirty="0"/>
              <a:t> </a:t>
            </a:r>
            <a:r>
              <a:rPr lang="en-US" sz="3600" b="1" dirty="0" err="1"/>
              <a:t>các</a:t>
            </a:r>
            <a:r>
              <a:rPr lang="en-US" sz="3600" b="1" dirty="0"/>
              <a:t> </a:t>
            </a:r>
            <a:r>
              <a:rPr lang="en-US" sz="3600" b="1" dirty="0" err="1"/>
              <a:t>đối</a:t>
            </a:r>
            <a:r>
              <a:rPr lang="en-US" sz="3600" b="1" dirty="0"/>
              <a:t> </a:t>
            </a:r>
            <a:r>
              <a:rPr lang="en-US" sz="3600" b="1" dirty="0" err="1"/>
              <a:t>thủ</a:t>
            </a:r>
            <a:r>
              <a:rPr lang="en-US" sz="3600" b="1" dirty="0"/>
              <a:t> </a:t>
            </a:r>
            <a:r>
              <a:rPr lang="en-US" sz="3600" b="1" dirty="0" err="1"/>
              <a:t>cạnh</a:t>
            </a:r>
            <a:r>
              <a:rPr lang="en-US" sz="3600" b="1" dirty="0"/>
              <a:t> </a:t>
            </a:r>
            <a:r>
              <a:rPr lang="en-US" sz="3600" b="1" dirty="0" err="1"/>
              <a:t>tranh</a:t>
            </a:r>
            <a:r>
              <a:rPr lang="en-US" sz="3600" b="1" dirty="0"/>
              <a:t>- </a:t>
            </a:r>
            <a:r>
              <a:rPr lang="en-US" sz="3600" b="1" dirty="0" err="1"/>
              <a:t>rủi</a:t>
            </a:r>
            <a:r>
              <a:rPr lang="en-US" sz="3600" b="1" dirty="0"/>
              <a:t> </a:t>
            </a:r>
            <a:r>
              <a:rPr lang="en-US" sz="3600" b="1" dirty="0" err="1"/>
              <a:t>ro</a:t>
            </a:r>
            <a:r>
              <a:rPr lang="en-US" sz="3600" b="1" dirty="0"/>
              <a:t> </a:t>
            </a:r>
            <a:r>
              <a:rPr lang="en-US" sz="3600" b="1" dirty="0" err="1"/>
              <a:t>đổi</a:t>
            </a:r>
            <a:r>
              <a:rPr lang="en-US" sz="3600" b="1" dirty="0"/>
              <a:t> </a:t>
            </a:r>
            <a:r>
              <a:rPr lang="en-US" sz="3600" b="1" dirty="0" err="1"/>
              <a:t>mới</a:t>
            </a:r>
            <a:r>
              <a:rPr lang="en-US" sz="3600" b="1" dirty="0"/>
              <a:t>- </a:t>
            </a:r>
            <a:r>
              <a:rPr lang="en-US" sz="3600" b="1" dirty="0" err="1"/>
              <a:t>là</a:t>
            </a:r>
            <a:r>
              <a:rPr lang="en-US" sz="3600" b="1" dirty="0"/>
              <a:t> </a:t>
            </a:r>
            <a:r>
              <a:rPr lang="en-US" sz="3600" b="1" dirty="0" err="1"/>
              <a:t>thách</a:t>
            </a:r>
            <a:r>
              <a:rPr lang="en-US" sz="3600" b="1" dirty="0"/>
              <a:t> </a:t>
            </a:r>
            <a:r>
              <a:rPr lang="en-US" sz="3600" b="1" dirty="0" err="1"/>
              <a:t>thức</a:t>
            </a:r>
            <a:r>
              <a:rPr lang="en-US" sz="3600" b="1" dirty="0"/>
              <a:t> </a:t>
            </a:r>
            <a:r>
              <a:rPr lang="en-US" sz="3600" b="1" dirty="0" err="1"/>
              <a:t>chiến</a:t>
            </a:r>
            <a:r>
              <a:rPr lang="en-US" sz="3600" b="1" dirty="0"/>
              <a:t> l</a:t>
            </a:r>
            <a:r>
              <a:rPr lang="vi-VN" sz="3600" b="1" dirty="0"/>
              <a:t>ư</a:t>
            </a:r>
            <a:r>
              <a:rPr lang="en-US" sz="3600" b="1" dirty="0" err="1"/>
              <a:t>ợc</a:t>
            </a:r>
            <a:r>
              <a:rPr lang="en-US" sz="3600" b="1" dirty="0"/>
              <a:t> </a:t>
            </a:r>
            <a:r>
              <a:rPr lang="en-US" sz="3600" b="1" dirty="0" err="1"/>
              <a:t>thứ</a:t>
            </a:r>
            <a:r>
              <a:rPr lang="en-US" sz="3600" b="1" dirty="0"/>
              <a:t> </a:t>
            </a:r>
            <a:r>
              <a:rPr lang="en-US" sz="3600" b="1" dirty="0" err="1"/>
              <a:t>hai</a:t>
            </a:r>
            <a:r>
              <a:rPr lang="en-US" sz="3600" b="1" dirty="0"/>
              <a:t>. </a:t>
            </a:r>
          </a:p>
        </p:txBody>
      </p:sp>
    </p:spTree>
    <p:extLst>
      <p:ext uri="{BB962C8B-B14F-4D97-AF65-F5344CB8AC3E}">
        <p14:creationId xmlns:p14="http://schemas.microsoft.com/office/powerpoint/2010/main" val="3071870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45472" y="1485900"/>
            <a:ext cx="16230600" cy="8229600"/>
            <a:chOff x="0" y="0"/>
            <a:chExt cx="3135254" cy="1589706"/>
          </a:xfrm>
        </p:grpSpPr>
        <p:sp>
          <p:nvSpPr>
            <p:cNvPr id="3" name="Freeform 3"/>
            <p:cNvSpPr/>
            <p:nvPr/>
          </p:nvSpPr>
          <p:spPr>
            <a:xfrm>
              <a:off x="0" y="0"/>
              <a:ext cx="3135255" cy="1589707"/>
            </a:xfrm>
            <a:custGeom>
              <a:avLst/>
              <a:gdLst/>
              <a:ahLst/>
              <a:cxnLst/>
              <a:rect l="l" t="t" r="r" b="b"/>
              <a:pathLst>
                <a:path w="3135255" h="1589707">
                  <a:moveTo>
                    <a:pt x="3010794" y="1589706"/>
                  </a:moveTo>
                  <a:lnTo>
                    <a:pt x="124460" y="1589706"/>
                  </a:lnTo>
                  <a:cubicBezTo>
                    <a:pt x="55880" y="1589706"/>
                    <a:pt x="0" y="1533826"/>
                    <a:pt x="0" y="1465246"/>
                  </a:cubicBezTo>
                  <a:lnTo>
                    <a:pt x="0" y="124460"/>
                  </a:lnTo>
                  <a:cubicBezTo>
                    <a:pt x="0" y="55880"/>
                    <a:pt x="55880" y="0"/>
                    <a:pt x="124460" y="0"/>
                  </a:cubicBezTo>
                  <a:lnTo>
                    <a:pt x="3010795" y="0"/>
                  </a:lnTo>
                  <a:cubicBezTo>
                    <a:pt x="3079374" y="0"/>
                    <a:pt x="3135255" y="55880"/>
                    <a:pt x="3135255" y="124460"/>
                  </a:cubicBezTo>
                  <a:lnTo>
                    <a:pt x="3135255" y="1465247"/>
                  </a:lnTo>
                  <a:cubicBezTo>
                    <a:pt x="3135255" y="1533827"/>
                    <a:pt x="3079374" y="1589707"/>
                    <a:pt x="3010795" y="1589707"/>
                  </a:cubicBezTo>
                  <a:close/>
                </a:path>
              </a:pathLst>
            </a:custGeom>
            <a:solidFill>
              <a:srgbClr val="FFFFFF"/>
            </a:solidFill>
          </p:spPr>
          <p:txBody>
            <a:bodyPr/>
            <a:lstStyle/>
            <a:p>
              <a:endParaRPr lang="en-US" dirty="0"/>
            </a:p>
          </p:txBody>
        </p:sp>
      </p:gr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71600" y="2019300"/>
            <a:ext cx="418628" cy="497291"/>
          </a:xfrm>
          <a:prstGeom prst="rect">
            <a:avLst/>
          </a:prstGeom>
        </p:spPr>
      </p:pic>
      <p:pic>
        <p:nvPicPr>
          <p:cNvPr id="7" name="Picture 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44521">
            <a:off x="16250641" y="8130893"/>
            <a:ext cx="762435" cy="969711"/>
          </a:xfrm>
          <a:prstGeom prst="rect">
            <a:avLst/>
          </a:prstGeom>
        </p:spPr>
      </p:pic>
      <p:grpSp>
        <p:nvGrpSpPr>
          <p:cNvPr id="8" name="Group 8"/>
          <p:cNvGrpSpPr/>
          <p:nvPr/>
        </p:nvGrpSpPr>
        <p:grpSpPr>
          <a:xfrm>
            <a:off x="2622697" y="7432350"/>
            <a:ext cx="4160015" cy="514223"/>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5485B">
                <a:alpha val="8627"/>
              </a:srgbClr>
            </a:solidFill>
          </p:spPr>
        </p:sp>
      </p:grpSp>
      <p:sp>
        <p:nvSpPr>
          <p:cNvPr id="5" name="Rectangle 4">
            <a:extLst>
              <a:ext uri="{FF2B5EF4-FFF2-40B4-BE49-F238E27FC236}">
                <a16:creationId xmlns:a16="http://schemas.microsoft.com/office/drawing/2014/main" id="{11BFC3DF-4878-4E1A-93D5-C2D00AEBE13F}"/>
              </a:ext>
            </a:extLst>
          </p:cNvPr>
          <p:cNvSpPr/>
          <p:nvPr/>
        </p:nvSpPr>
        <p:spPr>
          <a:xfrm>
            <a:off x="1960960" y="812487"/>
            <a:ext cx="8351966" cy="861774"/>
          </a:xfrm>
          <a:prstGeom prst="rect">
            <a:avLst/>
          </a:prstGeom>
        </p:spPr>
        <p:txBody>
          <a:bodyPr wrap="none">
            <a:spAutoFit/>
          </a:bodyPr>
          <a:lstStyle/>
          <a:p>
            <a:r>
              <a:rPr lang="en-US" sz="5000" dirty="0">
                <a:highlight>
                  <a:srgbClr val="FFFF00"/>
                </a:highlight>
                <a:latin typeface="Nunito Light" panose="020B0604020202020204" charset="0"/>
              </a:rPr>
              <a:t>+ </a:t>
            </a:r>
            <a:r>
              <a:rPr lang="en-US" sz="5000" dirty="0" err="1">
                <a:highlight>
                  <a:srgbClr val="FFFF00"/>
                </a:highlight>
                <a:latin typeface="Nunito Light" panose="020B0604020202020204" charset="0"/>
              </a:rPr>
              <a:t>Rủi</a:t>
            </a:r>
            <a:r>
              <a:rPr lang="en-US" sz="5000" dirty="0">
                <a:highlight>
                  <a:srgbClr val="FFFF00"/>
                </a:highlight>
                <a:latin typeface="Nunito Light" panose="020B0604020202020204" charset="0"/>
              </a:rPr>
              <a:t> </a:t>
            </a:r>
            <a:r>
              <a:rPr lang="en-US" sz="5000" dirty="0" err="1">
                <a:highlight>
                  <a:srgbClr val="FFFF00"/>
                </a:highlight>
                <a:latin typeface="Nunito Light" panose="020B0604020202020204" charset="0"/>
              </a:rPr>
              <a:t>ro</a:t>
            </a:r>
            <a:r>
              <a:rPr lang="en-US" sz="5000" dirty="0">
                <a:highlight>
                  <a:srgbClr val="FFFF00"/>
                </a:highlight>
                <a:latin typeface="Nunito Light" panose="020B0604020202020204" charset="0"/>
              </a:rPr>
              <a:t> </a:t>
            </a:r>
            <a:r>
              <a:rPr lang="en-US" sz="5000" dirty="0" err="1">
                <a:highlight>
                  <a:srgbClr val="FFFF00"/>
                </a:highlight>
                <a:latin typeface="Nunito Light" panose="020B0604020202020204" charset="0"/>
              </a:rPr>
              <a:t>về</a:t>
            </a:r>
            <a:r>
              <a:rPr lang="en-US" sz="5000" dirty="0">
                <a:highlight>
                  <a:srgbClr val="FFFF00"/>
                </a:highlight>
                <a:latin typeface="Nunito Light" panose="020B0604020202020204" charset="0"/>
              </a:rPr>
              <a:t> </a:t>
            </a:r>
            <a:r>
              <a:rPr lang="en-US" sz="5000" dirty="0" err="1">
                <a:highlight>
                  <a:srgbClr val="FFFF00"/>
                </a:highlight>
                <a:latin typeface="Nunito Light" panose="020B0604020202020204" charset="0"/>
              </a:rPr>
              <a:t>sự</a:t>
            </a:r>
            <a:r>
              <a:rPr lang="en-US" sz="5000" dirty="0">
                <a:highlight>
                  <a:srgbClr val="FFFF00"/>
                </a:highlight>
                <a:latin typeface="Nunito Light" panose="020B0604020202020204" charset="0"/>
              </a:rPr>
              <a:t> </a:t>
            </a:r>
            <a:r>
              <a:rPr lang="en-US" sz="5000" dirty="0" err="1">
                <a:highlight>
                  <a:srgbClr val="FFFF00"/>
                </a:highlight>
                <a:latin typeface="Nunito Light" panose="020B0604020202020204" charset="0"/>
              </a:rPr>
              <a:t>thiếu</a:t>
            </a:r>
            <a:r>
              <a:rPr lang="en-US" sz="5000" dirty="0">
                <a:highlight>
                  <a:srgbClr val="FFFF00"/>
                </a:highlight>
                <a:latin typeface="Nunito Light" panose="020B0604020202020204" charset="0"/>
              </a:rPr>
              <a:t> </a:t>
            </a:r>
            <a:r>
              <a:rPr lang="en-US" sz="5000" dirty="0" err="1">
                <a:highlight>
                  <a:srgbClr val="FFFF00"/>
                </a:highlight>
                <a:latin typeface="Nunito Light" panose="020B0604020202020204" charset="0"/>
              </a:rPr>
              <a:t>hiệu</a:t>
            </a:r>
            <a:r>
              <a:rPr lang="en-US" sz="5000" dirty="0">
                <a:highlight>
                  <a:srgbClr val="FFFF00"/>
                </a:highlight>
                <a:latin typeface="Nunito Light" panose="020B0604020202020204" charset="0"/>
              </a:rPr>
              <a:t> </a:t>
            </a:r>
            <a:r>
              <a:rPr lang="en-US" sz="5000" dirty="0" err="1">
                <a:highlight>
                  <a:srgbClr val="FFFF00"/>
                </a:highlight>
                <a:latin typeface="Nunito Light" panose="020B0604020202020204" charset="0"/>
              </a:rPr>
              <a:t>quả</a:t>
            </a:r>
            <a:endParaRPr lang="en-US" sz="5000" dirty="0">
              <a:highlight>
                <a:srgbClr val="FFFF00"/>
              </a:highlight>
              <a:latin typeface="Nunito Light" panose="020B0604020202020204" charset="0"/>
            </a:endParaRPr>
          </a:p>
        </p:txBody>
      </p:sp>
      <p:sp>
        <p:nvSpPr>
          <p:cNvPr id="10" name="TextBox 9">
            <a:extLst>
              <a:ext uri="{FF2B5EF4-FFF2-40B4-BE49-F238E27FC236}">
                <a16:creationId xmlns:a16="http://schemas.microsoft.com/office/drawing/2014/main" id="{97001559-4435-46F4-963A-70DD35322E23}"/>
              </a:ext>
            </a:extLst>
          </p:cNvPr>
          <p:cNvSpPr txBox="1"/>
          <p:nvPr/>
        </p:nvSpPr>
        <p:spPr>
          <a:xfrm>
            <a:off x="1814040" y="2860753"/>
            <a:ext cx="14249400" cy="2708434"/>
          </a:xfrm>
          <a:prstGeom prst="rect">
            <a:avLst/>
          </a:prstGeom>
          <a:noFill/>
        </p:spPr>
        <p:txBody>
          <a:bodyPr wrap="square" rtlCol="0">
            <a:spAutoFit/>
          </a:bodyPr>
          <a:lstStyle/>
          <a:p>
            <a:r>
              <a:rPr lang="en-US" sz="3400" dirty="0">
                <a:latin typeface="Nunito Light" panose="020B0604020202020204" charset="0"/>
              </a:rPr>
              <a:t>-Internet </a:t>
            </a:r>
            <a:r>
              <a:rPr lang="en-US" sz="3400" dirty="0" err="1">
                <a:latin typeface="Nunito Light" panose="020B0604020202020204" charset="0"/>
              </a:rPr>
              <a:t>cho</a:t>
            </a:r>
            <a:r>
              <a:rPr lang="en-US" sz="3400" dirty="0">
                <a:latin typeface="Nunito Light" panose="020B0604020202020204" charset="0"/>
              </a:rPr>
              <a:t> </a:t>
            </a:r>
            <a:r>
              <a:rPr lang="en-US" sz="3400" dirty="0" err="1">
                <a:latin typeface="Nunito Light" panose="020B0604020202020204" charset="0"/>
              </a:rPr>
              <a:t>phép</a:t>
            </a:r>
            <a:r>
              <a:rPr lang="en-US" sz="3400" dirty="0">
                <a:latin typeface="Nunito Light" panose="020B0604020202020204" charset="0"/>
              </a:rPr>
              <a:t> </a:t>
            </a:r>
            <a:r>
              <a:rPr lang="en-US" sz="3400" dirty="0" err="1">
                <a:latin typeface="Nunito Light" panose="020B0604020202020204" charset="0"/>
              </a:rPr>
              <a:t>cắt</a:t>
            </a:r>
            <a:r>
              <a:rPr lang="en-US" sz="3400" dirty="0">
                <a:latin typeface="Nunito Light" panose="020B0604020202020204" charset="0"/>
              </a:rPr>
              <a:t> </a:t>
            </a:r>
            <a:r>
              <a:rPr lang="en-US" sz="3400" dirty="0" err="1">
                <a:latin typeface="Nunito Light" panose="020B0604020202020204" charset="0"/>
              </a:rPr>
              <a:t>giảm</a:t>
            </a:r>
            <a:r>
              <a:rPr lang="en-US" sz="3400" dirty="0">
                <a:latin typeface="Nunito Light" panose="020B0604020202020204" charset="0"/>
              </a:rPr>
              <a:t> chi </a:t>
            </a:r>
            <a:r>
              <a:rPr lang="en-US" sz="3400" dirty="0" err="1">
                <a:latin typeface="Nunito Light" panose="020B0604020202020204" charset="0"/>
              </a:rPr>
              <a:t>phí</a:t>
            </a:r>
            <a:r>
              <a:rPr lang="en-US" sz="3400" dirty="0">
                <a:latin typeface="Nunito Light" panose="020B0604020202020204" charset="0"/>
              </a:rPr>
              <a:t> </a:t>
            </a:r>
            <a:r>
              <a:rPr lang="en-US" sz="3400" dirty="0" err="1">
                <a:latin typeface="Nunito Light" panose="020B0604020202020204" charset="0"/>
              </a:rPr>
              <a:t>bằng</a:t>
            </a:r>
            <a:r>
              <a:rPr lang="en-US" sz="3400" dirty="0">
                <a:latin typeface="Nunito Light" panose="020B0604020202020204" charset="0"/>
              </a:rPr>
              <a:t> </a:t>
            </a:r>
            <a:r>
              <a:rPr lang="en-US" sz="3400" dirty="0" err="1">
                <a:latin typeface="Nunito Light" panose="020B0604020202020204" charset="0"/>
              </a:rPr>
              <a:t>cách</a:t>
            </a:r>
            <a:r>
              <a:rPr lang="en-US" sz="3400" dirty="0">
                <a:latin typeface="Nunito Light" panose="020B0604020202020204" charset="0"/>
              </a:rPr>
              <a:t> </a:t>
            </a:r>
            <a:r>
              <a:rPr lang="en-US" sz="3400" dirty="0" err="1">
                <a:latin typeface="Nunito Light" panose="020B0604020202020204" charset="0"/>
              </a:rPr>
              <a:t>phân</a:t>
            </a:r>
            <a:r>
              <a:rPr lang="en-US" sz="3400" dirty="0">
                <a:latin typeface="Nunito Light" panose="020B0604020202020204" charset="0"/>
              </a:rPr>
              <a:t> </a:t>
            </a:r>
            <a:r>
              <a:rPr lang="en-US" sz="3400" dirty="0" err="1">
                <a:latin typeface="Nunito Light" panose="020B0604020202020204" charset="0"/>
              </a:rPr>
              <a:t>phối</a:t>
            </a:r>
            <a:r>
              <a:rPr lang="en-US" sz="3400" dirty="0">
                <a:latin typeface="Nunito Light" panose="020B0604020202020204" charset="0"/>
              </a:rPr>
              <a:t> </a:t>
            </a:r>
            <a:r>
              <a:rPr lang="en-US" sz="3400" dirty="0" err="1">
                <a:latin typeface="Nunito Light" panose="020B0604020202020204" charset="0"/>
              </a:rPr>
              <a:t>càng</a:t>
            </a:r>
            <a:r>
              <a:rPr lang="en-US" sz="3400" dirty="0">
                <a:latin typeface="Nunito Light" panose="020B0604020202020204" charset="0"/>
              </a:rPr>
              <a:t> </a:t>
            </a:r>
            <a:r>
              <a:rPr lang="en-US" sz="3400" dirty="0" err="1">
                <a:latin typeface="Nunito Light" panose="020B0604020202020204" charset="0"/>
              </a:rPr>
              <a:t>nhiều</a:t>
            </a:r>
            <a:r>
              <a:rPr lang="en-US" sz="3400" dirty="0">
                <a:latin typeface="Nunito Light" panose="020B0604020202020204" charset="0"/>
              </a:rPr>
              <a:t> </a:t>
            </a:r>
            <a:r>
              <a:rPr lang="en-US" sz="3400" dirty="0" err="1">
                <a:latin typeface="Nunito Light" panose="020B0604020202020204" charset="0"/>
              </a:rPr>
              <a:t>thông</a:t>
            </a:r>
            <a:r>
              <a:rPr lang="en-US" sz="3400" dirty="0">
                <a:latin typeface="Nunito Light" panose="020B0604020202020204" charset="0"/>
              </a:rPr>
              <a:t> tin </a:t>
            </a:r>
            <a:r>
              <a:rPr lang="en-US" sz="3400" dirty="0" err="1">
                <a:latin typeface="Nunito Light" panose="020B0604020202020204" charset="0"/>
              </a:rPr>
              <a:t>càng</a:t>
            </a:r>
            <a:r>
              <a:rPr lang="en-US" sz="3400" dirty="0">
                <a:latin typeface="Nunito Light" panose="020B0604020202020204" charset="0"/>
              </a:rPr>
              <a:t> </a:t>
            </a:r>
            <a:r>
              <a:rPr lang="en-US" sz="3400" dirty="0" err="1">
                <a:latin typeface="Nunito Light" panose="020B0604020202020204" charset="0"/>
              </a:rPr>
              <a:t>tốt</a:t>
            </a:r>
            <a:r>
              <a:rPr lang="en-US" sz="3400" dirty="0">
                <a:latin typeface="Nunito Light" panose="020B0604020202020204" charset="0"/>
              </a:rPr>
              <a:t> </a:t>
            </a:r>
            <a:r>
              <a:rPr lang="en-US" sz="3400" dirty="0" err="1">
                <a:latin typeface="Nunito Light" panose="020B0604020202020204" charset="0"/>
              </a:rPr>
              <a:t>dưới</a:t>
            </a:r>
            <a:r>
              <a:rPr lang="en-US" sz="3400" dirty="0">
                <a:latin typeface="Nunito Light" panose="020B0604020202020204" charset="0"/>
              </a:rPr>
              <a:t> </a:t>
            </a:r>
            <a:r>
              <a:rPr lang="en-US" sz="3400" dirty="0" err="1">
                <a:latin typeface="Nunito Light" panose="020B0604020202020204" charset="0"/>
              </a:rPr>
              <a:t>hình</a:t>
            </a:r>
            <a:r>
              <a:rPr lang="en-US" sz="3400" dirty="0">
                <a:latin typeface="Nunito Light" panose="020B0604020202020204" charset="0"/>
              </a:rPr>
              <a:t> </a:t>
            </a:r>
            <a:r>
              <a:rPr lang="en-US" sz="3400" dirty="0" err="1">
                <a:latin typeface="Nunito Light" panose="020B0604020202020204" charset="0"/>
              </a:rPr>
              <a:t>thức</a:t>
            </a:r>
            <a:r>
              <a:rPr lang="en-US" sz="3400" dirty="0">
                <a:latin typeface="Nunito Light" panose="020B0604020202020204" charset="0"/>
              </a:rPr>
              <a:t> </a:t>
            </a:r>
            <a:r>
              <a:rPr lang="en-US" sz="3400" dirty="0" err="1">
                <a:latin typeface="Nunito Light" panose="020B0604020202020204" charset="0"/>
              </a:rPr>
              <a:t>điện</a:t>
            </a:r>
            <a:r>
              <a:rPr lang="en-US" sz="3400" dirty="0">
                <a:latin typeface="Nunito Light" panose="020B0604020202020204" charset="0"/>
              </a:rPr>
              <a:t> </a:t>
            </a:r>
            <a:r>
              <a:rPr lang="en-US" sz="3400" dirty="0" err="1">
                <a:latin typeface="Nunito Light" panose="020B0604020202020204" charset="0"/>
              </a:rPr>
              <a:t>tử</a:t>
            </a:r>
            <a:r>
              <a:rPr lang="en-US" sz="3400" dirty="0">
                <a:latin typeface="Nunito Light" panose="020B0604020202020204" charset="0"/>
              </a:rPr>
              <a:t>.</a:t>
            </a:r>
          </a:p>
          <a:p>
            <a:r>
              <a:rPr lang="en-US" sz="3400" dirty="0">
                <a:latin typeface="Nunito Light" panose="020B0604020202020204" charset="0"/>
              </a:rPr>
              <a:t>- Chi </a:t>
            </a:r>
            <a:r>
              <a:rPr lang="en-US" sz="3400" dirty="0" err="1">
                <a:latin typeface="Nunito Light" panose="020B0604020202020204" charset="0"/>
              </a:rPr>
              <a:t>phí</a:t>
            </a:r>
            <a:r>
              <a:rPr lang="en-US" sz="3400" dirty="0">
                <a:latin typeface="Nunito Light" panose="020B0604020202020204" charset="0"/>
              </a:rPr>
              <a:t> </a:t>
            </a:r>
            <a:r>
              <a:rPr lang="en-US" sz="3400" dirty="0" err="1">
                <a:latin typeface="Nunito Light" panose="020B0604020202020204" charset="0"/>
              </a:rPr>
              <a:t>đơn</a:t>
            </a:r>
            <a:r>
              <a:rPr lang="en-US" sz="3400" dirty="0">
                <a:latin typeface="Nunito Light" panose="020B0604020202020204" charset="0"/>
              </a:rPr>
              <a:t> </a:t>
            </a:r>
            <a:r>
              <a:rPr lang="en-US" sz="3400" dirty="0" err="1">
                <a:latin typeface="Nunito Light" panose="020B0604020202020204" charset="0"/>
              </a:rPr>
              <a:t>đặt</a:t>
            </a:r>
            <a:r>
              <a:rPr lang="en-US" sz="3400" dirty="0">
                <a:latin typeface="Nunito Light" panose="020B0604020202020204" charset="0"/>
              </a:rPr>
              <a:t> </a:t>
            </a:r>
            <a:r>
              <a:rPr lang="en-US" sz="3400" dirty="0" err="1">
                <a:latin typeface="Nunito Light" panose="020B0604020202020204" charset="0"/>
              </a:rPr>
              <a:t>hàng</a:t>
            </a:r>
            <a:r>
              <a:rPr lang="en-US" sz="3400" dirty="0">
                <a:latin typeface="Nunito Light" panose="020B0604020202020204" charset="0"/>
              </a:rPr>
              <a:t> </a:t>
            </a:r>
            <a:r>
              <a:rPr lang="en-US" sz="3400" dirty="0" err="1">
                <a:latin typeface="Nunito Light" panose="020B0604020202020204" charset="0"/>
              </a:rPr>
              <a:t>cũng</a:t>
            </a:r>
            <a:r>
              <a:rPr lang="en-US" sz="3400" dirty="0">
                <a:latin typeface="Nunito Light" panose="020B0604020202020204" charset="0"/>
              </a:rPr>
              <a:t> </a:t>
            </a:r>
            <a:r>
              <a:rPr lang="en-US" sz="3400" dirty="0" err="1">
                <a:latin typeface="Nunito Light" panose="020B0604020202020204" charset="0"/>
              </a:rPr>
              <a:t>có</a:t>
            </a:r>
            <a:r>
              <a:rPr lang="en-US" sz="3400" dirty="0">
                <a:latin typeface="Nunito Light" panose="020B0604020202020204" charset="0"/>
              </a:rPr>
              <a:t> </a:t>
            </a:r>
            <a:r>
              <a:rPr lang="en-US" sz="3400" dirty="0" err="1">
                <a:latin typeface="Nunito Light" panose="020B0604020202020204" charset="0"/>
              </a:rPr>
              <a:t>thể</a:t>
            </a:r>
            <a:r>
              <a:rPr lang="en-US" sz="3400" dirty="0">
                <a:latin typeface="Nunito Light" panose="020B0604020202020204" charset="0"/>
              </a:rPr>
              <a:t> </a:t>
            </a:r>
            <a:r>
              <a:rPr lang="en-US" sz="3400" dirty="0" err="1">
                <a:latin typeface="Nunito Light" panose="020B0604020202020204" charset="0"/>
              </a:rPr>
              <a:t>cắt</a:t>
            </a:r>
            <a:r>
              <a:rPr lang="en-US" sz="3400" dirty="0">
                <a:latin typeface="Nunito Light" panose="020B0604020202020204" charset="0"/>
              </a:rPr>
              <a:t> </a:t>
            </a:r>
            <a:r>
              <a:rPr lang="en-US" sz="3400" dirty="0" err="1">
                <a:latin typeface="Nunito Light" panose="020B0604020202020204" charset="0"/>
              </a:rPr>
              <a:t>giảm</a:t>
            </a:r>
            <a:r>
              <a:rPr lang="en-US" sz="3400" dirty="0">
                <a:latin typeface="Nunito Light" panose="020B0604020202020204" charset="0"/>
              </a:rPr>
              <a:t> </a:t>
            </a:r>
            <a:r>
              <a:rPr lang="en-US" sz="3400" dirty="0" err="1">
                <a:latin typeface="Nunito Light" panose="020B0604020202020204" charset="0"/>
              </a:rPr>
              <a:t>được</a:t>
            </a:r>
            <a:r>
              <a:rPr lang="en-US" sz="3400" dirty="0">
                <a:latin typeface="Nunito Light" panose="020B0604020202020204" charset="0"/>
              </a:rPr>
              <a:t> </a:t>
            </a:r>
            <a:r>
              <a:rPr lang="en-US" sz="3400" dirty="0" err="1">
                <a:latin typeface="Nunito Light" panose="020B0604020202020204" charset="0"/>
              </a:rPr>
              <a:t>bằng</a:t>
            </a:r>
            <a:r>
              <a:rPr lang="en-US" sz="3400" dirty="0">
                <a:latin typeface="Nunito Light" panose="020B0604020202020204" charset="0"/>
              </a:rPr>
              <a:t> </a:t>
            </a:r>
            <a:r>
              <a:rPr lang="en-US" sz="3400" dirty="0" err="1">
                <a:latin typeface="Nunito Light" panose="020B0604020202020204" charset="0"/>
              </a:rPr>
              <a:t>cách</a:t>
            </a:r>
            <a:r>
              <a:rPr lang="en-US" sz="3400" dirty="0">
                <a:latin typeface="Nunito Light" panose="020B0604020202020204" charset="0"/>
              </a:rPr>
              <a:t> </a:t>
            </a:r>
            <a:r>
              <a:rPr lang="en-US" sz="3400" dirty="0" err="1">
                <a:latin typeface="Nunito Light" panose="020B0604020202020204" charset="0"/>
              </a:rPr>
              <a:t>sử</a:t>
            </a:r>
            <a:r>
              <a:rPr lang="en-US" sz="3400" dirty="0">
                <a:latin typeface="Nunito Light" panose="020B0604020202020204" charset="0"/>
              </a:rPr>
              <a:t> </a:t>
            </a:r>
            <a:r>
              <a:rPr lang="en-US" sz="3400" dirty="0" err="1">
                <a:latin typeface="Nunito Light" panose="020B0604020202020204" charset="0"/>
              </a:rPr>
              <a:t>dụng</a:t>
            </a:r>
            <a:r>
              <a:rPr lang="en-US" sz="3400" dirty="0">
                <a:latin typeface="Nunito Light" panose="020B0604020202020204" charset="0"/>
              </a:rPr>
              <a:t> </a:t>
            </a:r>
            <a:r>
              <a:rPr lang="en-US" sz="3400" dirty="0" err="1">
                <a:latin typeface="Nunito Light" panose="020B0604020202020204" charset="0"/>
              </a:rPr>
              <a:t>các</a:t>
            </a:r>
            <a:r>
              <a:rPr lang="en-US" sz="3400" dirty="0">
                <a:latin typeface="Nunito Light" panose="020B0604020202020204" charset="0"/>
              </a:rPr>
              <a:t> </a:t>
            </a:r>
            <a:r>
              <a:rPr lang="en-US" sz="3400" dirty="0" err="1">
                <a:latin typeface="Nunito Light" panose="020B0604020202020204" charset="0"/>
              </a:rPr>
              <a:t>biểu</a:t>
            </a:r>
            <a:r>
              <a:rPr lang="en-US" sz="3400" dirty="0">
                <a:latin typeface="Nunito Light" panose="020B0604020202020204" charset="0"/>
              </a:rPr>
              <a:t> </a:t>
            </a:r>
            <a:r>
              <a:rPr lang="en-US" sz="3400" dirty="0" err="1">
                <a:latin typeface="Nunito Light" panose="020B0604020202020204" charset="0"/>
              </a:rPr>
              <a:t>mẫu</a:t>
            </a:r>
            <a:r>
              <a:rPr lang="en-US" sz="3400" dirty="0">
                <a:latin typeface="Nunito Light" panose="020B0604020202020204" charset="0"/>
              </a:rPr>
              <a:t> </a:t>
            </a:r>
            <a:r>
              <a:rPr lang="en-US" sz="3400" dirty="0" err="1">
                <a:latin typeface="Nunito Light" panose="020B0604020202020204" charset="0"/>
              </a:rPr>
              <a:t>tương</a:t>
            </a:r>
            <a:r>
              <a:rPr lang="en-US" sz="3400" dirty="0">
                <a:latin typeface="Nunito Light" panose="020B0604020202020204" charset="0"/>
              </a:rPr>
              <a:t> </a:t>
            </a:r>
            <a:r>
              <a:rPr lang="en-US" sz="3400" dirty="0" err="1">
                <a:latin typeface="Nunito Light" panose="020B0604020202020204" charset="0"/>
              </a:rPr>
              <a:t>tác</a:t>
            </a:r>
            <a:r>
              <a:rPr lang="en-US" sz="3400" dirty="0">
                <a:latin typeface="Nunito Light" panose="020B0604020202020204" charset="0"/>
              </a:rPr>
              <a:t> </a:t>
            </a:r>
            <a:r>
              <a:rPr lang="en-US" sz="3400" dirty="0" err="1">
                <a:latin typeface="Nunito Light" panose="020B0604020202020204" charset="0"/>
              </a:rPr>
              <a:t>để</a:t>
            </a:r>
            <a:r>
              <a:rPr lang="en-US" sz="3400" dirty="0">
                <a:latin typeface="Nunito Light" panose="020B0604020202020204" charset="0"/>
              </a:rPr>
              <a:t> </a:t>
            </a:r>
            <a:r>
              <a:rPr lang="en-US" sz="3400" dirty="0" err="1">
                <a:latin typeface="Nunito Light" panose="020B0604020202020204" charset="0"/>
              </a:rPr>
              <a:t>thu</a:t>
            </a:r>
            <a:r>
              <a:rPr lang="en-US" sz="3400" dirty="0">
                <a:latin typeface="Nunito Light" panose="020B0604020202020204" charset="0"/>
              </a:rPr>
              <a:t> </a:t>
            </a:r>
            <a:r>
              <a:rPr lang="en-US" sz="3400" dirty="0" err="1">
                <a:latin typeface="Nunito Light" panose="020B0604020202020204" charset="0"/>
              </a:rPr>
              <a:t>nhập</a:t>
            </a:r>
            <a:r>
              <a:rPr lang="en-US" sz="3400" dirty="0">
                <a:latin typeface="Nunito Light" panose="020B0604020202020204" charset="0"/>
              </a:rPr>
              <a:t> </a:t>
            </a:r>
            <a:r>
              <a:rPr lang="en-US" sz="3400" dirty="0" err="1">
                <a:latin typeface="Nunito Light" panose="020B0604020202020204" charset="0"/>
              </a:rPr>
              <a:t>dữ</a:t>
            </a:r>
            <a:r>
              <a:rPr lang="en-US" sz="3400" dirty="0">
                <a:latin typeface="Nunito Light" panose="020B0604020202020204" charset="0"/>
              </a:rPr>
              <a:t> </a:t>
            </a:r>
            <a:r>
              <a:rPr lang="en-US" sz="3400" dirty="0" err="1">
                <a:latin typeface="Nunito Light" panose="020B0604020202020204" charset="0"/>
              </a:rPr>
              <a:t>liệu</a:t>
            </a:r>
            <a:r>
              <a:rPr lang="en-US" sz="3400" dirty="0">
                <a:latin typeface="Nunito Light" panose="020B0604020202020204" charset="0"/>
              </a:rPr>
              <a:t> </a:t>
            </a:r>
            <a:r>
              <a:rPr lang="en-US" sz="3400" dirty="0" err="1">
                <a:latin typeface="Nunito Light" panose="020B0604020202020204" charset="0"/>
              </a:rPr>
              <a:t>khách</a:t>
            </a:r>
            <a:r>
              <a:rPr lang="en-US" sz="3400" dirty="0">
                <a:latin typeface="Nunito Light" panose="020B0604020202020204" charset="0"/>
              </a:rPr>
              <a:t> </a:t>
            </a:r>
            <a:r>
              <a:rPr lang="en-US" sz="3400" dirty="0" err="1">
                <a:latin typeface="Nunito Light" panose="020B0604020202020204" charset="0"/>
              </a:rPr>
              <a:t>hàng</a:t>
            </a:r>
            <a:r>
              <a:rPr lang="en-US" sz="3400" dirty="0">
                <a:latin typeface="Nunito Light" panose="020B0604020202020204" charset="0"/>
              </a:rPr>
              <a:t> </a:t>
            </a:r>
            <a:r>
              <a:rPr lang="en-US" sz="3400" dirty="0" err="1">
                <a:latin typeface="Nunito Light" panose="020B0604020202020204" charset="0"/>
              </a:rPr>
              <a:t>và</a:t>
            </a:r>
            <a:r>
              <a:rPr lang="en-US" sz="3400" dirty="0">
                <a:latin typeface="Nunito Light" panose="020B0604020202020204" charset="0"/>
              </a:rPr>
              <a:t> </a:t>
            </a:r>
            <a:r>
              <a:rPr lang="en-US" sz="3400" dirty="0" err="1">
                <a:latin typeface="Nunito Light" panose="020B0604020202020204" charset="0"/>
              </a:rPr>
              <a:t>thông</a:t>
            </a:r>
            <a:r>
              <a:rPr lang="en-US" sz="3400" dirty="0">
                <a:latin typeface="Nunito Light" panose="020B0604020202020204" charset="0"/>
              </a:rPr>
              <a:t> tin </a:t>
            </a:r>
            <a:r>
              <a:rPr lang="en-US" sz="3400" dirty="0" err="1">
                <a:latin typeface="Nunito Light" panose="020B0604020202020204" charset="0"/>
              </a:rPr>
              <a:t>đơn</a:t>
            </a:r>
            <a:r>
              <a:rPr lang="en-US" sz="3400" dirty="0">
                <a:latin typeface="Nunito Light" panose="020B0604020202020204" charset="0"/>
              </a:rPr>
              <a:t> </a:t>
            </a:r>
            <a:r>
              <a:rPr lang="en-US" sz="3400" dirty="0" err="1">
                <a:latin typeface="Nunito Light" panose="020B0604020202020204" charset="0"/>
              </a:rPr>
              <a:t>đặt</a:t>
            </a:r>
            <a:r>
              <a:rPr lang="en-US" sz="3400" dirty="0">
                <a:latin typeface="Nunito Light" panose="020B0604020202020204" charset="0"/>
              </a:rPr>
              <a:t> </a:t>
            </a:r>
            <a:r>
              <a:rPr lang="en-US" sz="3400" dirty="0" err="1">
                <a:latin typeface="Nunito Light" panose="020B0604020202020204" charset="0"/>
              </a:rPr>
              <a:t>hàng</a:t>
            </a:r>
            <a:r>
              <a:rPr lang="en-US" sz="3400" dirty="0">
                <a:latin typeface="Nunito Light" panose="020B0604020202020204" charset="0"/>
              </a:rPr>
              <a:t>.</a:t>
            </a:r>
          </a:p>
        </p:txBody>
      </p:sp>
      <p:sp>
        <p:nvSpPr>
          <p:cNvPr id="12" name="TextBox 11">
            <a:extLst>
              <a:ext uri="{FF2B5EF4-FFF2-40B4-BE49-F238E27FC236}">
                <a16:creationId xmlns:a16="http://schemas.microsoft.com/office/drawing/2014/main" id="{E79180C1-8793-4A70-B561-51613CB569FE}"/>
              </a:ext>
            </a:extLst>
          </p:cNvPr>
          <p:cNvSpPr txBox="1"/>
          <p:nvPr/>
        </p:nvSpPr>
        <p:spPr>
          <a:xfrm>
            <a:off x="1531184" y="5901512"/>
            <a:ext cx="15183086" cy="1200329"/>
          </a:xfrm>
          <a:prstGeom prst="rect">
            <a:avLst/>
          </a:prstGeom>
          <a:noFill/>
        </p:spPr>
        <p:txBody>
          <a:bodyPr wrap="square" rtlCol="0">
            <a:spAutoFit/>
          </a:bodyPr>
          <a:lstStyle/>
          <a:p>
            <a:r>
              <a:rPr lang="en-US" sz="3600" dirty="0">
                <a:latin typeface="Magneto" panose="04030805050802020D02" pitchFamily="82" charset="0"/>
              </a:rPr>
              <a:t>  </a:t>
            </a:r>
            <a:r>
              <a:rPr lang="en-US" sz="3600" dirty="0"/>
              <a:t> </a:t>
            </a:r>
            <a:r>
              <a:rPr lang="en-US" sz="3600" b="1" dirty="0" err="1"/>
              <a:t>Thất</a:t>
            </a:r>
            <a:r>
              <a:rPr lang="en-US" sz="3600" b="1" dirty="0"/>
              <a:t> </a:t>
            </a:r>
            <a:r>
              <a:rPr lang="en-US" sz="3600" b="1" dirty="0" err="1"/>
              <a:t>bại</a:t>
            </a:r>
            <a:r>
              <a:rPr lang="en-US" sz="3600" b="1" dirty="0"/>
              <a:t> </a:t>
            </a:r>
            <a:r>
              <a:rPr lang="en-US" sz="3600" b="1" dirty="0" err="1"/>
              <a:t>trong</a:t>
            </a:r>
            <a:r>
              <a:rPr lang="en-US" sz="3600" b="1" dirty="0"/>
              <a:t> </a:t>
            </a:r>
            <a:r>
              <a:rPr lang="en-US" sz="3600" b="1" dirty="0" err="1"/>
              <a:t>việc</a:t>
            </a:r>
            <a:r>
              <a:rPr lang="en-US" sz="3600" b="1" dirty="0"/>
              <a:t> </a:t>
            </a:r>
            <a:r>
              <a:rPr lang="en-US" sz="3600" b="1" dirty="0" err="1"/>
              <a:t>theo</a:t>
            </a:r>
            <a:r>
              <a:rPr lang="en-US" sz="3600" b="1" dirty="0"/>
              <a:t> </a:t>
            </a:r>
            <a:r>
              <a:rPr lang="en-US" sz="3600" b="1" dirty="0" err="1"/>
              <a:t>kịp</a:t>
            </a:r>
            <a:r>
              <a:rPr lang="en-US" sz="3600" b="1" dirty="0"/>
              <a:t> chi </a:t>
            </a:r>
            <a:r>
              <a:rPr lang="en-US" sz="3600" b="1" dirty="0" err="1"/>
              <a:t>phí</a:t>
            </a:r>
            <a:r>
              <a:rPr lang="en-US" sz="3600" b="1" dirty="0"/>
              <a:t> </a:t>
            </a:r>
            <a:r>
              <a:rPr lang="en-US" sz="3600" b="1" dirty="0" err="1"/>
              <a:t>đơn</a:t>
            </a:r>
            <a:r>
              <a:rPr lang="en-US" sz="3600" b="1" dirty="0"/>
              <a:t> </a:t>
            </a:r>
            <a:r>
              <a:rPr lang="en-US" sz="3600" b="1" dirty="0" err="1"/>
              <a:t>vị</a:t>
            </a:r>
            <a:r>
              <a:rPr lang="en-US" sz="3600" b="1" dirty="0"/>
              <a:t> </a:t>
            </a:r>
            <a:r>
              <a:rPr lang="en-US" sz="3600" b="1" dirty="0" err="1"/>
              <a:t>của</a:t>
            </a:r>
            <a:r>
              <a:rPr lang="en-US" sz="3600" b="1" dirty="0"/>
              <a:t> </a:t>
            </a:r>
            <a:r>
              <a:rPr lang="en-US" sz="3600" b="1" dirty="0" err="1"/>
              <a:t>các</a:t>
            </a:r>
            <a:r>
              <a:rPr lang="en-US" sz="3600" b="1" dirty="0"/>
              <a:t> </a:t>
            </a:r>
            <a:r>
              <a:rPr lang="en-US" sz="3600" b="1" dirty="0" err="1"/>
              <a:t>đối</a:t>
            </a:r>
            <a:r>
              <a:rPr lang="en-US" sz="3600" b="1" dirty="0"/>
              <a:t> </a:t>
            </a:r>
            <a:r>
              <a:rPr lang="en-US" sz="3600" b="1" dirty="0" err="1"/>
              <a:t>thủ</a:t>
            </a:r>
            <a:r>
              <a:rPr lang="en-US" sz="3600" b="1" dirty="0"/>
              <a:t>- </a:t>
            </a:r>
            <a:r>
              <a:rPr lang="en-US" sz="3600" b="1" dirty="0" err="1"/>
              <a:t>rủi</a:t>
            </a:r>
            <a:r>
              <a:rPr lang="en-US" sz="3600" b="1" dirty="0"/>
              <a:t> </a:t>
            </a:r>
            <a:r>
              <a:rPr lang="en-US" sz="3600" b="1" dirty="0" err="1"/>
              <a:t>ro</a:t>
            </a:r>
            <a:r>
              <a:rPr lang="en-US" sz="3600" b="1" dirty="0"/>
              <a:t> </a:t>
            </a:r>
            <a:r>
              <a:rPr lang="en-US" sz="3600" b="1" dirty="0" err="1"/>
              <a:t>thiếu</a:t>
            </a:r>
            <a:r>
              <a:rPr lang="en-US" sz="3600" b="1" dirty="0"/>
              <a:t> </a:t>
            </a:r>
            <a:r>
              <a:rPr lang="en-US" sz="3600" b="1" dirty="0" err="1"/>
              <a:t>hiệu</a:t>
            </a:r>
            <a:r>
              <a:rPr lang="en-US" sz="3600" b="1" dirty="0"/>
              <a:t> </a:t>
            </a:r>
            <a:r>
              <a:rPr lang="en-US" sz="3600" b="1" dirty="0" err="1"/>
              <a:t>quả</a:t>
            </a:r>
            <a:r>
              <a:rPr lang="en-US" sz="3600" b="1" dirty="0"/>
              <a:t>- </a:t>
            </a:r>
            <a:r>
              <a:rPr lang="en-US" sz="3600" b="1" dirty="0" err="1"/>
              <a:t>là</a:t>
            </a:r>
            <a:r>
              <a:rPr lang="en-US" sz="3600" b="1" dirty="0"/>
              <a:t> </a:t>
            </a:r>
            <a:r>
              <a:rPr lang="en-US" sz="3600" b="1" dirty="0" err="1"/>
              <a:t>thách</a:t>
            </a:r>
            <a:r>
              <a:rPr lang="en-US" sz="3600" b="1" dirty="0"/>
              <a:t> </a:t>
            </a:r>
            <a:r>
              <a:rPr lang="en-US" sz="3600" b="1" dirty="0" err="1"/>
              <a:t>thức</a:t>
            </a:r>
            <a:r>
              <a:rPr lang="en-US" sz="3600" b="1" dirty="0"/>
              <a:t> </a:t>
            </a:r>
            <a:r>
              <a:rPr lang="en-US" sz="3600" b="1" dirty="0" err="1"/>
              <a:t>chiến</a:t>
            </a:r>
            <a:r>
              <a:rPr lang="en-US" sz="3600" b="1" dirty="0"/>
              <a:t> </a:t>
            </a:r>
            <a:r>
              <a:rPr lang="en-US" sz="3600" b="1" dirty="0" err="1"/>
              <a:t>lược</a:t>
            </a:r>
            <a:r>
              <a:rPr lang="en-US" sz="3600" b="1" dirty="0"/>
              <a:t> </a:t>
            </a:r>
            <a:r>
              <a:rPr lang="en-US" sz="3600" b="1" dirty="0" err="1"/>
              <a:t>thứ</a:t>
            </a:r>
            <a:r>
              <a:rPr lang="en-US" sz="3600" b="1" dirty="0"/>
              <a:t> </a:t>
            </a:r>
            <a:r>
              <a:rPr lang="en-US" sz="3600" b="1" dirty="0" err="1"/>
              <a:t>ba</a:t>
            </a:r>
            <a:r>
              <a:rPr lang="en-US" sz="3600" b="1" dirty="0"/>
              <a:t>. </a:t>
            </a:r>
          </a:p>
        </p:txBody>
      </p:sp>
    </p:spTree>
    <p:extLst>
      <p:ext uri="{BB962C8B-B14F-4D97-AF65-F5344CB8AC3E}">
        <p14:creationId xmlns:p14="http://schemas.microsoft.com/office/powerpoint/2010/main" val="371835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47416" y="8862829"/>
            <a:ext cx="4300114" cy="678742"/>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1F1F1"/>
            </a:solidFill>
          </p:spPr>
        </p:sp>
      </p:grpSp>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221374" y="1346527"/>
            <a:ext cx="418628" cy="497291"/>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092112" y="2493731"/>
            <a:ext cx="677153" cy="970829"/>
          </a:xfrm>
          <a:prstGeom prst="rect">
            <a:avLst/>
          </a:prstGeom>
        </p:spPr>
      </p:pic>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07322" y="2730500"/>
            <a:ext cx="418628" cy="497291"/>
          </a:xfrm>
          <a:prstGeom prst="rect">
            <a:avLst/>
          </a:prstGeom>
        </p:spPr>
      </p:pic>
      <p:grpSp>
        <p:nvGrpSpPr>
          <p:cNvPr id="10" name="Group 10"/>
          <p:cNvGrpSpPr/>
          <p:nvPr/>
        </p:nvGrpSpPr>
        <p:grpSpPr>
          <a:xfrm>
            <a:off x="6629671" y="8863807"/>
            <a:ext cx="4300114" cy="678742"/>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1F1F1"/>
            </a:solidFill>
          </p:spPr>
        </p:sp>
      </p:grpSp>
      <p:sp>
        <p:nvSpPr>
          <p:cNvPr id="15" name="TextBox 14">
            <a:extLst>
              <a:ext uri="{FF2B5EF4-FFF2-40B4-BE49-F238E27FC236}">
                <a16:creationId xmlns:a16="http://schemas.microsoft.com/office/drawing/2014/main" id="{3FDAE1B1-9000-4B8C-8311-5146B2156D55}"/>
              </a:ext>
            </a:extLst>
          </p:cNvPr>
          <p:cNvSpPr txBox="1"/>
          <p:nvPr/>
        </p:nvSpPr>
        <p:spPr>
          <a:xfrm>
            <a:off x="457200" y="-85725"/>
            <a:ext cx="8604884" cy="1949893"/>
          </a:xfrm>
          <a:prstGeom prst="rect">
            <a:avLst/>
          </a:prstGeom>
        </p:spPr>
        <p:txBody>
          <a:bodyPr lIns="0" tIns="0" rIns="0" bIns="0" rtlCol="0" anchor="t">
            <a:spAutoFit/>
          </a:bodyPr>
          <a:lstStyle/>
          <a:p>
            <a:pPr algn="ctr">
              <a:lnSpc>
                <a:spcPts val="7620"/>
              </a:lnSpc>
            </a:pPr>
            <a:endParaRPr dirty="0"/>
          </a:p>
          <a:p>
            <a:pPr algn="ctr">
              <a:lnSpc>
                <a:spcPts val="7620"/>
              </a:lnSpc>
            </a:pPr>
            <a:r>
              <a:rPr lang="en-US" sz="6350" dirty="0">
                <a:solidFill>
                  <a:srgbClr val="15485B"/>
                </a:solidFill>
                <a:latin typeface="Nunito Light"/>
              </a:rPr>
              <a:t>Ch</a:t>
            </a:r>
            <a:r>
              <a:rPr lang="vi-VN" sz="6350" dirty="0">
                <a:solidFill>
                  <a:srgbClr val="15485B"/>
                </a:solidFill>
                <a:latin typeface="Nunito Light"/>
              </a:rPr>
              <a:t>ư</a:t>
            </a:r>
            <a:r>
              <a:rPr lang="en-US" sz="6350" dirty="0" err="1">
                <a:solidFill>
                  <a:srgbClr val="15485B"/>
                </a:solidFill>
                <a:latin typeface="Nunito Light"/>
              </a:rPr>
              <a:t>ơng</a:t>
            </a:r>
            <a:r>
              <a:rPr lang="en-US" sz="6350" dirty="0">
                <a:solidFill>
                  <a:srgbClr val="15485B"/>
                </a:solidFill>
                <a:latin typeface="Nunito Light"/>
              </a:rPr>
              <a:t> 1: </a:t>
            </a:r>
            <a:r>
              <a:rPr lang="en-US" sz="6350" dirty="0" err="1">
                <a:solidFill>
                  <a:srgbClr val="15485B"/>
                </a:solidFill>
                <a:latin typeface="Nunito Light"/>
              </a:rPr>
              <a:t>Giới</a:t>
            </a:r>
            <a:r>
              <a:rPr lang="en-US" sz="6350" dirty="0">
                <a:solidFill>
                  <a:srgbClr val="15485B"/>
                </a:solidFill>
                <a:latin typeface="Nunito Light"/>
              </a:rPr>
              <a:t> </a:t>
            </a:r>
            <a:r>
              <a:rPr lang="en-US" sz="6350" dirty="0" err="1">
                <a:solidFill>
                  <a:srgbClr val="15485B"/>
                </a:solidFill>
                <a:latin typeface="Nunito Light"/>
              </a:rPr>
              <a:t>thiệu</a:t>
            </a:r>
            <a:endParaRPr lang="en-US" sz="6350" dirty="0">
              <a:solidFill>
                <a:srgbClr val="15485B"/>
              </a:solidFill>
              <a:latin typeface="Nunito Light"/>
            </a:endParaRPr>
          </a:p>
        </p:txBody>
      </p:sp>
      <p:sp>
        <p:nvSpPr>
          <p:cNvPr id="16" name="Rectangle 15">
            <a:extLst>
              <a:ext uri="{FF2B5EF4-FFF2-40B4-BE49-F238E27FC236}">
                <a16:creationId xmlns:a16="http://schemas.microsoft.com/office/drawing/2014/main" id="{2E4EE6CA-3E5E-49C6-ADA7-9728EE1E3592}"/>
              </a:ext>
            </a:extLst>
          </p:cNvPr>
          <p:cNvSpPr/>
          <p:nvPr/>
        </p:nvSpPr>
        <p:spPr>
          <a:xfrm>
            <a:off x="1195387" y="1963482"/>
            <a:ext cx="6223178" cy="1015663"/>
          </a:xfrm>
          <a:prstGeom prst="rect">
            <a:avLst/>
          </a:prstGeom>
          <a:noFill/>
        </p:spPr>
        <p:txBody>
          <a:bodyPr wrap="none" lIns="91440" tIns="45720" rIns="91440" bIns="45720">
            <a:spAutoFit/>
          </a:bodyPr>
          <a:lstStyle/>
          <a:p>
            <a:pPr algn="ctr"/>
            <a:r>
              <a:rPr lang="en-US" sz="6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4. </a:t>
            </a:r>
            <a:r>
              <a:rPr lang="en-US" sz="6000" b="1" cap="none" spc="0"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Miễn</a:t>
            </a:r>
            <a:r>
              <a:rPr lang="en-US" sz="6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lang="en-US" sz="6000" b="1" cap="none" spc="0"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trung</a:t>
            </a:r>
            <a:r>
              <a:rPr lang="en-US" sz="6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lang="en-US" sz="6000" b="1" cap="none" spc="0"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gian</a:t>
            </a:r>
            <a:r>
              <a:rPr lang="en-US" sz="6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p>
        </p:txBody>
      </p:sp>
      <p:sp>
        <p:nvSpPr>
          <p:cNvPr id="18" name="Rectangle 17">
            <a:extLst>
              <a:ext uri="{FF2B5EF4-FFF2-40B4-BE49-F238E27FC236}">
                <a16:creationId xmlns:a16="http://schemas.microsoft.com/office/drawing/2014/main" id="{EA51EAC5-332E-4835-A365-E4397BB09334}"/>
              </a:ext>
            </a:extLst>
          </p:cNvPr>
          <p:cNvSpPr/>
          <p:nvPr/>
        </p:nvSpPr>
        <p:spPr>
          <a:xfrm>
            <a:off x="1457010" y="3223028"/>
            <a:ext cx="9144000" cy="4801314"/>
          </a:xfrm>
          <a:prstGeom prst="rect">
            <a:avLst/>
          </a:prstGeom>
        </p:spPr>
        <p:txBody>
          <a:bodyPr>
            <a:spAutoFit/>
          </a:bodyPr>
          <a:lstStyle/>
          <a:p>
            <a:r>
              <a:rPr lang="vi-VN" sz="3600" dirty="0">
                <a:solidFill>
                  <a:srgbClr val="242021"/>
                </a:solidFill>
                <a:latin typeface="+mj-lt"/>
              </a:rPr>
              <a:t>Việc miễn trung gian, loại bỏ các trung gian như môi giới và đại lý, là một kết quả khả dĩ trong</a:t>
            </a:r>
            <a:br>
              <a:rPr lang="vi-VN" sz="3600" dirty="0">
                <a:solidFill>
                  <a:srgbClr val="242021"/>
                </a:solidFill>
                <a:latin typeface="+mj-lt"/>
              </a:rPr>
            </a:br>
            <a:r>
              <a:rPr lang="vi-VN" sz="3600" dirty="0">
                <a:solidFill>
                  <a:srgbClr val="242021"/>
                </a:solidFill>
                <a:latin typeface="+mj-lt"/>
              </a:rPr>
              <a:t>một số ngành công nghiệp. Một số người cho rằng thương mại điện tử sẽ dẫn đến tình trạng miễn</a:t>
            </a:r>
            <a:r>
              <a:rPr lang="en-US" sz="3600" dirty="0">
                <a:solidFill>
                  <a:srgbClr val="242021"/>
                </a:solidFill>
                <a:latin typeface="+mj-lt"/>
              </a:rPr>
              <a:t> </a:t>
            </a:r>
            <a:r>
              <a:rPr lang="vi-VN" sz="3600" dirty="0">
                <a:solidFill>
                  <a:srgbClr val="242021"/>
                </a:solidFill>
                <a:latin typeface="+mj-lt"/>
              </a:rPr>
              <a:t>trung gian diện rộng, điều này làm cho nó trở thành một vấn đề mang tính chiến lược mà hầu hết các</a:t>
            </a:r>
            <a:r>
              <a:rPr lang="en-US" sz="3600" dirty="0">
                <a:solidFill>
                  <a:srgbClr val="242021"/>
                </a:solidFill>
                <a:latin typeface="+mj-lt"/>
              </a:rPr>
              <a:t> </a:t>
            </a:r>
            <a:r>
              <a:rPr lang="vi-VN" sz="3600" dirty="0">
                <a:solidFill>
                  <a:srgbClr val="242021"/>
                </a:solidFill>
                <a:latin typeface="+mj-lt"/>
              </a:rPr>
              <a:t>doanh nghiệp cần cẩn trọng giải quyết. </a:t>
            </a:r>
            <a:br>
              <a:rPr lang="vi-VN" dirty="0"/>
            </a:br>
            <a:endParaRPr lang="en-US" dirty="0"/>
          </a:p>
        </p:txBody>
      </p:sp>
      <p:sp>
        <p:nvSpPr>
          <p:cNvPr id="19" name="Rectangle 18">
            <a:extLst>
              <a:ext uri="{FF2B5EF4-FFF2-40B4-BE49-F238E27FC236}">
                <a16:creationId xmlns:a16="http://schemas.microsoft.com/office/drawing/2014/main" id="{67546699-5384-4E91-B49D-9B445F118EBC}"/>
              </a:ext>
            </a:extLst>
          </p:cNvPr>
          <p:cNvSpPr/>
          <p:nvPr/>
        </p:nvSpPr>
        <p:spPr>
          <a:xfrm>
            <a:off x="6639265" y="7628876"/>
            <a:ext cx="10811190" cy="1754326"/>
          </a:xfrm>
          <a:prstGeom prst="rect">
            <a:avLst/>
          </a:prstGeom>
        </p:spPr>
        <p:txBody>
          <a:bodyPr wrap="square">
            <a:spAutoFit/>
          </a:bodyPr>
          <a:lstStyle/>
          <a:p>
            <a:r>
              <a:rPr lang="vi-VN" sz="3000" dirty="0">
                <a:solidFill>
                  <a:srgbClr val="0070C0"/>
                </a:solidFill>
                <a:latin typeface="+mj-lt"/>
              </a:rPr>
              <a:t>V</a:t>
            </a:r>
            <a:r>
              <a:rPr lang="en-US" sz="3000" dirty="0">
                <a:solidFill>
                  <a:srgbClr val="0070C0"/>
                </a:solidFill>
                <a:latin typeface="+mj-lt"/>
              </a:rPr>
              <a:t>D: </a:t>
            </a:r>
            <a:r>
              <a:rPr lang="vi-VN" sz="3000" dirty="0">
                <a:solidFill>
                  <a:srgbClr val="0070C0"/>
                </a:solidFill>
                <a:latin typeface="+mj-lt"/>
              </a:rPr>
              <a:t> một số người tiêu dùng có xu hướng thích giao dịch với các đại lý hơn. Có</a:t>
            </a:r>
            <a:r>
              <a:rPr lang="en-US" sz="3000" dirty="0">
                <a:solidFill>
                  <a:srgbClr val="0070C0"/>
                </a:solidFill>
                <a:latin typeface="+mj-lt"/>
              </a:rPr>
              <a:t> </a:t>
            </a:r>
            <a:r>
              <a:rPr lang="vi-VN" sz="3000" dirty="0">
                <a:solidFill>
                  <a:srgbClr val="0070C0"/>
                </a:solidFill>
                <a:latin typeface="+mj-lt"/>
              </a:rPr>
              <a:t>nhiều khả năng nổi lên là người tiêu dùng yêu cầu sự lựa chọn đa dạng hơn về sản phẩm và mua các</a:t>
            </a:r>
            <a:r>
              <a:rPr lang="en-US" sz="3000" dirty="0">
                <a:solidFill>
                  <a:srgbClr val="0070C0"/>
                </a:solidFill>
                <a:latin typeface="+mj-lt"/>
              </a:rPr>
              <a:t> </a:t>
            </a:r>
            <a:r>
              <a:rPr lang="vi-VN" sz="3000" dirty="0">
                <a:solidFill>
                  <a:srgbClr val="0070C0"/>
                </a:solidFill>
                <a:latin typeface="+mj-lt"/>
              </a:rPr>
              <a:t>mối quan hệ mua hàng. </a:t>
            </a:r>
            <a:br>
              <a:rPr lang="vi-VN" dirty="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1742</Words>
  <Application>Microsoft Office PowerPoint</Application>
  <PresentationFormat>Custom</PresentationFormat>
  <Paragraphs>109</Paragraphs>
  <Slides>26</Slides>
  <Notes>11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26</vt:i4>
      </vt:variant>
    </vt:vector>
  </HeadingPairs>
  <TitlesOfParts>
    <vt:vector size="43" baseType="lpstr">
      <vt:lpstr>Barlow Condensed</vt:lpstr>
      <vt:lpstr>Nunito Light</vt:lpstr>
      <vt:lpstr>Nanito light</vt:lpstr>
      <vt:lpstr>Times New Roman</vt:lpstr>
      <vt:lpstr>Nutino light</vt:lpstr>
      <vt:lpstr>Arial</vt:lpstr>
      <vt:lpstr>Bahnschrift SemiBold</vt:lpstr>
      <vt:lpstr>Calibri</vt:lpstr>
      <vt:lpstr>Wingdings</vt:lpstr>
      <vt:lpstr>GaramondPremrPro</vt:lpstr>
      <vt:lpstr>Freckle Face</vt:lpstr>
      <vt:lpstr>Bahnschrift SemiCondensed</vt:lpstr>
      <vt:lpstr>Courier New</vt:lpstr>
      <vt:lpstr>Bahnschrift SemiBold SemiConden</vt:lpstr>
      <vt:lpstr>Magneto</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Chương 2: Công nghệ của thương mại điện tử</vt:lpstr>
      <vt:lpstr>Công nghệ internet: </vt:lpstr>
      <vt:lpstr>Vận chuyển dữ liệu</vt:lpstr>
      <vt:lpstr>Định tuyến:</vt:lpstr>
      <vt:lpstr>Khả năng đánh địa chỉ:</vt:lpstr>
      <vt:lpstr>Cơ sở hạ tầng:</vt:lpstr>
      <vt:lpstr>PowerPoint Presentation</vt:lpstr>
      <vt:lpstr>PowerPoint Presentation</vt:lpstr>
      <vt:lpstr>Các hình thái mạng (topology) thương mại điện tử: gồm 3 loại:</vt:lpstr>
      <vt:lpstr>Bảo mật:</vt:lpstr>
      <vt:lpstr>Tường lửa (firewall):</vt:lpstr>
      <vt:lpstr>Chương 3: Chiến lược web</vt:lpstr>
      <vt:lpstr>Các kiểu điểm thu hút</vt:lpstr>
      <vt:lpstr>Các chiến lược cho các yếu tố thu hút</vt:lpstr>
      <vt:lpstr>Yếu tố thu hút cá nhân hóa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Màu cam và Xanh lá Họa tiết và Hình dạng Trừu tượng Sự thật Thú vị Bữa tiệc Thuyết trình Bản thuyết trình Vui nhộn</dc:title>
  <cp:lastModifiedBy>Xuân Hoàng</cp:lastModifiedBy>
  <cp:revision>23</cp:revision>
  <dcterms:created xsi:type="dcterms:W3CDTF">2006-08-16T00:00:00Z</dcterms:created>
  <dcterms:modified xsi:type="dcterms:W3CDTF">2022-10-17T17:03:26Z</dcterms:modified>
  <dc:identifier>DAFPTpcNyAk</dc:identifier>
</cp:coreProperties>
</file>