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7"/>
  </p:notes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Lst>
  <p:sldSz cx="9144000" cy="5143500" type="screen16x9"/>
  <p:notesSz cx="6858000" cy="9144000"/>
  <p:embeddedFontLst>
    <p:embeddedFont>
      <p:font typeface="Roboto Condensed" panose="020B0604020202020204" charset="0"/>
      <p:regular r:id="rId18"/>
      <p:bold r:id="rId19"/>
      <p:italic r:id="rId20"/>
      <p:boldItalic r:id="rId21"/>
    </p:embeddedFont>
    <p:embeddedFont>
      <p:font typeface="Nunito" panose="020B0604020202020204" charset="0"/>
      <p:regular r:id="rId22"/>
      <p:bold r:id="rId23"/>
      <p:italic r:id="rId24"/>
      <p:boldItalic r:id="rId25"/>
    </p:embeddedFont>
    <p:embeddedFont>
      <p:font typeface="Candara" panose="020E0502030303020204" pitchFamily="34" charset="0"/>
      <p:regular r:id="rId26"/>
      <p:bold r:id="rId27"/>
      <p:italic r:id="rId28"/>
      <p:boldItalic r:id="rId29"/>
    </p:embeddedFont>
    <p:embeddedFont>
      <p:font typeface="Proxima Nova" panose="020B0604020202020204" charset="0"/>
      <p:regular r:id="rId30"/>
      <p:bold r:id="rId31"/>
      <p:italic r:id="rId32"/>
      <p:boldItalic r:id="rId33"/>
    </p:embeddedFont>
  </p:embeddedFontLst>
  <p:custShowLst>
    <p:custShow name="Custom Show 1" id="0">
      <p:sldLst/>
    </p:custShow>
    <p:custShow name="Custom Show 2" id="1">
      <p:sldLst/>
    </p:custShow>
    <p:custShow name="Custom Show 3" id="2">
      <p:sldLst>
        <p:sld r:id="rId2"/>
        <p:sld r:id="rId3"/>
        <p:sld r:id="rId4"/>
        <p:sld r:id="rId5"/>
        <p:sld r:id="rId6"/>
        <p:sld r:id="rId7"/>
        <p:sld r:id="rId8"/>
        <p:sld r:id="rId9"/>
        <p:sld r:id="rId10"/>
        <p:sld r:id="rId11"/>
        <p:sld r:id="rId12"/>
        <p:sld r:id="rId13"/>
        <p:sld r:id="rId14"/>
        <p:sld r:id="rId15"/>
        <p:sld r:id="rId16"/>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DB7A03-2602-4CC7-AD0E-56762A8E7B0A}">
  <a:tblStyle styleId="{C4DB7A03-2602-4CC7-AD0E-56762A8E7B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4968" autoAdjust="0"/>
  </p:normalViewPr>
  <p:slideViewPr>
    <p:cSldViewPr snapToGrid="0">
      <p:cViewPr varScale="1">
        <p:scale>
          <a:sx n="77" d="100"/>
          <a:sy n="77" d="100"/>
        </p:scale>
        <p:origin x="8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997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9875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91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3508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684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586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1"/>
        <p:cNvGrpSpPr/>
        <p:nvPr/>
      </p:nvGrpSpPr>
      <p:grpSpPr>
        <a:xfrm>
          <a:off x="0" y="0"/>
          <a:ext cx="0" cy="0"/>
          <a:chOff x="0" y="0"/>
          <a:chExt cx="0" cy="0"/>
        </a:xfrm>
      </p:grpSpPr>
      <p:sp>
        <p:nvSpPr>
          <p:cNvPr id="2662" name="Google Shape;2662;gdcead145f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3" name="Google Shape;2663;gdcead145f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82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db8a33395f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db8a33395f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14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17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4032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16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8490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300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0817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5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41825" y="730100"/>
            <a:ext cx="3545100" cy="2781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9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41825" y="3405725"/>
            <a:ext cx="3545100" cy="85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400">
                <a:latin typeface="Proxima Nova"/>
                <a:ea typeface="Proxima Nova"/>
                <a:cs typeface="Proxima Nova"/>
                <a:sym typeface="Proxima Nov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1392142">
            <a:off x="-260118" y="-419475"/>
            <a:ext cx="1196254" cy="103470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86626">
            <a:off x="5468930" y="226903"/>
            <a:ext cx="1032731" cy="93447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232288">
            <a:off x="8295937" y="466811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34199">
            <a:off x="428409" y="4706302"/>
            <a:ext cx="956734" cy="865235"/>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rot="-468609">
            <a:off x="7609185" y="2187566"/>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3670804">
            <a:off x="539802" y="43014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2697248">
            <a:off x="-442087" y="887758"/>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469192">
            <a:off x="8277132" y="-228322"/>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3130548">
            <a:off x="8048380" y="3882022"/>
            <a:ext cx="1484246" cy="134255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39" name="Google Shape;39;p5"/>
          <p:cNvSpPr txBox="1">
            <a:spLocks noGrp="1"/>
          </p:cNvSpPr>
          <p:nvPr>
            <p:ph type="subTitle" idx="1"/>
          </p:nvPr>
        </p:nvSpPr>
        <p:spPr>
          <a:xfrm>
            <a:off x="1735250" y="3085000"/>
            <a:ext cx="2430900" cy="50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40" name="Google Shape;40;p5"/>
          <p:cNvSpPr txBox="1">
            <a:spLocks noGrp="1"/>
          </p:cNvSpPr>
          <p:nvPr>
            <p:ph type="subTitle" idx="2"/>
          </p:nvPr>
        </p:nvSpPr>
        <p:spPr>
          <a:xfrm>
            <a:off x="4969746" y="3085000"/>
            <a:ext cx="2430900" cy="5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41" name="Google Shape;41;p5"/>
          <p:cNvSpPr txBox="1">
            <a:spLocks noGrp="1"/>
          </p:cNvSpPr>
          <p:nvPr>
            <p:ph type="subTitle" idx="3"/>
          </p:nvPr>
        </p:nvSpPr>
        <p:spPr>
          <a:xfrm>
            <a:off x="1735250" y="3555650"/>
            <a:ext cx="24309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2" name="Google Shape;42;p5"/>
          <p:cNvSpPr txBox="1">
            <a:spLocks noGrp="1"/>
          </p:cNvSpPr>
          <p:nvPr>
            <p:ph type="subTitle" idx="4"/>
          </p:nvPr>
        </p:nvSpPr>
        <p:spPr>
          <a:xfrm>
            <a:off x="4969746" y="3555650"/>
            <a:ext cx="24309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3" name="Google Shape;43;p5"/>
          <p:cNvSpPr txBox="1">
            <a:spLocks noGrp="1"/>
          </p:cNvSpPr>
          <p:nvPr>
            <p:ph type="title" idx="5" hasCustomPrompt="1"/>
          </p:nvPr>
        </p:nvSpPr>
        <p:spPr>
          <a:xfrm>
            <a:off x="2368850" y="1743175"/>
            <a:ext cx="1163700" cy="1109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48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9pPr>
          </a:lstStyle>
          <a:p>
            <a:r>
              <a:t>xx%</a:t>
            </a:r>
          </a:p>
        </p:txBody>
      </p:sp>
      <p:sp>
        <p:nvSpPr>
          <p:cNvPr id="44" name="Google Shape;44;p5"/>
          <p:cNvSpPr txBox="1">
            <a:spLocks noGrp="1"/>
          </p:cNvSpPr>
          <p:nvPr>
            <p:ph type="title" idx="6" hasCustomPrompt="1"/>
          </p:nvPr>
        </p:nvSpPr>
        <p:spPr>
          <a:xfrm>
            <a:off x="5603350" y="1743175"/>
            <a:ext cx="1163700" cy="1109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48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7"/>
        <p:cNvGrpSpPr/>
        <p:nvPr/>
      </p:nvGrpSpPr>
      <p:grpSpPr>
        <a:xfrm>
          <a:off x="0" y="0"/>
          <a:ext cx="0" cy="0"/>
          <a:chOff x="0" y="0"/>
          <a:chExt cx="0" cy="0"/>
        </a:xfrm>
      </p:grpSpPr>
      <p:sp>
        <p:nvSpPr>
          <p:cNvPr id="88" name="Google Shape;88;p14"/>
          <p:cNvSpPr/>
          <p:nvPr/>
        </p:nvSpPr>
        <p:spPr>
          <a:xfrm rot="3670804">
            <a:off x="8214727" y="18752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2697248">
            <a:off x="-450462" y="-100294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468609">
            <a:off x="420710" y="4219641"/>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txBox="1">
            <a:spLocks noGrp="1"/>
          </p:cNvSpPr>
          <p:nvPr>
            <p:ph type="title"/>
          </p:nvPr>
        </p:nvSpPr>
        <p:spPr>
          <a:xfrm>
            <a:off x="713225" y="539500"/>
            <a:ext cx="7717500" cy="643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92" name="Google Shape;92;p14"/>
          <p:cNvSpPr txBox="1">
            <a:spLocks noGrp="1"/>
          </p:cNvSpPr>
          <p:nvPr>
            <p:ph type="subTitle" idx="1"/>
          </p:nvPr>
        </p:nvSpPr>
        <p:spPr>
          <a:xfrm>
            <a:off x="1627417" y="161087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3" name="Google Shape;93;p14"/>
          <p:cNvSpPr txBox="1">
            <a:spLocks noGrp="1"/>
          </p:cNvSpPr>
          <p:nvPr>
            <p:ph type="subTitle" idx="2"/>
          </p:nvPr>
        </p:nvSpPr>
        <p:spPr>
          <a:xfrm>
            <a:off x="1627100" y="202005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4" name="Google Shape;94;p14"/>
          <p:cNvSpPr txBox="1">
            <a:spLocks noGrp="1"/>
          </p:cNvSpPr>
          <p:nvPr>
            <p:ph type="title" idx="3" hasCustomPrompt="1"/>
          </p:nvPr>
        </p:nvSpPr>
        <p:spPr>
          <a:xfrm>
            <a:off x="1229275" y="10783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95" name="Google Shape;95;p14"/>
          <p:cNvSpPr txBox="1">
            <a:spLocks noGrp="1"/>
          </p:cNvSpPr>
          <p:nvPr>
            <p:ph type="subTitle" idx="4"/>
          </p:nvPr>
        </p:nvSpPr>
        <p:spPr>
          <a:xfrm>
            <a:off x="1627417" y="348182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6" name="Google Shape;96;p14"/>
          <p:cNvSpPr txBox="1">
            <a:spLocks noGrp="1"/>
          </p:cNvSpPr>
          <p:nvPr>
            <p:ph type="subTitle" idx="5"/>
          </p:nvPr>
        </p:nvSpPr>
        <p:spPr>
          <a:xfrm>
            <a:off x="1627100" y="3891002"/>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7" name="Google Shape;97;p14"/>
          <p:cNvSpPr txBox="1">
            <a:spLocks noGrp="1"/>
          </p:cNvSpPr>
          <p:nvPr>
            <p:ph type="title" idx="6" hasCustomPrompt="1"/>
          </p:nvPr>
        </p:nvSpPr>
        <p:spPr>
          <a:xfrm>
            <a:off x="1229275" y="29618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98" name="Google Shape;98;p14"/>
          <p:cNvSpPr txBox="1">
            <a:spLocks noGrp="1"/>
          </p:cNvSpPr>
          <p:nvPr>
            <p:ph type="subTitle" idx="7"/>
          </p:nvPr>
        </p:nvSpPr>
        <p:spPr>
          <a:xfrm>
            <a:off x="5211667" y="161087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9" name="Google Shape;99;p14"/>
          <p:cNvSpPr txBox="1">
            <a:spLocks noGrp="1"/>
          </p:cNvSpPr>
          <p:nvPr>
            <p:ph type="subTitle" idx="8"/>
          </p:nvPr>
        </p:nvSpPr>
        <p:spPr>
          <a:xfrm>
            <a:off x="5211350" y="202005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0" name="Google Shape;100;p14"/>
          <p:cNvSpPr txBox="1">
            <a:spLocks noGrp="1"/>
          </p:cNvSpPr>
          <p:nvPr>
            <p:ph type="title" idx="9" hasCustomPrompt="1"/>
          </p:nvPr>
        </p:nvSpPr>
        <p:spPr>
          <a:xfrm>
            <a:off x="7306575" y="10783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101" name="Google Shape;101;p14"/>
          <p:cNvSpPr txBox="1">
            <a:spLocks noGrp="1"/>
          </p:cNvSpPr>
          <p:nvPr>
            <p:ph type="subTitle" idx="13"/>
          </p:nvPr>
        </p:nvSpPr>
        <p:spPr>
          <a:xfrm>
            <a:off x="5211667" y="348182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02" name="Google Shape;102;p14"/>
          <p:cNvSpPr txBox="1">
            <a:spLocks noGrp="1"/>
          </p:cNvSpPr>
          <p:nvPr>
            <p:ph type="subTitle" idx="14"/>
          </p:nvPr>
        </p:nvSpPr>
        <p:spPr>
          <a:xfrm>
            <a:off x="5211350" y="3891002"/>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3" name="Google Shape;103;p14"/>
          <p:cNvSpPr txBox="1">
            <a:spLocks noGrp="1"/>
          </p:cNvSpPr>
          <p:nvPr>
            <p:ph type="title" idx="15" hasCustomPrompt="1"/>
          </p:nvPr>
        </p:nvSpPr>
        <p:spPr>
          <a:xfrm>
            <a:off x="7306575" y="29618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10"/>
        <p:cNvGrpSpPr/>
        <p:nvPr/>
      </p:nvGrpSpPr>
      <p:grpSpPr>
        <a:xfrm>
          <a:off x="0" y="0"/>
          <a:ext cx="0" cy="0"/>
          <a:chOff x="0" y="0"/>
          <a:chExt cx="0" cy="0"/>
        </a:xfrm>
      </p:grpSpPr>
      <p:sp>
        <p:nvSpPr>
          <p:cNvPr id="111" name="Google Shape;111;p16"/>
          <p:cNvSpPr/>
          <p:nvPr/>
        </p:nvSpPr>
        <p:spPr>
          <a:xfrm rot="-3232288" flipH="1">
            <a:off x="2032800" y="433171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rot="-3232224" flipH="1">
            <a:off x="827472" y="1914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rot="1709989" flipH="1">
            <a:off x="487749" y="1756417"/>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rot="469192" flipH="1">
            <a:off x="4133231" y="1425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rot="4613981" flipH="1">
            <a:off x="8538774" y="3060671"/>
            <a:ext cx="877538" cy="79384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2787513"/>
            <a:ext cx="4222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b="1">
                <a:solidFill>
                  <a:schemeClr val="lt2"/>
                </a:solidFill>
                <a:latin typeface="Roboto Condensed"/>
                <a:ea typeface="Roboto Condensed"/>
                <a:cs typeface="Roboto Condensed"/>
                <a:sym typeface="Roboto Condense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16"/>
          <p:cNvSpPr txBox="1">
            <a:spLocks noGrp="1"/>
          </p:cNvSpPr>
          <p:nvPr>
            <p:ph type="title" idx="2" hasCustomPrompt="1"/>
          </p:nvPr>
        </p:nvSpPr>
        <p:spPr>
          <a:xfrm>
            <a:off x="2116475" y="1221425"/>
            <a:ext cx="1416000" cy="13503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7200"/>
              <a:buFont typeface="Roboto Condensed"/>
              <a:buNone/>
              <a:defRPr sz="72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221"/>
        <p:cNvGrpSpPr/>
        <p:nvPr/>
      </p:nvGrpSpPr>
      <p:grpSpPr>
        <a:xfrm>
          <a:off x="0" y="0"/>
          <a:ext cx="0" cy="0"/>
          <a:chOff x="0" y="0"/>
          <a:chExt cx="0" cy="0"/>
        </a:xfrm>
      </p:grpSpPr>
      <p:grpSp>
        <p:nvGrpSpPr>
          <p:cNvPr id="222" name="Google Shape;222;p28"/>
          <p:cNvGrpSpPr/>
          <p:nvPr/>
        </p:nvGrpSpPr>
        <p:grpSpPr>
          <a:xfrm>
            <a:off x="298793" y="242875"/>
            <a:ext cx="8546350" cy="4657752"/>
            <a:chOff x="1036246" y="238139"/>
            <a:chExt cx="4095041" cy="1888099"/>
          </a:xfrm>
        </p:grpSpPr>
        <p:sp>
          <p:nvSpPr>
            <p:cNvPr id="223" name="Google Shape;223;p28"/>
            <p:cNvSpPr/>
            <p:nvPr/>
          </p:nvSpPr>
          <p:spPr>
            <a:xfrm>
              <a:off x="1036246" y="526338"/>
              <a:ext cx="4095041" cy="1599900"/>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1036246" y="238139"/>
              <a:ext cx="4095041"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1553421" y="340169"/>
              <a:ext cx="99575" cy="84169"/>
            </a:xfrm>
            <a:custGeom>
              <a:avLst/>
              <a:gdLst/>
              <a:ahLst/>
              <a:cxnLst/>
              <a:rect l="l" t="t" r="r" b="b"/>
              <a:pathLst>
                <a:path w="3983" h="3999" extrusionOk="0">
                  <a:moveTo>
                    <a:pt x="2000" y="0"/>
                  </a:moveTo>
                  <a:cubicBezTo>
                    <a:pt x="884" y="0"/>
                    <a:pt x="0" y="900"/>
                    <a:pt x="0" y="1999"/>
                  </a:cubicBezTo>
                  <a:cubicBezTo>
                    <a:pt x="0" y="3099"/>
                    <a:pt x="884" y="3999"/>
                    <a:pt x="2000" y="3999"/>
                  </a:cubicBezTo>
                  <a:cubicBezTo>
                    <a:pt x="3099" y="3999"/>
                    <a:pt x="3983" y="3099"/>
                    <a:pt x="3983" y="1999"/>
                  </a:cubicBezTo>
                  <a:cubicBezTo>
                    <a:pt x="3983" y="900"/>
                    <a:pt x="3099" y="0"/>
                    <a:pt x="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1393922" y="340169"/>
              <a:ext cx="99975" cy="84169"/>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1234823" y="340169"/>
              <a:ext cx="99975" cy="84169"/>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28"/>
          <p:cNvSpPr txBox="1">
            <a:spLocks noGrp="1"/>
          </p:cNvSpPr>
          <p:nvPr>
            <p:ph type="title"/>
          </p:nvPr>
        </p:nvSpPr>
        <p:spPr>
          <a:xfrm>
            <a:off x="713225" y="920500"/>
            <a:ext cx="7717500" cy="1357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endParaRPr/>
          </a:p>
        </p:txBody>
      </p:sp>
      <p:sp>
        <p:nvSpPr>
          <p:cNvPr id="229" name="Google Shape;229;p28"/>
          <p:cNvSpPr txBox="1"/>
          <p:nvPr/>
        </p:nvSpPr>
        <p:spPr>
          <a:xfrm>
            <a:off x="1632000" y="3885300"/>
            <a:ext cx="5880000" cy="468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lang="en" sz="1200" b="1">
                <a:solidFill>
                  <a:schemeClr val="dk1"/>
                </a:solidFill>
                <a:uFill>
                  <a:noFill/>
                </a:uFill>
                <a:latin typeface="Nunito"/>
                <a:ea typeface="Nunito"/>
                <a:cs typeface="Nunito"/>
                <a:sym typeface="Nuni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1"/>
                </a:solidFill>
                <a:latin typeface="Nunito"/>
                <a:ea typeface="Nunito"/>
                <a:cs typeface="Nunito"/>
                <a:sym typeface="Nunito"/>
              </a:rPr>
              <a:t>, including icons by </a:t>
            </a:r>
            <a:r>
              <a:rPr lang="en" sz="1200" b="1">
                <a:solidFill>
                  <a:schemeClr val="dk1"/>
                </a:solidFill>
                <a:uFill>
                  <a:noFill/>
                </a:uFill>
                <a:latin typeface="Nunito"/>
                <a:ea typeface="Nunito"/>
                <a:cs typeface="Nunito"/>
                <a:sym typeface="Nuni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Nunito"/>
                <a:ea typeface="Nunito"/>
                <a:cs typeface="Nunito"/>
                <a:sym typeface="Nunito"/>
              </a:rPr>
              <a:t>, and infographics &amp; images by </a:t>
            </a:r>
            <a:r>
              <a:rPr lang="en" sz="1200" b="1">
                <a:solidFill>
                  <a:schemeClr val="dk1"/>
                </a:solidFill>
                <a:uFill>
                  <a:noFill/>
                </a:uFill>
                <a:latin typeface="Nunito"/>
                <a:ea typeface="Nunito"/>
                <a:cs typeface="Nunito"/>
                <a:sym typeface="Nuni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1"/>
              </a:solidFill>
              <a:latin typeface="Nunito"/>
              <a:ea typeface="Nunito"/>
              <a:cs typeface="Nunito"/>
              <a:sym typeface="Nunito"/>
            </a:endParaRPr>
          </a:p>
        </p:txBody>
      </p:sp>
      <p:sp>
        <p:nvSpPr>
          <p:cNvPr id="230" name="Google Shape;230;p28"/>
          <p:cNvSpPr txBox="1">
            <a:spLocks noGrp="1"/>
          </p:cNvSpPr>
          <p:nvPr>
            <p:ph type="subTitle" idx="1"/>
          </p:nvPr>
        </p:nvSpPr>
        <p:spPr>
          <a:xfrm>
            <a:off x="1633125" y="2166950"/>
            <a:ext cx="5880000" cy="67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spcBef>
                <a:spcPts val="0"/>
              </a:spcBef>
              <a:spcAft>
                <a:spcPts val="0"/>
              </a:spcAft>
              <a:buSzPts val="1400"/>
              <a:buFont typeface="Proxima Nova"/>
              <a:buNone/>
              <a:defRPr>
                <a:latin typeface="Proxima Nova"/>
                <a:ea typeface="Proxima Nova"/>
                <a:cs typeface="Proxima Nova"/>
                <a:sym typeface="Proxima Nova"/>
              </a:defRPr>
            </a:lvl2pPr>
            <a:lvl3pPr lvl="2">
              <a:spcBef>
                <a:spcPts val="0"/>
              </a:spcBef>
              <a:spcAft>
                <a:spcPts val="0"/>
              </a:spcAft>
              <a:buSzPts val="1400"/>
              <a:buFont typeface="Proxima Nova"/>
              <a:buNone/>
              <a:defRPr>
                <a:latin typeface="Proxima Nova"/>
                <a:ea typeface="Proxima Nova"/>
                <a:cs typeface="Proxima Nova"/>
                <a:sym typeface="Proxima Nova"/>
              </a:defRPr>
            </a:lvl3pPr>
            <a:lvl4pPr lvl="3">
              <a:spcBef>
                <a:spcPts val="0"/>
              </a:spcBef>
              <a:spcAft>
                <a:spcPts val="0"/>
              </a:spcAft>
              <a:buSzPts val="1400"/>
              <a:buFont typeface="Proxima Nova"/>
              <a:buNone/>
              <a:defRPr>
                <a:latin typeface="Proxima Nova"/>
                <a:ea typeface="Proxima Nova"/>
                <a:cs typeface="Proxima Nova"/>
                <a:sym typeface="Proxima Nova"/>
              </a:defRPr>
            </a:lvl4pPr>
            <a:lvl5pPr lvl="4">
              <a:spcBef>
                <a:spcPts val="0"/>
              </a:spcBef>
              <a:spcAft>
                <a:spcPts val="0"/>
              </a:spcAft>
              <a:buSzPts val="1400"/>
              <a:buFont typeface="Proxima Nova"/>
              <a:buNone/>
              <a:defRPr>
                <a:latin typeface="Proxima Nova"/>
                <a:ea typeface="Proxima Nova"/>
                <a:cs typeface="Proxima Nova"/>
                <a:sym typeface="Proxima Nova"/>
              </a:defRPr>
            </a:lvl5pPr>
            <a:lvl6pPr lvl="5">
              <a:spcBef>
                <a:spcPts val="0"/>
              </a:spcBef>
              <a:spcAft>
                <a:spcPts val="0"/>
              </a:spcAft>
              <a:buSzPts val="1400"/>
              <a:buFont typeface="Proxima Nova"/>
              <a:buNone/>
              <a:defRPr>
                <a:latin typeface="Proxima Nova"/>
                <a:ea typeface="Proxima Nova"/>
                <a:cs typeface="Proxima Nova"/>
                <a:sym typeface="Proxima Nova"/>
              </a:defRPr>
            </a:lvl6pPr>
            <a:lvl7pPr lvl="6">
              <a:spcBef>
                <a:spcPts val="0"/>
              </a:spcBef>
              <a:spcAft>
                <a:spcPts val="0"/>
              </a:spcAft>
              <a:buSzPts val="1400"/>
              <a:buFont typeface="Proxima Nova"/>
              <a:buNone/>
              <a:defRPr>
                <a:latin typeface="Proxima Nova"/>
                <a:ea typeface="Proxima Nova"/>
                <a:cs typeface="Proxima Nova"/>
                <a:sym typeface="Proxima Nova"/>
              </a:defRPr>
            </a:lvl7pPr>
            <a:lvl8pPr lvl="7">
              <a:spcBef>
                <a:spcPts val="0"/>
              </a:spcBef>
              <a:spcAft>
                <a:spcPts val="0"/>
              </a:spcAft>
              <a:buSzPts val="1400"/>
              <a:buFont typeface="Proxima Nova"/>
              <a:buNone/>
              <a:defRPr>
                <a:latin typeface="Proxima Nova"/>
                <a:ea typeface="Proxima Nova"/>
                <a:cs typeface="Proxima Nova"/>
                <a:sym typeface="Proxima Nova"/>
              </a:defRPr>
            </a:lvl8pPr>
            <a:lvl9pPr lvl="8">
              <a:spcBef>
                <a:spcPts val="0"/>
              </a:spcBef>
              <a:spcAft>
                <a:spcPts val="0"/>
              </a:spcAft>
              <a:buSzPts val="1400"/>
              <a:buFont typeface="Proxima Nova"/>
              <a:buNone/>
              <a:defRPr>
                <a:latin typeface="Proxima Nova"/>
                <a:ea typeface="Proxima Nova"/>
                <a:cs typeface="Proxima Nova"/>
                <a:sym typeface="Proxima Nov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31"/>
        <p:cNvGrpSpPr/>
        <p:nvPr/>
      </p:nvGrpSpPr>
      <p:grpSpPr>
        <a:xfrm>
          <a:off x="0" y="0"/>
          <a:ext cx="0" cy="0"/>
          <a:chOff x="0" y="0"/>
          <a:chExt cx="0" cy="0"/>
        </a:xfrm>
      </p:grpSpPr>
      <p:sp>
        <p:nvSpPr>
          <p:cNvPr id="232" name="Google Shape;232;p29"/>
          <p:cNvSpPr/>
          <p:nvPr/>
        </p:nvSpPr>
        <p:spPr>
          <a:xfrm rot="3232288">
            <a:off x="7600687" y="85716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rot="3232224">
            <a:off x="888933" y="62167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3232224">
            <a:off x="973783" y="34902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35"/>
        <p:cNvGrpSpPr/>
        <p:nvPr/>
      </p:nvGrpSpPr>
      <p:grpSpPr>
        <a:xfrm>
          <a:off x="0" y="0"/>
          <a:ext cx="0" cy="0"/>
          <a:chOff x="0" y="0"/>
          <a:chExt cx="0" cy="0"/>
        </a:xfrm>
      </p:grpSpPr>
      <p:sp>
        <p:nvSpPr>
          <p:cNvPr id="236" name="Google Shape;236;p30"/>
          <p:cNvSpPr/>
          <p:nvPr/>
        </p:nvSpPr>
        <p:spPr>
          <a:xfrm rot="3232288">
            <a:off x="8124712" y="4170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rot="3232224">
            <a:off x="387708" y="1914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rot="3232224">
            <a:off x="6010308" y="449267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60" r:id="rId4"/>
    <p:sldLayoutId id="2147483662" r:id="rId5"/>
    <p:sldLayoutId id="2147483674"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46"/>
        <p:cNvGrpSpPr/>
        <p:nvPr/>
      </p:nvGrpSpPr>
      <p:grpSpPr>
        <a:xfrm>
          <a:off x="0" y="0"/>
          <a:ext cx="0" cy="0"/>
          <a:chOff x="0" y="0"/>
          <a:chExt cx="0" cy="0"/>
        </a:xfrm>
      </p:grpSpPr>
      <p:sp>
        <p:nvSpPr>
          <p:cNvPr id="247" name="Google Shape;247;p33"/>
          <p:cNvSpPr txBox="1">
            <a:spLocks noGrp="1"/>
          </p:cNvSpPr>
          <p:nvPr>
            <p:ph type="ctrTitle"/>
          </p:nvPr>
        </p:nvSpPr>
        <p:spPr>
          <a:xfrm>
            <a:off x="-38484" y="1378854"/>
            <a:ext cx="5518091" cy="25323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Chương 6: Phân phối</a:t>
            </a:r>
            <a:endParaRPr dirty="0"/>
          </a:p>
        </p:txBody>
      </p:sp>
      <p:sp>
        <p:nvSpPr>
          <p:cNvPr id="248" name="Google Shape;248;p33"/>
          <p:cNvSpPr txBox="1">
            <a:spLocks noGrp="1"/>
          </p:cNvSpPr>
          <p:nvPr>
            <p:ph type="subTitle" idx="1"/>
          </p:nvPr>
        </p:nvSpPr>
        <p:spPr>
          <a:xfrm>
            <a:off x="462413" y="3720848"/>
            <a:ext cx="4919187"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Nunito"/>
                <a:ea typeface="Nunito"/>
                <a:cs typeface="Nunito"/>
                <a:sym typeface="Nunito"/>
              </a:rPr>
              <a:t>Người trình bày: Hoàng Minh Huệ</a:t>
            </a:r>
            <a:endParaRPr dirty="0">
              <a:latin typeface="Nunito"/>
              <a:ea typeface="Nunito"/>
              <a:cs typeface="Nunito"/>
              <a:sym typeface="Nunito"/>
            </a:endParaRPr>
          </a:p>
        </p:txBody>
      </p:sp>
      <p:grpSp>
        <p:nvGrpSpPr>
          <p:cNvPr id="249" name="Google Shape;249;p33"/>
          <p:cNvGrpSpPr/>
          <p:nvPr/>
        </p:nvGrpSpPr>
        <p:grpSpPr>
          <a:xfrm>
            <a:off x="5769032" y="1088968"/>
            <a:ext cx="3171310" cy="2799899"/>
            <a:chOff x="4817522" y="429783"/>
            <a:chExt cx="3765373" cy="3999411"/>
          </a:xfrm>
        </p:grpSpPr>
        <p:sp>
          <p:nvSpPr>
            <p:cNvPr id="250" name="Google Shape;250;p33"/>
            <p:cNvSpPr/>
            <p:nvPr/>
          </p:nvSpPr>
          <p:spPr>
            <a:xfrm>
              <a:off x="4918887" y="4189194"/>
              <a:ext cx="3563100" cy="240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1" name="Google Shape;251;p33"/>
            <p:cNvSpPr/>
            <p:nvPr/>
          </p:nvSpPr>
          <p:spPr>
            <a:xfrm>
              <a:off x="4817522" y="1736282"/>
              <a:ext cx="3714758" cy="2590496"/>
            </a:xfrm>
            <a:custGeom>
              <a:avLst/>
              <a:gdLst/>
              <a:ahLst/>
              <a:cxnLst/>
              <a:rect l="l" t="t" r="r" b="b"/>
              <a:pathLst>
                <a:path w="73465" h="51231" extrusionOk="0">
                  <a:moveTo>
                    <a:pt x="1113" y="0"/>
                  </a:moveTo>
                  <a:cubicBezTo>
                    <a:pt x="494" y="0"/>
                    <a:pt x="0" y="494"/>
                    <a:pt x="0" y="1098"/>
                  </a:cubicBezTo>
                  <a:lnTo>
                    <a:pt x="0" y="40032"/>
                  </a:lnTo>
                  <a:cubicBezTo>
                    <a:pt x="0" y="40650"/>
                    <a:pt x="494" y="41144"/>
                    <a:pt x="1113" y="41144"/>
                  </a:cubicBezTo>
                  <a:lnTo>
                    <a:pt x="29082" y="41144"/>
                  </a:lnTo>
                  <a:lnTo>
                    <a:pt x="29082" y="47882"/>
                  </a:lnTo>
                  <a:lnTo>
                    <a:pt x="24745" y="47882"/>
                  </a:lnTo>
                  <a:cubicBezTo>
                    <a:pt x="22906" y="47882"/>
                    <a:pt x="21409" y="49378"/>
                    <a:pt x="21409" y="51231"/>
                  </a:cubicBezTo>
                  <a:lnTo>
                    <a:pt x="53675" y="51231"/>
                  </a:lnTo>
                  <a:cubicBezTo>
                    <a:pt x="53675" y="49378"/>
                    <a:pt x="52178" y="47882"/>
                    <a:pt x="50339" y="47882"/>
                  </a:cubicBezTo>
                  <a:lnTo>
                    <a:pt x="44754" y="47882"/>
                  </a:lnTo>
                  <a:lnTo>
                    <a:pt x="44754" y="41144"/>
                  </a:lnTo>
                  <a:lnTo>
                    <a:pt x="72366" y="41144"/>
                  </a:lnTo>
                  <a:cubicBezTo>
                    <a:pt x="72970" y="41144"/>
                    <a:pt x="73464" y="40650"/>
                    <a:pt x="73464" y="40032"/>
                  </a:cubicBezTo>
                  <a:lnTo>
                    <a:pt x="73464" y="1098"/>
                  </a:lnTo>
                  <a:cubicBezTo>
                    <a:pt x="73464" y="494"/>
                    <a:pt x="72970" y="0"/>
                    <a:pt x="7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2" name="Google Shape;252;p33"/>
            <p:cNvSpPr/>
            <p:nvPr/>
          </p:nvSpPr>
          <p:spPr>
            <a:xfrm>
              <a:off x="4981302" y="1868105"/>
              <a:ext cx="3415615" cy="1795968"/>
            </a:xfrm>
            <a:custGeom>
              <a:avLst/>
              <a:gdLst/>
              <a:ahLst/>
              <a:cxnLst/>
              <a:rect l="l" t="t" r="r" b="b"/>
              <a:pathLst>
                <a:path w="67549" h="35518" extrusionOk="0">
                  <a:moveTo>
                    <a:pt x="55" y="1"/>
                  </a:moveTo>
                  <a:cubicBezTo>
                    <a:pt x="28" y="1"/>
                    <a:pt x="0" y="28"/>
                    <a:pt x="0" y="56"/>
                  </a:cubicBezTo>
                  <a:lnTo>
                    <a:pt x="0" y="35463"/>
                  </a:lnTo>
                  <a:cubicBezTo>
                    <a:pt x="0" y="35490"/>
                    <a:pt x="28" y="35518"/>
                    <a:pt x="55" y="35518"/>
                  </a:cubicBezTo>
                  <a:lnTo>
                    <a:pt x="67508" y="35518"/>
                  </a:lnTo>
                  <a:cubicBezTo>
                    <a:pt x="67535" y="35518"/>
                    <a:pt x="67549" y="35490"/>
                    <a:pt x="67549" y="35463"/>
                  </a:cubicBezTo>
                  <a:lnTo>
                    <a:pt x="67549" y="56"/>
                  </a:lnTo>
                  <a:cubicBezTo>
                    <a:pt x="67549" y="28"/>
                    <a:pt x="67535" y="1"/>
                    <a:pt x="675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3" name="Google Shape;253;p33"/>
            <p:cNvSpPr/>
            <p:nvPr/>
          </p:nvSpPr>
          <p:spPr>
            <a:xfrm>
              <a:off x="6564846" y="2264332"/>
              <a:ext cx="18102" cy="898034"/>
            </a:xfrm>
            <a:custGeom>
              <a:avLst/>
              <a:gdLst/>
              <a:ahLst/>
              <a:cxnLst/>
              <a:rect l="l" t="t" r="r" b="b"/>
              <a:pathLst>
                <a:path w="358" h="17760" extrusionOk="0">
                  <a:moveTo>
                    <a:pt x="1" y="1"/>
                  </a:moveTo>
                  <a:lnTo>
                    <a:pt x="1" y="17759"/>
                  </a:lnTo>
                  <a:lnTo>
                    <a:pt x="358" y="17759"/>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4" name="Google Shape;254;p33"/>
            <p:cNvSpPr/>
            <p:nvPr/>
          </p:nvSpPr>
          <p:spPr>
            <a:xfrm>
              <a:off x="6414971" y="2264332"/>
              <a:ext cx="17445" cy="898034"/>
            </a:xfrm>
            <a:custGeom>
              <a:avLst/>
              <a:gdLst/>
              <a:ahLst/>
              <a:cxnLst/>
              <a:rect l="l" t="t" r="r" b="b"/>
              <a:pathLst>
                <a:path w="345" h="17760" extrusionOk="0">
                  <a:moveTo>
                    <a:pt x="0" y="1"/>
                  </a:moveTo>
                  <a:lnTo>
                    <a:pt x="0" y="17759"/>
                  </a:lnTo>
                  <a:lnTo>
                    <a:pt x="344" y="17759"/>
                  </a:lnTo>
                  <a:lnTo>
                    <a:pt x="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5" name="Google Shape;255;p33"/>
            <p:cNvSpPr/>
            <p:nvPr/>
          </p:nvSpPr>
          <p:spPr>
            <a:xfrm>
              <a:off x="6264389" y="2264332"/>
              <a:ext cx="18102" cy="898034"/>
            </a:xfrm>
            <a:custGeom>
              <a:avLst/>
              <a:gdLst/>
              <a:ahLst/>
              <a:cxnLst/>
              <a:rect l="l" t="t" r="r" b="b"/>
              <a:pathLst>
                <a:path w="358" h="17760" extrusionOk="0">
                  <a:moveTo>
                    <a:pt x="1" y="1"/>
                  </a:moveTo>
                  <a:lnTo>
                    <a:pt x="1" y="17759"/>
                  </a:lnTo>
                  <a:lnTo>
                    <a:pt x="358" y="17759"/>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6" name="Google Shape;256;p33"/>
            <p:cNvSpPr/>
            <p:nvPr/>
          </p:nvSpPr>
          <p:spPr>
            <a:xfrm>
              <a:off x="6734896" y="2264332"/>
              <a:ext cx="18102" cy="898034"/>
            </a:xfrm>
            <a:custGeom>
              <a:avLst/>
              <a:gdLst/>
              <a:ahLst/>
              <a:cxnLst/>
              <a:rect l="l" t="t" r="r" b="b"/>
              <a:pathLst>
                <a:path w="358" h="17760" extrusionOk="0">
                  <a:moveTo>
                    <a:pt x="1" y="1"/>
                  </a:moveTo>
                  <a:lnTo>
                    <a:pt x="1"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7" name="Google Shape;257;p33"/>
            <p:cNvSpPr/>
            <p:nvPr/>
          </p:nvSpPr>
          <p:spPr>
            <a:xfrm>
              <a:off x="6904238" y="2264332"/>
              <a:ext cx="18102" cy="898034"/>
            </a:xfrm>
            <a:custGeom>
              <a:avLst/>
              <a:gdLst/>
              <a:ahLst/>
              <a:cxnLst/>
              <a:rect l="l" t="t" r="r" b="b"/>
              <a:pathLst>
                <a:path w="358"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8" name="Google Shape;258;p33"/>
            <p:cNvSpPr/>
            <p:nvPr/>
          </p:nvSpPr>
          <p:spPr>
            <a:xfrm>
              <a:off x="7074238" y="2264332"/>
              <a:ext cx="18052" cy="898034"/>
            </a:xfrm>
            <a:custGeom>
              <a:avLst/>
              <a:gdLst/>
              <a:ahLst/>
              <a:cxnLst/>
              <a:rect l="l" t="t" r="r" b="b"/>
              <a:pathLst>
                <a:path w="357"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9" name="Google Shape;259;p33"/>
            <p:cNvSpPr/>
            <p:nvPr/>
          </p:nvSpPr>
          <p:spPr>
            <a:xfrm>
              <a:off x="7243529" y="2264332"/>
              <a:ext cx="18102" cy="898034"/>
            </a:xfrm>
            <a:custGeom>
              <a:avLst/>
              <a:gdLst/>
              <a:ahLst/>
              <a:cxnLst/>
              <a:rect l="l" t="t" r="r" b="b"/>
              <a:pathLst>
                <a:path w="358" h="17760" extrusionOk="0">
                  <a:moveTo>
                    <a:pt x="1" y="1"/>
                  </a:moveTo>
                  <a:lnTo>
                    <a:pt x="1"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0" name="Google Shape;260;p33"/>
            <p:cNvSpPr/>
            <p:nvPr/>
          </p:nvSpPr>
          <p:spPr>
            <a:xfrm>
              <a:off x="7413579" y="2264332"/>
              <a:ext cx="18102" cy="898034"/>
            </a:xfrm>
            <a:custGeom>
              <a:avLst/>
              <a:gdLst/>
              <a:ahLst/>
              <a:cxnLst/>
              <a:rect l="l" t="t" r="r" b="b"/>
              <a:pathLst>
                <a:path w="358"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1" name="Google Shape;261;p33"/>
            <p:cNvSpPr/>
            <p:nvPr/>
          </p:nvSpPr>
          <p:spPr>
            <a:xfrm>
              <a:off x="7582922" y="2264332"/>
              <a:ext cx="18052" cy="898034"/>
            </a:xfrm>
            <a:custGeom>
              <a:avLst/>
              <a:gdLst/>
              <a:ahLst/>
              <a:cxnLst/>
              <a:rect l="l" t="t" r="r" b="b"/>
              <a:pathLst>
                <a:path w="357"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2" name="Google Shape;262;p33"/>
            <p:cNvSpPr/>
            <p:nvPr/>
          </p:nvSpPr>
          <p:spPr>
            <a:xfrm>
              <a:off x="7752871" y="2264332"/>
              <a:ext cx="18102" cy="898034"/>
            </a:xfrm>
            <a:custGeom>
              <a:avLst/>
              <a:gdLst/>
              <a:ahLst/>
              <a:cxnLst/>
              <a:rect l="l" t="t" r="r" b="b"/>
              <a:pathLst>
                <a:path w="358" h="17760" extrusionOk="0">
                  <a:moveTo>
                    <a:pt x="1" y="1"/>
                  </a:moveTo>
                  <a:lnTo>
                    <a:pt x="1" y="17759"/>
                  </a:lnTo>
                  <a:lnTo>
                    <a:pt x="358" y="17759"/>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3" name="Google Shape;263;p33"/>
            <p:cNvSpPr/>
            <p:nvPr/>
          </p:nvSpPr>
          <p:spPr>
            <a:xfrm>
              <a:off x="7922213" y="2264332"/>
              <a:ext cx="18102" cy="898034"/>
            </a:xfrm>
            <a:custGeom>
              <a:avLst/>
              <a:gdLst/>
              <a:ahLst/>
              <a:cxnLst/>
              <a:rect l="l" t="t" r="r" b="b"/>
              <a:pathLst>
                <a:path w="358"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4" name="Google Shape;264;p33"/>
            <p:cNvSpPr/>
            <p:nvPr/>
          </p:nvSpPr>
          <p:spPr>
            <a:xfrm>
              <a:off x="8092263" y="2264332"/>
              <a:ext cx="17344" cy="898034"/>
            </a:xfrm>
            <a:custGeom>
              <a:avLst/>
              <a:gdLst/>
              <a:ahLst/>
              <a:cxnLst/>
              <a:rect l="l" t="t" r="r" b="b"/>
              <a:pathLst>
                <a:path w="343" h="17760" extrusionOk="0">
                  <a:moveTo>
                    <a:pt x="0" y="1"/>
                  </a:moveTo>
                  <a:lnTo>
                    <a:pt x="0" y="17759"/>
                  </a:lnTo>
                  <a:lnTo>
                    <a:pt x="343" y="17759"/>
                  </a:lnTo>
                  <a:lnTo>
                    <a:pt x="3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5" name="Google Shape;265;p33"/>
            <p:cNvSpPr/>
            <p:nvPr/>
          </p:nvSpPr>
          <p:spPr>
            <a:xfrm>
              <a:off x="5178354" y="2596443"/>
              <a:ext cx="3092252" cy="749828"/>
            </a:xfrm>
            <a:custGeom>
              <a:avLst/>
              <a:gdLst/>
              <a:ahLst/>
              <a:cxnLst/>
              <a:rect l="l" t="t" r="r" b="b"/>
              <a:pathLst>
                <a:path w="61154" h="14829" extrusionOk="0">
                  <a:moveTo>
                    <a:pt x="50247" y="1"/>
                  </a:moveTo>
                  <a:cubicBezTo>
                    <a:pt x="43530" y="1"/>
                    <a:pt x="42483" y="8334"/>
                    <a:pt x="39113" y="9572"/>
                  </a:cubicBezTo>
                  <a:cubicBezTo>
                    <a:pt x="38677" y="9735"/>
                    <a:pt x="38279" y="9806"/>
                    <a:pt x="37906" y="9806"/>
                  </a:cubicBezTo>
                  <a:cubicBezTo>
                    <a:pt x="35293" y="9806"/>
                    <a:pt x="33918" y="6294"/>
                    <a:pt x="29054" y="6113"/>
                  </a:cubicBezTo>
                  <a:cubicBezTo>
                    <a:pt x="28953" y="6110"/>
                    <a:pt x="28854" y="6108"/>
                    <a:pt x="28757" y="6108"/>
                  </a:cubicBezTo>
                  <a:cubicBezTo>
                    <a:pt x="23481" y="6108"/>
                    <a:pt x="23390" y="11124"/>
                    <a:pt x="18377" y="11191"/>
                  </a:cubicBezTo>
                  <a:cubicBezTo>
                    <a:pt x="18327" y="11192"/>
                    <a:pt x="18277" y="11192"/>
                    <a:pt x="18227" y="11192"/>
                  </a:cubicBezTo>
                  <a:cubicBezTo>
                    <a:pt x="13990" y="11192"/>
                    <a:pt x="13272" y="9232"/>
                    <a:pt x="9375" y="9232"/>
                  </a:cubicBezTo>
                  <a:cubicBezTo>
                    <a:pt x="8714" y="9232"/>
                    <a:pt x="7960" y="9289"/>
                    <a:pt x="7082" y="9421"/>
                  </a:cubicBezTo>
                  <a:cubicBezTo>
                    <a:pt x="989" y="10340"/>
                    <a:pt x="1" y="14828"/>
                    <a:pt x="1" y="14828"/>
                  </a:cubicBezTo>
                  <a:lnTo>
                    <a:pt x="61154" y="14828"/>
                  </a:lnTo>
                  <a:cubicBezTo>
                    <a:pt x="61154" y="14828"/>
                    <a:pt x="58656" y="803"/>
                    <a:pt x="51135" y="47"/>
                  </a:cubicBezTo>
                  <a:cubicBezTo>
                    <a:pt x="50828" y="16"/>
                    <a:pt x="50532" y="1"/>
                    <a:pt x="50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6" name="Google Shape;266;p33"/>
            <p:cNvSpPr/>
            <p:nvPr/>
          </p:nvSpPr>
          <p:spPr>
            <a:xfrm>
              <a:off x="5226947" y="2212702"/>
              <a:ext cx="946577" cy="591307"/>
            </a:xfrm>
            <a:custGeom>
              <a:avLst/>
              <a:gdLst/>
              <a:ahLst/>
              <a:cxnLst/>
              <a:rect l="l" t="t" r="r" b="b"/>
              <a:pathLst>
                <a:path w="18720" h="11694" extrusionOk="0">
                  <a:moveTo>
                    <a:pt x="70" y="1"/>
                  </a:moveTo>
                  <a:cubicBezTo>
                    <a:pt x="28" y="1"/>
                    <a:pt x="0" y="28"/>
                    <a:pt x="0" y="56"/>
                  </a:cubicBezTo>
                  <a:lnTo>
                    <a:pt x="0" y="11625"/>
                  </a:lnTo>
                  <a:cubicBezTo>
                    <a:pt x="0" y="11653"/>
                    <a:pt x="28" y="11693"/>
                    <a:pt x="70" y="11693"/>
                  </a:cubicBezTo>
                  <a:lnTo>
                    <a:pt x="18652" y="11693"/>
                  </a:lnTo>
                  <a:cubicBezTo>
                    <a:pt x="18692" y="11693"/>
                    <a:pt x="18720" y="11653"/>
                    <a:pt x="18720" y="11625"/>
                  </a:cubicBezTo>
                  <a:lnTo>
                    <a:pt x="18720" y="56"/>
                  </a:lnTo>
                  <a:cubicBezTo>
                    <a:pt x="18720" y="28"/>
                    <a:pt x="18692" y="1"/>
                    <a:pt x="18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7" name="Google Shape;267;p33"/>
            <p:cNvSpPr/>
            <p:nvPr/>
          </p:nvSpPr>
          <p:spPr>
            <a:xfrm>
              <a:off x="7745286" y="567927"/>
              <a:ext cx="204080" cy="216620"/>
            </a:xfrm>
            <a:custGeom>
              <a:avLst/>
              <a:gdLst/>
              <a:ahLst/>
              <a:cxnLst/>
              <a:rect l="l" t="t" r="r" b="b"/>
              <a:pathLst>
                <a:path w="4036" h="4284" extrusionOk="0">
                  <a:moveTo>
                    <a:pt x="3191" y="1"/>
                  </a:moveTo>
                  <a:cubicBezTo>
                    <a:pt x="2454" y="1"/>
                    <a:pt x="1380" y="96"/>
                    <a:pt x="851" y="599"/>
                  </a:cubicBezTo>
                  <a:cubicBezTo>
                    <a:pt x="0" y="1423"/>
                    <a:pt x="604" y="2027"/>
                    <a:pt x="604" y="2027"/>
                  </a:cubicBezTo>
                  <a:cubicBezTo>
                    <a:pt x="604" y="2027"/>
                    <a:pt x="14" y="2630"/>
                    <a:pt x="494" y="3371"/>
                  </a:cubicBezTo>
                  <a:cubicBezTo>
                    <a:pt x="759" y="3780"/>
                    <a:pt x="1136" y="3871"/>
                    <a:pt x="1421" y="3871"/>
                  </a:cubicBezTo>
                  <a:cubicBezTo>
                    <a:pt x="1654" y="3871"/>
                    <a:pt x="1825" y="3811"/>
                    <a:pt x="1825" y="3811"/>
                  </a:cubicBezTo>
                  <a:cubicBezTo>
                    <a:pt x="1825" y="3811"/>
                    <a:pt x="2243" y="4284"/>
                    <a:pt x="2796" y="4284"/>
                  </a:cubicBezTo>
                  <a:cubicBezTo>
                    <a:pt x="2915" y="4284"/>
                    <a:pt x="3041" y="4262"/>
                    <a:pt x="3170" y="4208"/>
                  </a:cubicBezTo>
                  <a:cubicBezTo>
                    <a:pt x="3170" y="4208"/>
                    <a:pt x="4035" y="2575"/>
                    <a:pt x="4035" y="2067"/>
                  </a:cubicBezTo>
                  <a:cubicBezTo>
                    <a:pt x="4035" y="1560"/>
                    <a:pt x="3966" y="36"/>
                    <a:pt x="3966" y="36"/>
                  </a:cubicBezTo>
                  <a:cubicBezTo>
                    <a:pt x="3966" y="36"/>
                    <a:pt x="3641" y="1"/>
                    <a:pt x="3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8" name="Google Shape;268;p33"/>
            <p:cNvSpPr/>
            <p:nvPr/>
          </p:nvSpPr>
          <p:spPr>
            <a:xfrm>
              <a:off x="8028399" y="913943"/>
              <a:ext cx="170050" cy="429600"/>
            </a:xfrm>
            <a:custGeom>
              <a:avLst/>
              <a:gdLst/>
              <a:ahLst/>
              <a:cxnLst/>
              <a:rect l="l" t="t" r="r" b="b"/>
              <a:pathLst>
                <a:path w="3363" h="8496" extrusionOk="0">
                  <a:moveTo>
                    <a:pt x="2594" y="0"/>
                  </a:moveTo>
                  <a:cubicBezTo>
                    <a:pt x="2594" y="0"/>
                    <a:pt x="1" y="1921"/>
                    <a:pt x="371" y="5160"/>
                  </a:cubicBezTo>
                  <a:cubicBezTo>
                    <a:pt x="742" y="8413"/>
                    <a:pt x="1469" y="8496"/>
                    <a:pt x="1469" y="8496"/>
                  </a:cubicBezTo>
                  <a:lnTo>
                    <a:pt x="3363" y="8111"/>
                  </a:lnTo>
                  <a:cubicBezTo>
                    <a:pt x="3075" y="6574"/>
                    <a:pt x="2594" y="0"/>
                    <a:pt x="2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9" name="Google Shape;269;p33"/>
            <p:cNvSpPr/>
            <p:nvPr/>
          </p:nvSpPr>
          <p:spPr>
            <a:xfrm>
              <a:off x="7950681" y="493242"/>
              <a:ext cx="242307" cy="303845"/>
            </a:xfrm>
            <a:custGeom>
              <a:avLst/>
              <a:gdLst/>
              <a:ahLst/>
              <a:cxnLst/>
              <a:rect l="l" t="t" r="r" b="b"/>
              <a:pathLst>
                <a:path w="4792" h="6009" extrusionOk="0">
                  <a:moveTo>
                    <a:pt x="2627" y="0"/>
                  </a:moveTo>
                  <a:cubicBezTo>
                    <a:pt x="2001" y="0"/>
                    <a:pt x="1381" y="209"/>
                    <a:pt x="1016" y="594"/>
                  </a:cubicBezTo>
                  <a:cubicBezTo>
                    <a:pt x="28" y="1637"/>
                    <a:pt x="1" y="3736"/>
                    <a:pt x="110" y="4135"/>
                  </a:cubicBezTo>
                  <a:cubicBezTo>
                    <a:pt x="220" y="4532"/>
                    <a:pt x="1675" y="5877"/>
                    <a:pt x="1977" y="5987"/>
                  </a:cubicBezTo>
                  <a:cubicBezTo>
                    <a:pt x="2013" y="6001"/>
                    <a:pt x="2059" y="6008"/>
                    <a:pt x="2112" y="6008"/>
                  </a:cubicBezTo>
                  <a:cubicBezTo>
                    <a:pt x="2483" y="6008"/>
                    <a:pt x="3233" y="5645"/>
                    <a:pt x="3857" y="4505"/>
                  </a:cubicBezTo>
                  <a:cubicBezTo>
                    <a:pt x="4570" y="3202"/>
                    <a:pt x="4652" y="2007"/>
                    <a:pt x="4652" y="2007"/>
                  </a:cubicBezTo>
                  <a:cubicBezTo>
                    <a:pt x="4791" y="613"/>
                    <a:pt x="3700" y="0"/>
                    <a:pt x="2627" y="0"/>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0" name="Google Shape;270;p33"/>
            <p:cNvSpPr/>
            <p:nvPr/>
          </p:nvSpPr>
          <p:spPr>
            <a:xfrm>
              <a:off x="7645369" y="762652"/>
              <a:ext cx="514195" cy="825170"/>
            </a:xfrm>
            <a:custGeom>
              <a:avLst/>
              <a:gdLst/>
              <a:ahLst/>
              <a:cxnLst/>
              <a:rect l="l" t="t" r="r" b="b"/>
              <a:pathLst>
                <a:path w="10169" h="16319" extrusionOk="0">
                  <a:moveTo>
                    <a:pt x="5256" y="0"/>
                  </a:moveTo>
                  <a:lnTo>
                    <a:pt x="370" y="1661"/>
                  </a:lnTo>
                  <a:cubicBezTo>
                    <a:pt x="370" y="1661"/>
                    <a:pt x="206" y="3321"/>
                    <a:pt x="370" y="5669"/>
                  </a:cubicBezTo>
                  <a:cubicBezTo>
                    <a:pt x="535" y="8015"/>
                    <a:pt x="1084" y="10842"/>
                    <a:pt x="1084" y="10842"/>
                  </a:cubicBezTo>
                  <a:cubicBezTo>
                    <a:pt x="1084" y="10842"/>
                    <a:pt x="0" y="14547"/>
                    <a:pt x="302" y="16318"/>
                  </a:cubicBezTo>
                  <a:cubicBezTo>
                    <a:pt x="302" y="16318"/>
                    <a:pt x="2718" y="15358"/>
                    <a:pt x="5407" y="14740"/>
                  </a:cubicBezTo>
                  <a:cubicBezTo>
                    <a:pt x="7679" y="14216"/>
                    <a:pt x="9001" y="14176"/>
                    <a:pt x="9349" y="14176"/>
                  </a:cubicBezTo>
                  <a:cubicBezTo>
                    <a:pt x="9411" y="14176"/>
                    <a:pt x="9442" y="14177"/>
                    <a:pt x="9442" y="14177"/>
                  </a:cubicBezTo>
                  <a:lnTo>
                    <a:pt x="8248" y="10554"/>
                  </a:lnTo>
                  <a:cubicBezTo>
                    <a:pt x="8248" y="10554"/>
                    <a:pt x="10169" y="3925"/>
                    <a:pt x="10169" y="2992"/>
                  </a:cubicBezTo>
                  <a:lnTo>
                    <a:pt x="7177" y="522"/>
                  </a:lnTo>
                  <a:lnTo>
                    <a:pt x="52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1" name="Google Shape;271;p33"/>
            <p:cNvSpPr/>
            <p:nvPr/>
          </p:nvSpPr>
          <p:spPr>
            <a:xfrm>
              <a:off x="7902138" y="658539"/>
              <a:ext cx="115238" cy="267236"/>
            </a:xfrm>
            <a:custGeom>
              <a:avLst/>
              <a:gdLst/>
              <a:ahLst/>
              <a:cxnLst/>
              <a:rect l="l" t="t" r="r" b="b"/>
              <a:pathLst>
                <a:path w="2279" h="5285" extrusionOk="0">
                  <a:moveTo>
                    <a:pt x="1043" y="1"/>
                  </a:moveTo>
                  <a:lnTo>
                    <a:pt x="0" y="2608"/>
                  </a:lnTo>
                  <a:cubicBezTo>
                    <a:pt x="302" y="4310"/>
                    <a:pt x="2031" y="5285"/>
                    <a:pt x="2031" y="5285"/>
                  </a:cubicBezTo>
                  <a:lnTo>
                    <a:pt x="2278" y="4022"/>
                  </a:lnTo>
                  <a:cubicBezTo>
                    <a:pt x="2278" y="4022"/>
                    <a:pt x="2099" y="3926"/>
                    <a:pt x="2031" y="3185"/>
                  </a:cubicBezTo>
                  <a:cubicBezTo>
                    <a:pt x="1976" y="2444"/>
                    <a:pt x="2278" y="1867"/>
                    <a:pt x="2278" y="1867"/>
                  </a:cubicBezTo>
                  <a:lnTo>
                    <a:pt x="1043" y="1"/>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2" name="Google Shape;272;p33"/>
            <p:cNvSpPr/>
            <p:nvPr/>
          </p:nvSpPr>
          <p:spPr>
            <a:xfrm>
              <a:off x="7918066" y="429783"/>
              <a:ext cx="350517" cy="255909"/>
            </a:xfrm>
            <a:custGeom>
              <a:avLst/>
              <a:gdLst/>
              <a:ahLst/>
              <a:cxnLst/>
              <a:rect l="l" t="t" r="r" b="b"/>
              <a:pathLst>
                <a:path w="6932" h="5061" extrusionOk="0">
                  <a:moveTo>
                    <a:pt x="3428" y="0"/>
                  </a:moveTo>
                  <a:cubicBezTo>
                    <a:pt x="2962" y="0"/>
                    <a:pt x="2572" y="83"/>
                    <a:pt x="2361" y="202"/>
                  </a:cubicBezTo>
                  <a:cubicBezTo>
                    <a:pt x="2361" y="202"/>
                    <a:pt x="2309" y="195"/>
                    <a:pt x="2222" y="195"/>
                  </a:cubicBezTo>
                  <a:cubicBezTo>
                    <a:pt x="1900" y="195"/>
                    <a:pt x="1091" y="297"/>
                    <a:pt x="604" y="1258"/>
                  </a:cubicBezTo>
                  <a:cubicBezTo>
                    <a:pt x="0" y="2466"/>
                    <a:pt x="508" y="5060"/>
                    <a:pt x="508" y="5060"/>
                  </a:cubicBezTo>
                  <a:cubicBezTo>
                    <a:pt x="508" y="5060"/>
                    <a:pt x="1318" y="4539"/>
                    <a:pt x="1427" y="3853"/>
                  </a:cubicBezTo>
                  <a:cubicBezTo>
                    <a:pt x="1427" y="3853"/>
                    <a:pt x="1455" y="3861"/>
                    <a:pt x="1501" y="3861"/>
                  </a:cubicBezTo>
                  <a:cubicBezTo>
                    <a:pt x="1624" y="3861"/>
                    <a:pt x="1884" y="3802"/>
                    <a:pt x="2114" y="3372"/>
                  </a:cubicBezTo>
                  <a:cubicBezTo>
                    <a:pt x="2430" y="2796"/>
                    <a:pt x="2388" y="2371"/>
                    <a:pt x="2388" y="2371"/>
                  </a:cubicBezTo>
                  <a:lnTo>
                    <a:pt x="2388" y="2371"/>
                  </a:lnTo>
                  <a:cubicBezTo>
                    <a:pt x="2388" y="2371"/>
                    <a:pt x="2745" y="2988"/>
                    <a:pt x="3568" y="3496"/>
                  </a:cubicBezTo>
                  <a:cubicBezTo>
                    <a:pt x="3903" y="3702"/>
                    <a:pt x="4154" y="3763"/>
                    <a:pt x="4334" y="3763"/>
                  </a:cubicBezTo>
                  <a:cubicBezTo>
                    <a:pt x="4597" y="3763"/>
                    <a:pt x="4708" y="3633"/>
                    <a:pt x="4708" y="3633"/>
                  </a:cubicBezTo>
                  <a:cubicBezTo>
                    <a:pt x="4708" y="3633"/>
                    <a:pt x="4994" y="3862"/>
                    <a:pt x="5395" y="3862"/>
                  </a:cubicBezTo>
                  <a:cubicBezTo>
                    <a:pt x="5616" y="3862"/>
                    <a:pt x="5872" y="3793"/>
                    <a:pt x="6135" y="3578"/>
                  </a:cubicBezTo>
                  <a:cubicBezTo>
                    <a:pt x="6889" y="2960"/>
                    <a:pt x="6931" y="1657"/>
                    <a:pt x="5751" y="751"/>
                  </a:cubicBezTo>
                  <a:cubicBezTo>
                    <a:pt x="5037" y="195"/>
                    <a:pt x="4142"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3" name="Google Shape;273;p33"/>
            <p:cNvSpPr/>
            <p:nvPr/>
          </p:nvSpPr>
          <p:spPr>
            <a:xfrm>
              <a:off x="8102629" y="1291512"/>
              <a:ext cx="198518" cy="213688"/>
            </a:xfrm>
            <a:custGeom>
              <a:avLst/>
              <a:gdLst/>
              <a:ahLst/>
              <a:cxnLst/>
              <a:rect l="l" t="t" r="r" b="b"/>
              <a:pathLst>
                <a:path w="3926" h="4226" extrusionOk="0">
                  <a:moveTo>
                    <a:pt x="1721" y="1"/>
                  </a:moveTo>
                  <a:cubicBezTo>
                    <a:pt x="1608" y="1"/>
                    <a:pt x="1355" y="50"/>
                    <a:pt x="852" y="342"/>
                  </a:cubicBezTo>
                  <a:cubicBezTo>
                    <a:pt x="83" y="767"/>
                    <a:pt x="1" y="1029"/>
                    <a:pt x="1" y="1029"/>
                  </a:cubicBezTo>
                  <a:lnTo>
                    <a:pt x="2375" y="4226"/>
                  </a:lnTo>
                  <a:lnTo>
                    <a:pt x="3926" y="3430"/>
                  </a:lnTo>
                  <a:lnTo>
                    <a:pt x="1799" y="13"/>
                  </a:lnTo>
                  <a:cubicBezTo>
                    <a:pt x="1799" y="13"/>
                    <a:pt x="1778" y="1"/>
                    <a:pt x="1721" y="1"/>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4" name="Google Shape;274;p33"/>
            <p:cNvSpPr/>
            <p:nvPr/>
          </p:nvSpPr>
          <p:spPr>
            <a:xfrm>
              <a:off x="7655078" y="1446190"/>
              <a:ext cx="807776" cy="440674"/>
            </a:xfrm>
            <a:custGeom>
              <a:avLst/>
              <a:gdLst/>
              <a:ahLst/>
              <a:cxnLst/>
              <a:rect l="l" t="t" r="r" b="b"/>
              <a:pathLst>
                <a:path w="15975" h="8715" extrusionOk="0">
                  <a:moveTo>
                    <a:pt x="9031" y="1"/>
                  </a:moveTo>
                  <a:cubicBezTo>
                    <a:pt x="9031" y="1"/>
                    <a:pt x="3898" y="206"/>
                    <a:pt x="110" y="2800"/>
                  </a:cubicBezTo>
                  <a:cubicBezTo>
                    <a:pt x="110" y="2800"/>
                    <a:pt x="0" y="4392"/>
                    <a:pt x="3212" y="6382"/>
                  </a:cubicBezTo>
                  <a:cubicBezTo>
                    <a:pt x="6436" y="8372"/>
                    <a:pt x="10883" y="8715"/>
                    <a:pt x="10883" y="8715"/>
                  </a:cubicBezTo>
                  <a:lnTo>
                    <a:pt x="15975" y="4941"/>
                  </a:lnTo>
                  <a:lnTo>
                    <a:pt x="90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5" name="Google Shape;275;p33"/>
            <p:cNvSpPr/>
            <p:nvPr/>
          </p:nvSpPr>
          <p:spPr>
            <a:xfrm>
              <a:off x="8136659" y="1691835"/>
              <a:ext cx="369226" cy="643338"/>
            </a:xfrm>
            <a:custGeom>
              <a:avLst/>
              <a:gdLst/>
              <a:ahLst/>
              <a:cxnLst/>
              <a:rect l="l" t="t" r="r" b="b"/>
              <a:pathLst>
                <a:path w="7302" h="12723" extrusionOk="0">
                  <a:moveTo>
                    <a:pt x="6314" y="1"/>
                  </a:moveTo>
                  <a:lnTo>
                    <a:pt x="3911" y="2155"/>
                  </a:lnTo>
                  <a:cubicBezTo>
                    <a:pt x="3911" y="2155"/>
                    <a:pt x="1880" y="3679"/>
                    <a:pt x="934" y="6629"/>
                  </a:cubicBezTo>
                  <a:cubicBezTo>
                    <a:pt x="1" y="9566"/>
                    <a:pt x="28" y="12228"/>
                    <a:pt x="28" y="12228"/>
                  </a:cubicBezTo>
                  <a:lnTo>
                    <a:pt x="1181" y="12722"/>
                  </a:lnTo>
                  <a:cubicBezTo>
                    <a:pt x="1181" y="12722"/>
                    <a:pt x="6753" y="5092"/>
                    <a:pt x="7027" y="2910"/>
                  </a:cubicBezTo>
                  <a:cubicBezTo>
                    <a:pt x="7302" y="728"/>
                    <a:pt x="6314" y="1"/>
                    <a:pt x="6314" y="1"/>
                  </a:cubicBez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6" name="Google Shape;276;p33"/>
            <p:cNvSpPr/>
            <p:nvPr/>
          </p:nvSpPr>
          <p:spPr>
            <a:xfrm>
              <a:off x="8115826" y="2258770"/>
              <a:ext cx="102040" cy="208227"/>
            </a:xfrm>
            <a:custGeom>
              <a:avLst/>
              <a:gdLst/>
              <a:ahLst/>
              <a:cxnLst/>
              <a:rect l="l" t="t" r="r" b="b"/>
              <a:pathLst>
                <a:path w="2018" h="4118" extrusionOk="0">
                  <a:moveTo>
                    <a:pt x="591" y="1"/>
                  </a:moveTo>
                  <a:lnTo>
                    <a:pt x="1" y="1085"/>
                  </a:lnTo>
                  <a:cubicBezTo>
                    <a:pt x="1" y="1085"/>
                    <a:pt x="124" y="1744"/>
                    <a:pt x="248" y="2361"/>
                  </a:cubicBezTo>
                  <a:cubicBezTo>
                    <a:pt x="357" y="2961"/>
                    <a:pt x="832" y="4118"/>
                    <a:pt x="1364" y="4118"/>
                  </a:cubicBezTo>
                  <a:cubicBezTo>
                    <a:pt x="1367" y="4118"/>
                    <a:pt x="1370" y="4118"/>
                    <a:pt x="1373" y="4118"/>
                  </a:cubicBezTo>
                  <a:cubicBezTo>
                    <a:pt x="1895" y="4118"/>
                    <a:pt x="2018" y="3748"/>
                    <a:pt x="2018" y="3748"/>
                  </a:cubicBezTo>
                  <a:cubicBezTo>
                    <a:pt x="1785" y="2910"/>
                    <a:pt x="1730" y="811"/>
                    <a:pt x="1730" y="811"/>
                  </a:cubicBezTo>
                  <a:lnTo>
                    <a:pt x="591" y="1"/>
                  </a:ln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7" name="Google Shape;277;p33"/>
            <p:cNvSpPr/>
            <p:nvPr/>
          </p:nvSpPr>
          <p:spPr>
            <a:xfrm>
              <a:off x="8081139" y="2286530"/>
              <a:ext cx="174702" cy="238161"/>
            </a:xfrm>
            <a:custGeom>
              <a:avLst/>
              <a:gdLst/>
              <a:ahLst/>
              <a:cxnLst/>
              <a:rect l="l" t="t" r="r" b="b"/>
              <a:pathLst>
                <a:path w="3455" h="4710" extrusionOk="0">
                  <a:moveTo>
                    <a:pt x="2526" y="2087"/>
                  </a:moveTo>
                  <a:cubicBezTo>
                    <a:pt x="2526" y="2090"/>
                    <a:pt x="2527" y="2094"/>
                    <a:pt x="2527" y="2098"/>
                  </a:cubicBezTo>
                  <a:lnTo>
                    <a:pt x="2527" y="2098"/>
                  </a:lnTo>
                  <a:cubicBezTo>
                    <a:pt x="2527" y="2091"/>
                    <a:pt x="2526" y="2087"/>
                    <a:pt x="2526" y="2087"/>
                  </a:cubicBezTo>
                  <a:close/>
                  <a:moveTo>
                    <a:pt x="975" y="1"/>
                  </a:moveTo>
                  <a:cubicBezTo>
                    <a:pt x="975" y="1"/>
                    <a:pt x="440" y="440"/>
                    <a:pt x="220" y="1016"/>
                  </a:cubicBezTo>
                  <a:cubicBezTo>
                    <a:pt x="14" y="1607"/>
                    <a:pt x="1" y="1895"/>
                    <a:pt x="1" y="1895"/>
                  </a:cubicBezTo>
                  <a:lnTo>
                    <a:pt x="220" y="2361"/>
                  </a:lnTo>
                  <a:lnTo>
                    <a:pt x="659" y="1977"/>
                  </a:lnTo>
                  <a:cubicBezTo>
                    <a:pt x="659" y="1977"/>
                    <a:pt x="700" y="2553"/>
                    <a:pt x="920" y="3117"/>
                  </a:cubicBezTo>
                  <a:cubicBezTo>
                    <a:pt x="1154" y="3679"/>
                    <a:pt x="2197" y="4639"/>
                    <a:pt x="2841" y="4708"/>
                  </a:cubicBezTo>
                  <a:cubicBezTo>
                    <a:pt x="2851" y="4709"/>
                    <a:pt x="2860" y="4710"/>
                    <a:pt x="2869" y="4710"/>
                  </a:cubicBezTo>
                  <a:cubicBezTo>
                    <a:pt x="3455" y="4710"/>
                    <a:pt x="2581" y="2543"/>
                    <a:pt x="2527" y="2098"/>
                  </a:cubicBezTo>
                  <a:lnTo>
                    <a:pt x="2527" y="2098"/>
                  </a:lnTo>
                  <a:cubicBezTo>
                    <a:pt x="2531" y="2147"/>
                    <a:pt x="2528" y="2347"/>
                    <a:pt x="2232" y="2347"/>
                  </a:cubicBezTo>
                  <a:cubicBezTo>
                    <a:pt x="2190" y="2347"/>
                    <a:pt x="2142" y="2343"/>
                    <a:pt x="2087" y="2334"/>
                  </a:cubicBezTo>
                  <a:cubicBezTo>
                    <a:pt x="1606" y="2251"/>
                    <a:pt x="989" y="1140"/>
                    <a:pt x="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8" name="Google Shape;278;p33"/>
            <p:cNvSpPr/>
            <p:nvPr/>
          </p:nvSpPr>
          <p:spPr>
            <a:xfrm>
              <a:off x="7581506" y="843860"/>
              <a:ext cx="212424" cy="522539"/>
            </a:xfrm>
            <a:custGeom>
              <a:avLst/>
              <a:gdLst/>
              <a:ahLst/>
              <a:cxnLst/>
              <a:rect l="l" t="t" r="r" b="b"/>
              <a:pathLst>
                <a:path w="4201" h="10334" extrusionOk="0">
                  <a:moveTo>
                    <a:pt x="1798" y="0"/>
                  </a:moveTo>
                  <a:cubicBezTo>
                    <a:pt x="1414" y="28"/>
                    <a:pt x="1" y="1523"/>
                    <a:pt x="727" y="5174"/>
                  </a:cubicBezTo>
                  <a:cubicBezTo>
                    <a:pt x="1469" y="8811"/>
                    <a:pt x="2279" y="10334"/>
                    <a:pt x="2279" y="10334"/>
                  </a:cubicBezTo>
                  <a:lnTo>
                    <a:pt x="4200" y="9937"/>
                  </a:lnTo>
                  <a:cubicBezTo>
                    <a:pt x="4200" y="9937"/>
                    <a:pt x="3953" y="2910"/>
                    <a:pt x="3404" y="1606"/>
                  </a:cubicBezTo>
                  <a:cubicBezTo>
                    <a:pt x="2855" y="316"/>
                    <a:pt x="1798" y="0"/>
                    <a:pt x="1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9" name="Google Shape;279;p33"/>
            <p:cNvSpPr/>
            <p:nvPr/>
          </p:nvSpPr>
          <p:spPr>
            <a:xfrm>
              <a:off x="8102629" y="1196399"/>
              <a:ext cx="480266" cy="367102"/>
            </a:xfrm>
            <a:custGeom>
              <a:avLst/>
              <a:gdLst/>
              <a:ahLst/>
              <a:cxnLst/>
              <a:rect l="l" t="t" r="r" b="b"/>
              <a:pathLst>
                <a:path w="9498" h="7260" extrusionOk="0">
                  <a:moveTo>
                    <a:pt x="9497" y="0"/>
                  </a:moveTo>
                  <a:lnTo>
                    <a:pt x="2540" y="562"/>
                  </a:lnTo>
                  <a:lnTo>
                    <a:pt x="1" y="7259"/>
                  </a:lnTo>
                  <a:lnTo>
                    <a:pt x="7124" y="6299"/>
                  </a:lnTo>
                  <a:lnTo>
                    <a:pt x="9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0" name="Google Shape;280;p33"/>
            <p:cNvSpPr/>
            <p:nvPr/>
          </p:nvSpPr>
          <p:spPr>
            <a:xfrm>
              <a:off x="7947192" y="1425408"/>
              <a:ext cx="212373" cy="138093"/>
            </a:xfrm>
            <a:custGeom>
              <a:avLst/>
              <a:gdLst/>
              <a:ahLst/>
              <a:cxnLst/>
              <a:rect l="l" t="t" r="r" b="b"/>
              <a:pathLst>
                <a:path w="4200" h="2731" extrusionOk="0">
                  <a:moveTo>
                    <a:pt x="4200" y="0"/>
                  </a:moveTo>
                  <a:lnTo>
                    <a:pt x="1" y="1208"/>
                  </a:lnTo>
                  <a:lnTo>
                    <a:pt x="3075" y="2730"/>
                  </a:lnTo>
                  <a:lnTo>
                    <a:pt x="4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1" name="Google Shape;281;p33"/>
            <p:cNvSpPr/>
            <p:nvPr/>
          </p:nvSpPr>
          <p:spPr>
            <a:xfrm>
              <a:off x="7696693" y="1286607"/>
              <a:ext cx="405986" cy="218592"/>
            </a:xfrm>
            <a:custGeom>
              <a:avLst/>
              <a:gdLst/>
              <a:ahLst/>
              <a:cxnLst/>
              <a:rect l="l" t="t" r="r" b="b"/>
              <a:pathLst>
                <a:path w="8029" h="4323" extrusionOk="0">
                  <a:moveTo>
                    <a:pt x="1880" y="0"/>
                  </a:moveTo>
                  <a:cubicBezTo>
                    <a:pt x="1880" y="0"/>
                    <a:pt x="1373" y="233"/>
                    <a:pt x="1" y="1578"/>
                  </a:cubicBezTo>
                  <a:cubicBezTo>
                    <a:pt x="1" y="1578"/>
                    <a:pt x="3829" y="3733"/>
                    <a:pt x="7439" y="4323"/>
                  </a:cubicBezTo>
                  <a:lnTo>
                    <a:pt x="8029" y="3157"/>
                  </a:lnTo>
                  <a:lnTo>
                    <a:pt x="1880" y="0"/>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2" name="Google Shape;282;p33"/>
            <p:cNvSpPr/>
            <p:nvPr/>
          </p:nvSpPr>
          <p:spPr>
            <a:xfrm>
              <a:off x="8065868" y="1439920"/>
              <a:ext cx="88185" cy="84039"/>
            </a:xfrm>
            <a:custGeom>
              <a:avLst/>
              <a:gdLst/>
              <a:ahLst/>
              <a:cxnLst/>
              <a:rect l="l" t="t" r="r" b="b"/>
              <a:pathLst>
                <a:path w="1744" h="1662" extrusionOk="0">
                  <a:moveTo>
                    <a:pt x="248" y="1"/>
                  </a:moveTo>
                  <a:cubicBezTo>
                    <a:pt x="248" y="1"/>
                    <a:pt x="1" y="1071"/>
                    <a:pt x="138" y="1291"/>
                  </a:cubicBezTo>
                  <a:lnTo>
                    <a:pt x="1057" y="1662"/>
                  </a:lnTo>
                  <a:lnTo>
                    <a:pt x="1743" y="1"/>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3" name="Google Shape;283;p33"/>
            <p:cNvSpPr/>
            <p:nvPr/>
          </p:nvSpPr>
          <p:spPr>
            <a:xfrm>
              <a:off x="7961047" y="1789678"/>
              <a:ext cx="422015" cy="615578"/>
            </a:xfrm>
            <a:custGeom>
              <a:avLst/>
              <a:gdLst/>
              <a:ahLst/>
              <a:cxnLst/>
              <a:rect l="l" t="t" r="r" b="b"/>
              <a:pathLst>
                <a:path w="8346" h="12174" extrusionOk="0">
                  <a:moveTo>
                    <a:pt x="7426" y="0"/>
                  </a:moveTo>
                  <a:lnTo>
                    <a:pt x="4832" y="1922"/>
                  </a:lnTo>
                  <a:cubicBezTo>
                    <a:pt x="4832" y="1922"/>
                    <a:pt x="2663" y="3239"/>
                    <a:pt x="1443" y="6081"/>
                  </a:cubicBezTo>
                  <a:cubicBezTo>
                    <a:pt x="235" y="8921"/>
                    <a:pt x="1" y="11583"/>
                    <a:pt x="1" y="11583"/>
                  </a:cubicBezTo>
                  <a:lnTo>
                    <a:pt x="1113" y="12174"/>
                  </a:lnTo>
                  <a:cubicBezTo>
                    <a:pt x="1113" y="12174"/>
                    <a:pt x="7384" y="5106"/>
                    <a:pt x="7865" y="2965"/>
                  </a:cubicBezTo>
                  <a:cubicBezTo>
                    <a:pt x="8345" y="811"/>
                    <a:pt x="7426" y="0"/>
                    <a:pt x="7426" y="0"/>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4" name="Google Shape;284;p33"/>
            <p:cNvSpPr/>
            <p:nvPr/>
          </p:nvSpPr>
          <p:spPr>
            <a:xfrm>
              <a:off x="7938849" y="2324757"/>
              <a:ext cx="88893" cy="211159"/>
            </a:xfrm>
            <a:custGeom>
              <a:avLst/>
              <a:gdLst/>
              <a:ahLst/>
              <a:cxnLst/>
              <a:rect l="l" t="t" r="r" b="b"/>
              <a:pathLst>
                <a:path w="1758" h="4176" extrusionOk="0">
                  <a:moveTo>
                    <a:pt x="701" y="0"/>
                  </a:moveTo>
                  <a:lnTo>
                    <a:pt x="1" y="1016"/>
                  </a:lnTo>
                  <a:cubicBezTo>
                    <a:pt x="1" y="1016"/>
                    <a:pt x="70" y="1688"/>
                    <a:pt x="125" y="2306"/>
                  </a:cubicBezTo>
                  <a:cubicBezTo>
                    <a:pt x="193" y="2923"/>
                    <a:pt x="550" y="4130"/>
                    <a:pt x="1086" y="4172"/>
                  </a:cubicBezTo>
                  <a:cubicBezTo>
                    <a:pt x="1114" y="4174"/>
                    <a:pt x="1141" y="4175"/>
                    <a:pt x="1167" y="4175"/>
                  </a:cubicBezTo>
                  <a:cubicBezTo>
                    <a:pt x="1623" y="4175"/>
                    <a:pt x="1757" y="3856"/>
                    <a:pt x="1757" y="3856"/>
                  </a:cubicBezTo>
                  <a:cubicBezTo>
                    <a:pt x="1607" y="3005"/>
                    <a:pt x="1757" y="906"/>
                    <a:pt x="1757" y="906"/>
                  </a:cubicBezTo>
                  <a:lnTo>
                    <a:pt x="701" y="0"/>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5" name="Google Shape;285;p33"/>
            <p:cNvSpPr/>
            <p:nvPr/>
          </p:nvSpPr>
          <p:spPr>
            <a:xfrm>
              <a:off x="7897942" y="2350393"/>
              <a:ext cx="159634" cy="246656"/>
            </a:xfrm>
            <a:custGeom>
              <a:avLst/>
              <a:gdLst/>
              <a:ahLst/>
              <a:cxnLst/>
              <a:rect l="l" t="t" r="r" b="b"/>
              <a:pathLst>
                <a:path w="3157" h="4878" extrusionOk="0">
                  <a:moveTo>
                    <a:pt x="2498" y="2224"/>
                  </a:moveTo>
                  <a:cubicBezTo>
                    <a:pt x="2498" y="2228"/>
                    <a:pt x="2498" y="2233"/>
                    <a:pt x="2499" y="2238"/>
                  </a:cubicBezTo>
                  <a:lnTo>
                    <a:pt x="2499" y="2238"/>
                  </a:lnTo>
                  <a:cubicBezTo>
                    <a:pt x="2499" y="2229"/>
                    <a:pt x="2498" y="2224"/>
                    <a:pt x="2498" y="2224"/>
                  </a:cubicBezTo>
                  <a:close/>
                  <a:moveTo>
                    <a:pt x="1153" y="0"/>
                  </a:moveTo>
                  <a:cubicBezTo>
                    <a:pt x="1153" y="0"/>
                    <a:pt x="577" y="385"/>
                    <a:pt x="303" y="948"/>
                  </a:cubicBezTo>
                  <a:cubicBezTo>
                    <a:pt x="41" y="1524"/>
                    <a:pt x="1" y="1799"/>
                    <a:pt x="1" y="1799"/>
                  </a:cubicBezTo>
                  <a:lnTo>
                    <a:pt x="179" y="2278"/>
                  </a:lnTo>
                  <a:lnTo>
                    <a:pt x="645" y="1949"/>
                  </a:lnTo>
                  <a:lnTo>
                    <a:pt x="645" y="1949"/>
                  </a:lnTo>
                  <a:cubicBezTo>
                    <a:pt x="645" y="1949"/>
                    <a:pt x="632" y="2525"/>
                    <a:pt x="810" y="3102"/>
                  </a:cubicBezTo>
                  <a:cubicBezTo>
                    <a:pt x="989" y="3678"/>
                    <a:pt x="1935" y="4736"/>
                    <a:pt x="2566" y="4873"/>
                  </a:cubicBezTo>
                  <a:cubicBezTo>
                    <a:pt x="2583" y="4876"/>
                    <a:pt x="2598" y="4877"/>
                    <a:pt x="2612" y="4877"/>
                  </a:cubicBezTo>
                  <a:cubicBezTo>
                    <a:pt x="3156" y="4877"/>
                    <a:pt x="2513" y="2700"/>
                    <a:pt x="2499" y="2238"/>
                  </a:cubicBezTo>
                  <a:lnTo>
                    <a:pt x="2499" y="2238"/>
                  </a:lnTo>
                  <a:cubicBezTo>
                    <a:pt x="2498" y="2291"/>
                    <a:pt x="2476" y="2470"/>
                    <a:pt x="2232" y="2470"/>
                  </a:cubicBezTo>
                  <a:cubicBezTo>
                    <a:pt x="2180" y="2470"/>
                    <a:pt x="2118" y="2462"/>
                    <a:pt x="2045" y="2443"/>
                  </a:cubicBezTo>
                  <a:cubicBezTo>
                    <a:pt x="1565" y="2306"/>
                    <a:pt x="1057" y="1153"/>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nvGrpSpPr>
            <p:cNvPr id="286" name="Google Shape;286;p33"/>
            <p:cNvGrpSpPr/>
            <p:nvPr/>
          </p:nvGrpSpPr>
          <p:grpSpPr>
            <a:xfrm>
              <a:off x="5049800" y="1992800"/>
              <a:ext cx="408900" cy="408900"/>
              <a:chOff x="1731750" y="1430575"/>
              <a:chExt cx="408900" cy="408900"/>
            </a:xfrm>
          </p:grpSpPr>
          <p:sp>
            <p:nvSpPr>
              <p:cNvPr id="287" name="Google Shape;287;p33"/>
              <p:cNvSpPr/>
              <p:nvPr/>
            </p:nvSpPr>
            <p:spPr>
              <a:xfrm>
                <a:off x="1731750" y="1430575"/>
                <a:ext cx="408900" cy="40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8" name="Google Shape;288;p33"/>
              <p:cNvSpPr/>
              <p:nvPr/>
            </p:nvSpPr>
            <p:spPr>
              <a:xfrm>
                <a:off x="1773000" y="1471825"/>
                <a:ext cx="326400" cy="3264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grpSp>
    </p:spTree>
    <p:extLst>
      <p:ext uri="{BB962C8B-B14F-4D97-AF65-F5344CB8AC3E}">
        <p14:creationId xmlns:p14="http://schemas.microsoft.com/office/powerpoint/2010/main" val="2753816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540327" y="231927"/>
            <a:ext cx="9338310" cy="765599"/>
          </a:xfrm>
          <a:prstGeom prst="rect">
            <a:avLst/>
          </a:prstGeom>
        </p:spPr>
        <p:txBody>
          <a:bodyPr spcFirstLastPara="1" wrap="square" lIns="91425" tIns="91425" rIns="91425" bIns="91425" anchor="t" anchorCtr="0">
            <a:noAutofit/>
          </a:bodyPr>
          <a:lstStyle/>
          <a:p>
            <a:pPr lvl="0"/>
            <a:r>
              <a:rPr lang="en" sz="3600" dirty="0" smtClean="0"/>
              <a:t>03. Công nghệ làm gì?</a:t>
            </a:r>
            <a:endParaRPr sz="3600" dirty="0"/>
          </a:p>
        </p:txBody>
      </p:sp>
      <p:sp>
        <p:nvSpPr>
          <p:cNvPr id="374" name="Google Shape;374;p37"/>
          <p:cNvSpPr txBox="1">
            <a:spLocks noGrp="1"/>
          </p:cNvSpPr>
          <p:nvPr>
            <p:ph type="subTitle" idx="4"/>
          </p:nvPr>
        </p:nvSpPr>
        <p:spPr>
          <a:xfrm>
            <a:off x="658992" y="997526"/>
            <a:ext cx="8314085" cy="4729943"/>
          </a:xfrm>
          <a:prstGeom prst="rect">
            <a:avLst/>
          </a:prstGeom>
        </p:spPr>
        <p:txBody>
          <a:bodyPr spcFirstLastPara="1" wrap="square" lIns="91425" tIns="91425" rIns="91425" bIns="91425" anchor="t" anchorCtr="0">
            <a:noAutofit/>
          </a:bodyPr>
          <a:lstStyle/>
          <a:p>
            <a:pPr fontAlgn="base"/>
            <a:r>
              <a:rPr lang="vi-VN" sz="2800" b="1" dirty="0"/>
              <a:t>Không liên quan tới vị trí địa lý</a:t>
            </a:r>
          </a:p>
          <a:p>
            <a:r>
              <a:rPr lang="vi-VN" sz="2800" b="1" dirty="0"/>
              <a:t> -   </a:t>
            </a:r>
            <a:r>
              <a:rPr lang="vi-VN" sz="2800" dirty="0"/>
              <a:t>Vị trí sẽ không còn là quyết định quan trọng hàng đầu của hầu hết các doanh nghiệp nữa. </a:t>
            </a:r>
          </a:p>
          <a:p>
            <a:r>
              <a:rPr lang="vi-VN" sz="2800" dirty="0"/>
              <a:t>-   Công nghệ đang tạo ra một không gian kinh doanh cho các công ty. Trong quá trình đó, những người hoài nghi có thể nhận thấy rằng nó đang tạo ra ba quy tắc bán lẻ mới: Vị trí không liên quan, không liên quan và không liên quan. </a:t>
            </a:r>
          </a:p>
          <a:p>
            <a:r>
              <a:rPr lang="vi-VN" sz="2800" dirty="0"/>
              <a:t/>
            </a:r>
            <a:br>
              <a:rPr lang="vi-VN" sz="2800" dirty="0"/>
            </a:br>
            <a:endParaRPr lang="en-US" sz="2800" dirty="0" smtClean="0"/>
          </a:p>
        </p:txBody>
      </p:sp>
    </p:spTree>
    <p:extLst>
      <p:ext uri="{BB962C8B-B14F-4D97-AF65-F5344CB8AC3E}">
        <p14:creationId xmlns:p14="http://schemas.microsoft.com/office/powerpoint/2010/main" val="592912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119649" y="2154365"/>
            <a:ext cx="6150193" cy="21159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Ma trận phân phối hàng hóa trên Internet?</a:t>
            </a:r>
            <a:endParaRPr dirty="0"/>
          </a:p>
        </p:txBody>
      </p:sp>
      <p:sp>
        <p:nvSpPr>
          <p:cNvPr id="685" name="Google Shape;685;p50"/>
          <p:cNvSpPr txBox="1">
            <a:spLocks noGrp="1"/>
          </p:cNvSpPr>
          <p:nvPr>
            <p:ph type="title" idx="2"/>
          </p:nvPr>
        </p:nvSpPr>
        <p:spPr>
          <a:xfrm>
            <a:off x="2157851" y="506616"/>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686" name="Google Shape;686;p50"/>
          <p:cNvSpPr/>
          <p:nvPr/>
        </p:nvSpPr>
        <p:spPr>
          <a:xfrm>
            <a:off x="4955219" y="4104824"/>
            <a:ext cx="154322" cy="84097"/>
          </a:xfrm>
          <a:custGeom>
            <a:avLst/>
            <a:gdLst/>
            <a:ahLst/>
            <a:cxnLst/>
            <a:rect l="l" t="t" r="r" b="b"/>
            <a:pathLst>
              <a:path w="4439" h="2419" extrusionOk="0">
                <a:moveTo>
                  <a:pt x="1164" y="1"/>
                </a:moveTo>
                <a:cubicBezTo>
                  <a:pt x="648" y="1"/>
                  <a:pt x="0" y="581"/>
                  <a:pt x="0" y="581"/>
                </a:cubicBezTo>
                <a:cubicBezTo>
                  <a:pt x="0" y="581"/>
                  <a:pt x="118" y="2380"/>
                  <a:pt x="459" y="2406"/>
                </a:cubicBezTo>
                <a:cubicBezTo>
                  <a:pt x="512" y="2419"/>
                  <a:pt x="2232" y="2419"/>
                  <a:pt x="2232" y="2419"/>
                </a:cubicBezTo>
                <a:lnTo>
                  <a:pt x="4438" y="2406"/>
                </a:lnTo>
                <a:cubicBezTo>
                  <a:pt x="4438" y="2406"/>
                  <a:pt x="4424" y="1868"/>
                  <a:pt x="3782" y="1763"/>
                </a:cubicBezTo>
                <a:cubicBezTo>
                  <a:pt x="3138" y="1645"/>
                  <a:pt x="2061" y="1198"/>
                  <a:pt x="1667" y="345"/>
                </a:cubicBezTo>
                <a:cubicBezTo>
                  <a:pt x="1552" y="92"/>
                  <a:pt x="1368" y="1"/>
                  <a:pt x="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50"/>
          <p:cNvGrpSpPr/>
          <p:nvPr/>
        </p:nvGrpSpPr>
        <p:grpSpPr>
          <a:xfrm>
            <a:off x="5372431" y="764808"/>
            <a:ext cx="4188525" cy="3398090"/>
            <a:chOff x="4698399" y="831560"/>
            <a:chExt cx="4188525" cy="3398090"/>
          </a:xfrm>
        </p:grpSpPr>
        <p:sp>
          <p:nvSpPr>
            <p:cNvPr id="688" name="Google Shape;688;p50"/>
            <p:cNvSpPr/>
            <p:nvPr/>
          </p:nvSpPr>
          <p:spPr>
            <a:xfrm>
              <a:off x="58536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67529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7849224"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46983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6901885" y="1692237"/>
              <a:ext cx="844442" cy="1090926"/>
            </a:xfrm>
            <a:custGeom>
              <a:avLst/>
              <a:gdLst/>
              <a:ahLst/>
              <a:cxnLst/>
              <a:rect l="l" t="t" r="r" b="b"/>
              <a:pathLst>
                <a:path w="24290" h="31380" extrusionOk="0">
                  <a:moveTo>
                    <a:pt x="8417" y="1944"/>
                  </a:moveTo>
                  <a:cubicBezTo>
                    <a:pt x="8613" y="1944"/>
                    <a:pt x="8837" y="1996"/>
                    <a:pt x="9086" y="2115"/>
                  </a:cubicBezTo>
                  <a:cubicBezTo>
                    <a:pt x="10136" y="2627"/>
                    <a:pt x="10294" y="2128"/>
                    <a:pt x="11568" y="3008"/>
                  </a:cubicBezTo>
                  <a:cubicBezTo>
                    <a:pt x="12828" y="3901"/>
                    <a:pt x="11475" y="4859"/>
                    <a:pt x="11475" y="4859"/>
                  </a:cubicBezTo>
                  <a:cubicBezTo>
                    <a:pt x="11370" y="4832"/>
                    <a:pt x="11265" y="4820"/>
                    <a:pt x="11186" y="4820"/>
                  </a:cubicBezTo>
                  <a:cubicBezTo>
                    <a:pt x="10530" y="4820"/>
                    <a:pt x="10320" y="5489"/>
                    <a:pt x="9362" y="6080"/>
                  </a:cubicBezTo>
                  <a:cubicBezTo>
                    <a:pt x="9217" y="6171"/>
                    <a:pt x="9086" y="6211"/>
                    <a:pt x="8981" y="6211"/>
                  </a:cubicBezTo>
                  <a:cubicBezTo>
                    <a:pt x="8272" y="6211"/>
                    <a:pt x="8193" y="4570"/>
                    <a:pt x="7773" y="3519"/>
                  </a:cubicBezTo>
                  <a:cubicBezTo>
                    <a:pt x="7405" y="2574"/>
                    <a:pt x="7760" y="1944"/>
                    <a:pt x="8417" y="1944"/>
                  </a:cubicBezTo>
                  <a:close/>
                  <a:moveTo>
                    <a:pt x="7550" y="1"/>
                  </a:moveTo>
                  <a:cubicBezTo>
                    <a:pt x="6407" y="1"/>
                    <a:pt x="5292" y="119"/>
                    <a:pt x="4189" y="342"/>
                  </a:cubicBezTo>
                  <a:cubicBezTo>
                    <a:pt x="4674" y="540"/>
                    <a:pt x="5199" y="933"/>
                    <a:pt x="5476" y="1734"/>
                  </a:cubicBezTo>
                  <a:cubicBezTo>
                    <a:pt x="6066" y="3481"/>
                    <a:pt x="7051" y="3073"/>
                    <a:pt x="6224" y="4543"/>
                  </a:cubicBezTo>
                  <a:cubicBezTo>
                    <a:pt x="5383" y="6014"/>
                    <a:pt x="5725" y="6382"/>
                    <a:pt x="6631" y="6644"/>
                  </a:cubicBezTo>
                  <a:cubicBezTo>
                    <a:pt x="7536" y="6920"/>
                    <a:pt x="8587" y="7301"/>
                    <a:pt x="8443" y="8010"/>
                  </a:cubicBezTo>
                  <a:cubicBezTo>
                    <a:pt x="8417" y="8141"/>
                    <a:pt x="8324" y="8193"/>
                    <a:pt x="8167" y="8193"/>
                  </a:cubicBezTo>
                  <a:cubicBezTo>
                    <a:pt x="7891" y="8193"/>
                    <a:pt x="7445" y="8023"/>
                    <a:pt x="6946" y="7866"/>
                  </a:cubicBezTo>
                  <a:cubicBezTo>
                    <a:pt x="6447" y="7708"/>
                    <a:pt x="5908" y="7537"/>
                    <a:pt x="5449" y="7537"/>
                  </a:cubicBezTo>
                  <a:cubicBezTo>
                    <a:pt x="5187" y="7537"/>
                    <a:pt x="4951" y="7589"/>
                    <a:pt x="4767" y="7734"/>
                  </a:cubicBezTo>
                  <a:cubicBezTo>
                    <a:pt x="3979" y="8338"/>
                    <a:pt x="3979" y="9743"/>
                    <a:pt x="3178" y="9743"/>
                  </a:cubicBezTo>
                  <a:cubicBezTo>
                    <a:pt x="2968" y="9743"/>
                    <a:pt x="2692" y="9638"/>
                    <a:pt x="2325" y="9389"/>
                  </a:cubicBezTo>
                  <a:cubicBezTo>
                    <a:pt x="1340" y="8732"/>
                    <a:pt x="565" y="8233"/>
                    <a:pt x="0" y="8141"/>
                  </a:cubicBezTo>
                  <a:lnTo>
                    <a:pt x="0" y="8141"/>
                  </a:lnTo>
                  <a:lnTo>
                    <a:pt x="6106" y="17279"/>
                  </a:lnTo>
                  <a:lnTo>
                    <a:pt x="9480" y="17279"/>
                  </a:lnTo>
                  <a:lnTo>
                    <a:pt x="9493" y="17319"/>
                  </a:lnTo>
                  <a:lnTo>
                    <a:pt x="11751" y="25760"/>
                  </a:lnTo>
                  <a:lnTo>
                    <a:pt x="15506" y="31379"/>
                  </a:lnTo>
                  <a:cubicBezTo>
                    <a:pt x="16123" y="31038"/>
                    <a:pt x="16714" y="30670"/>
                    <a:pt x="17292" y="30264"/>
                  </a:cubicBezTo>
                  <a:cubicBezTo>
                    <a:pt x="16819" y="30250"/>
                    <a:pt x="16399" y="30093"/>
                    <a:pt x="16044" y="29765"/>
                  </a:cubicBezTo>
                  <a:cubicBezTo>
                    <a:pt x="14377" y="28281"/>
                    <a:pt x="16583" y="26693"/>
                    <a:pt x="17751" y="25918"/>
                  </a:cubicBezTo>
                  <a:cubicBezTo>
                    <a:pt x="18920" y="25144"/>
                    <a:pt x="16753" y="24894"/>
                    <a:pt x="15664" y="23384"/>
                  </a:cubicBezTo>
                  <a:cubicBezTo>
                    <a:pt x="14574" y="21874"/>
                    <a:pt x="17134" y="19839"/>
                    <a:pt x="15480" y="19734"/>
                  </a:cubicBezTo>
                  <a:cubicBezTo>
                    <a:pt x="13838" y="19616"/>
                    <a:pt x="11843" y="19511"/>
                    <a:pt x="11501" y="17751"/>
                  </a:cubicBezTo>
                  <a:cubicBezTo>
                    <a:pt x="11174" y="15992"/>
                    <a:pt x="12907" y="16347"/>
                    <a:pt x="12604" y="14863"/>
                  </a:cubicBezTo>
                  <a:cubicBezTo>
                    <a:pt x="12382" y="13786"/>
                    <a:pt x="13077" y="13354"/>
                    <a:pt x="14048" y="13354"/>
                  </a:cubicBezTo>
                  <a:cubicBezTo>
                    <a:pt x="14430" y="13354"/>
                    <a:pt x="14836" y="13419"/>
                    <a:pt x="15256" y="13537"/>
                  </a:cubicBezTo>
                  <a:cubicBezTo>
                    <a:pt x="15506" y="13603"/>
                    <a:pt x="15729" y="13629"/>
                    <a:pt x="15913" y="13629"/>
                  </a:cubicBezTo>
                  <a:cubicBezTo>
                    <a:pt x="16294" y="13629"/>
                    <a:pt x="16583" y="13524"/>
                    <a:pt x="16884" y="13419"/>
                  </a:cubicBezTo>
                  <a:cubicBezTo>
                    <a:pt x="17187" y="13314"/>
                    <a:pt x="17515" y="13196"/>
                    <a:pt x="17948" y="13196"/>
                  </a:cubicBezTo>
                  <a:cubicBezTo>
                    <a:pt x="18211" y="13196"/>
                    <a:pt x="18512" y="13235"/>
                    <a:pt x="18867" y="13340"/>
                  </a:cubicBezTo>
                  <a:cubicBezTo>
                    <a:pt x="20771" y="13853"/>
                    <a:pt x="19878" y="16190"/>
                    <a:pt x="21966" y="16767"/>
                  </a:cubicBezTo>
                  <a:cubicBezTo>
                    <a:pt x="24066" y="17357"/>
                    <a:pt x="23804" y="17791"/>
                    <a:pt x="23804" y="17791"/>
                  </a:cubicBezTo>
                  <a:cubicBezTo>
                    <a:pt x="23948" y="17844"/>
                    <a:pt x="24079" y="17923"/>
                    <a:pt x="24184" y="18028"/>
                  </a:cubicBezTo>
                  <a:cubicBezTo>
                    <a:pt x="24289" y="16859"/>
                    <a:pt x="24250" y="15691"/>
                    <a:pt x="24105" y="14548"/>
                  </a:cubicBezTo>
                  <a:cubicBezTo>
                    <a:pt x="24027" y="14548"/>
                    <a:pt x="23948" y="14561"/>
                    <a:pt x="23869" y="14561"/>
                  </a:cubicBezTo>
                  <a:cubicBezTo>
                    <a:pt x="23029" y="14561"/>
                    <a:pt x="22596" y="14023"/>
                    <a:pt x="22202" y="13485"/>
                  </a:cubicBezTo>
                  <a:cubicBezTo>
                    <a:pt x="21808" y="12946"/>
                    <a:pt x="21441" y="12408"/>
                    <a:pt x="20692" y="12408"/>
                  </a:cubicBezTo>
                  <a:lnTo>
                    <a:pt x="20560" y="12408"/>
                  </a:lnTo>
                  <a:cubicBezTo>
                    <a:pt x="20455" y="12421"/>
                    <a:pt x="20377" y="12421"/>
                    <a:pt x="20285" y="12421"/>
                  </a:cubicBezTo>
                  <a:cubicBezTo>
                    <a:pt x="18932" y="12421"/>
                    <a:pt x="19536" y="11279"/>
                    <a:pt x="18736" y="10098"/>
                  </a:cubicBezTo>
                  <a:cubicBezTo>
                    <a:pt x="17896" y="8850"/>
                    <a:pt x="15046" y="9520"/>
                    <a:pt x="15624" y="8260"/>
                  </a:cubicBezTo>
                  <a:cubicBezTo>
                    <a:pt x="16202" y="6985"/>
                    <a:pt x="17791" y="7983"/>
                    <a:pt x="18539" y="7078"/>
                  </a:cubicBezTo>
                  <a:cubicBezTo>
                    <a:pt x="18789" y="6763"/>
                    <a:pt x="19143" y="6658"/>
                    <a:pt x="19498" y="6658"/>
                  </a:cubicBezTo>
                  <a:cubicBezTo>
                    <a:pt x="20180" y="6658"/>
                    <a:pt x="20849" y="7025"/>
                    <a:pt x="20849" y="7025"/>
                  </a:cubicBezTo>
                  <a:lnTo>
                    <a:pt x="20876" y="7025"/>
                  </a:lnTo>
                  <a:cubicBezTo>
                    <a:pt x="20981" y="7025"/>
                    <a:pt x="21073" y="7038"/>
                    <a:pt x="21178" y="7064"/>
                  </a:cubicBezTo>
                  <a:cubicBezTo>
                    <a:pt x="19839" y="5161"/>
                    <a:pt x="18080" y="3507"/>
                    <a:pt x="15965" y="2285"/>
                  </a:cubicBezTo>
                  <a:cubicBezTo>
                    <a:pt x="15466" y="1996"/>
                    <a:pt x="14955" y="1721"/>
                    <a:pt x="14416" y="1485"/>
                  </a:cubicBezTo>
                  <a:cubicBezTo>
                    <a:pt x="14036" y="1314"/>
                    <a:pt x="13642" y="1156"/>
                    <a:pt x="13248" y="1012"/>
                  </a:cubicBezTo>
                  <a:cubicBezTo>
                    <a:pt x="11358" y="316"/>
                    <a:pt x="9441" y="1"/>
                    <a:pt x="7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6799189" y="1704127"/>
              <a:ext cx="401223" cy="326826"/>
            </a:xfrm>
            <a:custGeom>
              <a:avLst/>
              <a:gdLst/>
              <a:ahLst/>
              <a:cxnLst/>
              <a:rect l="l" t="t" r="r" b="b"/>
              <a:pathLst>
                <a:path w="11541" h="9401" extrusionOk="0">
                  <a:moveTo>
                    <a:pt x="7143" y="0"/>
                  </a:moveTo>
                  <a:cubicBezTo>
                    <a:pt x="6736" y="79"/>
                    <a:pt x="6315" y="184"/>
                    <a:pt x="5909" y="303"/>
                  </a:cubicBezTo>
                  <a:cubicBezTo>
                    <a:pt x="5055" y="539"/>
                    <a:pt x="4228" y="854"/>
                    <a:pt x="3414" y="1234"/>
                  </a:cubicBezTo>
                  <a:cubicBezTo>
                    <a:pt x="2207" y="1799"/>
                    <a:pt x="1051" y="2521"/>
                    <a:pt x="1" y="3375"/>
                  </a:cubicBezTo>
                  <a:lnTo>
                    <a:pt x="2954" y="7799"/>
                  </a:lnTo>
                  <a:cubicBezTo>
                    <a:pt x="3519" y="7891"/>
                    <a:pt x="4294" y="8390"/>
                    <a:pt x="5279" y="9047"/>
                  </a:cubicBezTo>
                  <a:cubicBezTo>
                    <a:pt x="5646" y="9296"/>
                    <a:pt x="5922" y="9401"/>
                    <a:pt x="6132" y="9401"/>
                  </a:cubicBezTo>
                  <a:cubicBezTo>
                    <a:pt x="6933" y="9401"/>
                    <a:pt x="6933" y="7996"/>
                    <a:pt x="7721" y="7392"/>
                  </a:cubicBezTo>
                  <a:cubicBezTo>
                    <a:pt x="7905" y="7247"/>
                    <a:pt x="8141" y="7195"/>
                    <a:pt x="8403" y="7195"/>
                  </a:cubicBezTo>
                  <a:cubicBezTo>
                    <a:pt x="8862" y="7195"/>
                    <a:pt x="9401" y="7366"/>
                    <a:pt x="9900" y="7524"/>
                  </a:cubicBezTo>
                  <a:cubicBezTo>
                    <a:pt x="10399" y="7681"/>
                    <a:pt x="10845" y="7851"/>
                    <a:pt x="11121" y="7851"/>
                  </a:cubicBezTo>
                  <a:cubicBezTo>
                    <a:pt x="11278" y="7851"/>
                    <a:pt x="11371" y="7799"/>
                    <a:pt x="11397" y="7668"/>
                  </a:cubicBezTo>
                  <a:cubicBezTo>
                    <a:pt x="11541" y="6959"/>
                    <a:pt x="10490" y="6578"/>
                    <a:pt x="9585" y="6302"/>
                  </a:cubicBezTo>
                  <a:cubicBezTo>
                    <a:pt x="8679" y="6040"/>
                    <a:pt x="8337" y="5672"/>
                    <a:pt x="9178" y="4201"/>
                  </a:cubicBezTo>
                  <a:cubicBezTo>
                    <a:pt x="10005" y="2731"/>
                    <a:pt x="9020" y="3139"/>
                    <a:pt x="8430" y="1392"/>
                  </a:cubicBezTo>
                  <a:cubicBezTo>
                    <a:pt x="8153" y="591"/>
                    <a:pt x="7628" y="198"/>
                    <a:pt x="7143" y="0"/>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7290314" y="2150996"/>
              <a:ext cx="452362" cy="593369"/>
            </a:xfrm>
            <a:custGeom>
              <a:avLst/>
              <a:gdLst/>
              <a:ahLst/>
              <a:cxnLst/>
              <a:rect l="l" t="t" r="r" b="b"/>
              <a:pathLst>
                <a:path w="13012" h="17068" extrusionOk="0">
                  <a:moveTo>
                    <a:pt x="6775" y="0"/>
                  </a:moveTo>
                  <a:cubicBezTo>
                    <a:pt x="6342" y="0"/>
                    <a:pt x="6014" y="118"/>
                    <a:pt x="5711" y="223"/>
                  </a:cubicBezTo>
                  <a:cubicBezTo>
                    <a:pt x="5410" y="328"/>
                    <a:pt x="5121" y="433"/>
                    <a:pt x="4740" y="433"/>
                  </a:cubicBezTo>
                  <a:cubicBezTo>
                    <a:pt x="4556" y="433"/>
                    <a:pt x="4333" y="407"/>
                    <a:pt x="4083" y="341"/>
                  </a:cubicBezTo>
                  <a:cubicBezTo>
                    <a:pt x="3663" y="223"/>
                    <a:pt x="3257" y="158"/>
                    <a:pt x="2875" y="158"/>
                  </a:cubicBezTo>
                  <a:cubicBezTo>
                    <a:pt x="1904" y="158"/>
                    <a:pt x="1209" y="590"/>
                    <a:pt x="1431" y="1667"/>
                  </a:cubicBezTo>
                  <a:cubicBezTo>
                    <a:pt x="1734" y="3151"/>
                    <a:pt x="1" y="2796"/>
                    <a:pt x="328" y="4555"/>
                  </a:cubicBezTo>
                  <a:cubicBezTo>
                    <a:pt x="670" y="6315"/>
                    <a:pt x="2665" y="6420"/>
                    <a:pt x="4307" y="6538"/>
                  </a:cubicBezTo>
                  <a:cubicBezTo>
                    <a:pt x="5961" y="6643"/>
                    <a:pt x="3401" y="8678"/>
                    <a:pt x="4491" y="10188"/>
                  </a:cubicBezTo>
                  <a:cubicBezTo>
                    <a:pt x="5580" y="11698"/>
                    <a:pt x="7747" y="11948"/>
                    <a:pt x="6578" y="12722"/>
                  </a:cubicBezTo>
                  <a:cubicBezTo>
                    <a:pt x="5410" y="13497"/>
                    <a:pt x="3204" y="15085"/>
                    <a:pt x="4871" y="16569"/>
                  </a:cubicBezTo>
                  <a:cubicBezTo>
                    <a:pt x="5226" y="16897"/>
                    <a:pt x="5646" y="17054"/>
                    <a:pt x="6119" y="17068"/>
                  </a:cubicBezTo>
                  <a:cubicBezTo>
                    <a:pt x="7983" y="15729"/>
                    <a:pt x="9585" y="13996"/>
                    <a:pt x="10779" y="11948"/>
                  </a:cubicBezTo>
                  <a:cubicBezTo>
                    <a:pt x="11278" y="11081"/>
                    <a:pt x="11712" y="10175"/>
                    <a:pt x="12066" y="9203"/>
                  </a:cubicBezTo>
                  <a:cubicBezTo>
                    <a:pt x="12591" y="7759"/>
                    <a:pt x="12893" y="6302"/>
                    <a:pt x="13011" y="4832"/>
                  </a:cubicBezTo>
                  <a:cubicBezTo>
                    <a:pt x="12906" y="4727"/>
                    <a:pt x="12775" y="4648"/>
                    <a:pt x="12631" y="4595"/>
                  </a:cubicBezTo>
                  <a:cubicBezTo>
                    <a:pt x="12631" y="4595"/>
                    <a:pt x="12893" y="4161"/>
                    <a:pt x="10793" y="3571"/>
                  </a:cubicBezTo>
                  <a:cubicBezTo>
                    <a:pt x="8705" y="2994"/>
                    <a:pt x="9598" y="657"/>
                    <a:pt x="7694" y="144"/>
                  </a:cubicBezTo>
                  <a:cubicBezTo>
                    <a:pt x="7339" y="39"/>
                    <a:pt x="7038" y="0"/>
                    <a:pt x="67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7424959" y="1923668"/>
              <a:ext cx="314971" cy="274817"/>
            </a:xfrm>
            <a:custGeom>
              <a:avLst/>
              <a:gdLst/>
              <a:ahLst/>
              <a:cxnLst/>
              <a:rect l="l" t="t" r="r" b="b"/>
              <a:pathLst>
                <a:path w="9060" h="7905" extrusionOk="0">
                  <a:moveTo>
                    <a:pt x="4452" y="1"/>
                  </a:moveTo>
                  <a:cubicBezTo>
                    <a:pt x="4097" y="1"/>
                    <a:pt x="3743" y="106"/>
                    <a:pt x="3493" y="421"/>
                  </a:cubicBezTo>
                  <a:cubicBezTo>
                    <a:pt x="2745" y="1326"/>
                    <a:pt x="1156" y="328"/>
                    <a:pt x="578" y="1603"/>
                  </a:cubicBezTo>
                  <a:cubicBezTo>
                    <a:pt x="0" y="2863"/>
                    <a:pt x="2850" y="2193"/>
                    <a:pt x="3690" y="3441"/>
                  </a:cubicBezTo>
                  <a:cubicBezTo>
                    <a:pt x="4490" y="4622"/>
                    <a:pt x="3886" y="5764"/>
                    <a:pt x="5239" y="5764"/>
                  </a:cubicBezTo>
                  <a:cubicBezTo>
                    <a:pt x="5331" y="5764"/>
                    <a:pt x="5409" y="5764"/>
                    <a:pt x="5514" y="5751"/>
                  </a:cubicBezTo>
                  <a:lnTo>
                    <a:pt x="5646" y="5751"/>
                  </a:lnTo>
                  <a:cubicBezTo>
                    <a:pt x="6395" y="5751"/>
                    <a:pt x="6762" y="6289"/>
                    <a:pt x="7156" y="6828"/>
                  </a:cubicBezTo>
                  <a:cubicBezTo>
                    <a:pt x="7550" y="7366"/>
                    <a:pt x="7983" y="7904"/>
                    <a:pt x="8823" y="7904"/>
                  </a:cubicBezTo>
                  <a:cubicBezTo>
                    <a:pt x="8902" y="7904"/>
                    <a:pt x="8981" y="7891"/>
                    <a:pt x="9059" y="7891"/>
                  </a:cubicBezTo>
                  <a:cubicBezTo>
                    <a:pt x="8994" y="7406"/>
                    <a:pt x="8915" y="6946"/>
                    <a:pt x="8810" y="6473"/>
                  </a:cubicBezTo>
                  <a:cubicBezTo>
                    <a:pt x="8639" y="5725"/>
                    <a:pt x="8429" y="4990"/>
                    <a:pt x="8167" y="4267"/>
                  </a:cubicBezTo>
                  <a:cubicBezTo>
                    <a:pt x="7655" y="2902"/>
                    <a:pt x="6985" y="1603"/>
                    <a:pt x="6145" y="407"/>
                  </a:cubicBezTo>
                  <a:lnTo>
                    <a:pt x="6132" y="407"/>
                  </a:lnTo>
                  <a:cubicBezTo>
                    <a:pt x="6027" y="381"/>
                    <a:pt x="5935" y="368"/>
                    <a:pt x="5830" y="368"/>
                  </a:cubicBezTo>
                  <a:lnTo>
                    <a:pt x="5803" y="368"/>
                  </a:lnTo>
                  <a:cubicBezTo>
                    <a:pt x="5803" y="368"/>
                    <a:pt x="5134" y="1"/>
                    <a:pt x="445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7159320" y="1759786"/>
              <a:ext cx="188531" cy="148412"/>
            </a:xfrm>
            <a:custGeom>
              <a:avLst/>
              <a:gdLst/>
              <a:ahLst/>
              <a:cxnLst/>
              <a:rect l="l" t="t" r="r" b="b"/>
              <a:pathLst>
                <a:path w="5423" h="4269" extrusionOk="0">
                  <a:moveTo>
                    <a:pt x="1012" y="1"/>
                  </a:moveTo>
                  <a:cubicBezTo>
                    <a:pt x="355" y="1"/>
                    <a:pt x="0" y="631"/>
                    <a:pt x="368" y="1576"/>
                  </a:cubicBezTo>
                  <a:cubicBezTo>
                    <a:pt x="788" y="2627"/>
                    <a:pt x="867" y="4268"/>
                    <a:pt x="1576" y="4268"/>
                  </a:cubicBezTo>
                  <a:cubicBezTo>
                    <a:pt x="1681" y="4268"/>
                    <a:pt x="1812" y="4228"/>
                    <a:pt x="1957" y="4137"/>
                  </a:cubicBezTo>
                  <a:cubicBezTo>
                    <a:pt x="2915" y="3546"/>
                    <a:pt x="3125" y="2877"/>
                    <a:pt x="3781" y="2877"/>
                  </a:cubicBezTo>
                  <a:cubicBezTo>
                    <a:pt x="3860" y="2877"/>
                    <a:pt x="3965" y="2889"/>
                    <a:pt x="4070" y="2916"/>
                  </a:cubicBezTo>
                  <a:cubicBezTo>
                    <a:pt x="4070" y="2916"/>
                    <a:pt x="5423" y="1958"/>
                    <a:pt x="4163" y="1065"/>
                  </a:cubicBezTo>
                  <a:cubicBezTo>
                    <a:pt x="2889" y="185"/>
                    <a:pt x="2731" y="684"/>
                    <a:pt x="1681" y="172"/>
                  </a:cubicBezTo>
                  <a:cubicBezTo>
                    <a:pt x="1432" y="53"/>
                    <a:pt x="1208" y="1"/>
                    <a:pt x="101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7895086" y="2910438"/>
              <a:ext cx="52843" cy="58023"/>
            </a:xfrm>
            <a:custGeom>
              <a:avLst/>
              <a:gdLst/>
              <a:ahLst/>
              <a:cxnLst/>
              <a:rect l="l" t="t" r="r" b="b"/>
              <a:pathLst>
                <a:path w="1520" h="1669" extrusionOk="0">
                  <a:moveTo>
                    <a:pt x="884" y="1"/>
                  </a:moveTo>
                  <a:cubicBezTo>
                    <a:pt x="875" y="1"/>
                    <a:pt x="864" y="1"/>
                    <a:pt x="854" y="2"/>
                  </a:cubicBezTo>
                  <a:cubicBezTo>
                    <a:pt x="184" y="54"/>
                    <a:pt x="0" y="356"/>
                    <a:pt x="79" y="606"/>
                  </a:cubicBezTo>
                  <a:cubicBezTo>
                    <a:pt x="158" y="855"/>
                    <a:pt x="802" y="1669"/>
                    <a:pt x="802" y="1669"/>
                  </a:cubicBezTo>
                  <a:lnTo>
                    <a:pt x="1392" y="1236"/>
                  </a:lnTo>
                  <a:cubicBezTo>
                    <a:pt x="1392" y="1236"/>
                    <a:pt x="1519" y="1"/>
                    <a:pt x="88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7915145" y="2946593"/>
              <a:ext cx="391176" cy="243703"/>
            </a:xfrm>
            <a:custGeom>
              <a:avLst/>
              <a:gdLst/>
              <a:ahLst/>
              <a:cxnLst/>
              <a:rect l="l" t="t" r="r" b="b"/>
              <a:pathLst>
                <a:path w="11252" h="7010" extrusionOk="0">
                  <a:moveTo>
                    <a:pt x="783" y="0"/>
                  </a:moveTo>
                  <a:cubicBezTo>
                    <a:pt x="147" y="0"/>
                    <a:pt x="1" y="511"/>
                    <a:pt x="1" y="511"/>
                  </a:cubicBezTo>
                  <a:cubicBezTo>
                    <a:pt x="1" y="511"/>
                    <a:pt x="198" y="6944"/>
                    <a:pt x="1865" y="7010"/>
                  </a:cubicBezTo>
                  <a:lnTo>
                    <a:pt x="2128" y="7010"/>
                  </a:lnTo>
                  <a:cubicBezTo>
                    <a:pt x="3218" y="6971"/>
                    <a:pt x="4977" y="6472"/>
                    <a:pt x="5935" y="6130"/>
                  </a:cubicBezTo>
                  <a:cubicBezTo>
                    <a:pt x="6054" y="6090"/>
                    <a:pt x="6159" y="6052"/>
                    <a:pt x="6250" y="6012"/>
                  </a:cubicBezTo>
                  <a:cubicBezTo>
                    <a:pt x="7091" y="5658"/>
                    <a:pt x="7813" y="5290"/>
                    <a:pt x="8429" y="4935"/>
                  </a:cubicBezTo>
                  <a:cubicBezTo>
                    <a:pt x="8600" y="4830"/>
                    <a:pt x="8757" y="4739"/>
                    <a:pt x="8915" y="4646"/>
                  </a:cubicBezTo>
                  <a:cubicBezTo>
                    <a:pt x="10503" y="3636"/>
                    <a:pt x="11252" y="2769"/>
                    <a:pt x="11252" y="2769"/>
                  </a:cubicBezTo>
                  <a:cubicBezTo>
                    <a:pt x="11252" y="2769"/>
                    <a:pt x="9125" y="372"/>
                    <a:pt x="7739" y="372"/>
                  </a:cubicBezTo>
                  <a:cubicBezTo>
                    <a:pt x="7693" y="372"/>
                    <a:pt x="7648" y="374"/>
                    <a:pt x="7603" y="380"/>
                  </a:cubicBezTo>
                  <a:cubicBezTo>
                    <a:pt x="5639" y="620"/>
                    <a:pt x="3371" y="3965"/>
                    <a:pt x="2848" y="3965"/>
                  </a:cubicBezTo>
                  <a:cubicBezTo>
                    <a:pt x="2829" y="3965"/>
                    <a:pt x="2812" y="3960"/>
                    <a:pt x="2798" y="3951"/>
                  </a:cubicBezTo>
                  <a:cubicBezTo>
                    <a:pt x="2325" y="3662"/>
                    <a:pt x="1039" y="25"/>
                    <a:pt x="1039" y="25"/>
                  </a:cubicBezTo>
                  <a:cubicBezTo>
                    <a:pt x="945" y="8"/>
                    <a:pt x="860" y="0"/>
                    <a:pt x="7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8011931" y="4114558"/>
              <a:ext cx="143823" cy="73458"/>
            </a:xfrm>
            <a:custGeom>
              <a:avLst/>
              <a:gdLst/>
              <a:ahLst/>
              <a:cxnLst/>
              <a:rect l="l" t="t" r="r" b="b"/>
              <a:pathLst>
                <a:path w="4137" h="2113" extrusionOk="0">
                  <a:moveTo>
                    <a:pt x="2856" y="0"/>
                  </a:moveTo>
                  <a:cubicBezTo>
                    <a:pt x="2683" y="0"/>
                    <a:pt x="2545" y="80"/>
                    <a:pt x="2495" y="301"/>
                  </a:cubicBezTo>
                  <a:cubicBezTo>
                    <a:pt x="2311" y="1115"/>
                    <a:pt x="1234" y="1470"/>
                    <a:pt x="618" y="1561"/>
                  </a:cubicBezTo>
                  <a:cubicBezTo>
                    <a:pt x="0" y="1666"/>
                    <a:pt x="0" y="2113"/>
                    <a:pt x="0" y="2113"/>
                  </a:cubicBezTo>
                  <a:lnTo>
                    <a:pt x="3834" y="2113"/>
                  </a:lnTo>
                  <a:cubicBezTo>
                    <a:pt x="4136" y="1969"/>
                    <a:pt x="4005" y="551"/>
                    <a:pt x="4005" y="551"/>
                  </a:cubicBezTo>
                  <a:cubicBezTo>
                    <a:pt x="4005" y="551"/>
                    <a:pt x="3310" y="0"/>
                    <a:pt x="2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8051633" y="3383311"/>
              <a:ext cx="171148" cy="758120"/>
            </a:xfrm>
            <a:custGeom>
              <a:avLst/>
              <a:gdLst/>
              <a:ahLst/>
              <a:cxnLst/>
              <a:rect l="l" t="t" r="r" b="b"/>
              <a:pathLst>
                <a:path w="4923" h="21807" extrusionOk="0">
                  <a:moveTo>
                    <a:pt x="119" y="1"/>
                  </a:moveTo>
                  <a:cubicBezTo>
                    <a:pt x="119" y="1"/>
                    <a:pt x="1" y="2128"/>
                    <a:pt x="53" y="4438"/>
                  </a:cubicBezTo>
                  <a:cubicBezTo>
                    <a:pt x="66" y="5370"/>
                    <a:pt x="119" y="6329"/>
                    <a:pt x="211" y="7182"/>
                  </a:cubicBezTo>
                  <a:cubicBezTo>
                    <a:pt x="618" y="11252"/>
                    <a:pt x="762" y="16176"/>
                    <a:pt x="828" y="17134"/>
                  </a:cubicBezTo>
                  <a:cubicBezTo>
                    <a:pt x="920" y="18775"/>
                    <a:pt x="1248" y="21414"/>
                    <a:pt x="1248" y="21414"/>
                  </a:cubicBezTo>
                  <a:cubicBezTo>
                    <a:pt x="1248" y="21414"/>
                    <a:pt x="1667" y="21807"/>
                    <a:pt x="2491" y="21807"/>
                  </a:cubicBezTo>
                  <a:cubicBezTo>
                    <a:pt x="2688" y="21807"/>
                    <a:pt x="2909" y="21784"/>
                    <a:pt x="3152" y="21729"/>
                  </a:cubicBezTo>
                  <a:cubicBezTo>
                    <a:pt x="3152" y="21729"/>
                    <a:pt x="4201" y="17935"/>
                    <a:pt x="4424" y="13944"/>
                  </a:cubicBezTo>
                  <a:cubicBezTo>
                    <a:pt x="4438" y="13878"/>
                    <a:pt x="4438" y="13812"/>
                    <a:pt x="4438" y="13746"/>
                  </a:cubicBezTo>
                  <a:cubicBezTo>
                    <a:pt x="4464" y="13221"/>
                    <a:pt x="4490" y="12617"/>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8051633" y="3383311"/>
              <a:ext cx="171148" cy="415824"/>
            </a:xfrm>
            <a:custGeom>
              <a:avLst/>
              <a:gdLst/>
              <a:ahLst/>
              <a:cxnLst/>
              <a:rect l="l" t="t" r="r" b="b"/>
              <a:pathLst>
                <a:path w="4923" h="11961" extrusionOk="0">
                  <a:moveTo>
                    <a:pt x="119" y="1"/>
                  </a:moveTo>
                  <a:cubicBezTo>
                    <a:pt x="119" y="1"/>
                    <a:pt x="1" y="2128"/>
                    <a:pt x="53" y="4438"/>
                  </a:cubicBezTo>
                  <a:cubicBezTo>
                    <a:pt x="1274" y="6539"/>
                    <a:pt x="3598" y="10411"/>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7989091" y="3103766"/>
              <a:ext cx="141528" cy="86530"/>
            </a:xfrm>
            <a:custGeom>
              <a:avLst/>
              <a:gdLst/>
              <a:ahLst/>
              <a:cxnLst/>
              <a:rect l="l" t="t" r="r" b="b"/>
              <a:pathLst>
                <a:path w="4071" h="2489" extrusionOk="0">
                  <a:moveTo>
                    <a:pt x="3442" y="1"/>
                  </a:moveTo>
                  <a:cubicBezTo>
                    <a:pt x="2868" y="1"/>
                    <a:pt x="2232" y="1191"/>
                    <a:pt x="1826" y="1675"/>
                  </a:cubicBezTo>
                  <a:cubicBezTo>
                    <a:pt x="1380" y="2213"/>
                    <a:pt x="172" y="2462"/>
                    <a:pt x="1" y="2489"/>
                  </a:cubicBezTo>
                  <a:cubicBezTo>
                    <a:pt x="1091" y="2450"/>
                    <a:pt x="2850" y="1951"/>
                    <a:pt x="3808" y="1609"/>
                  </a:cubicBezTo>
                  <a:cubicBezTo>
                    <a:pt x="3979" y="1058"/>
                    <a:pt x="4071" y="467"/>
                    <a:pt x="3769" y="152"/>
                  </a:cubicBezTo>
                  <a:cubicBezTo>
                    <a:pt x="3664" y="46"/>
                    <a:pt x="3554"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8362432" y="3511316"/>
              <a:ext cx="50235" cy="100645"/>
            </a:xfrm>
            <a:custGeom>
              <a:avLst/>
              <a:gdLst/>
              <a:ahLst/>
              <a:cxnLst/>
              <a:rect l="l" t="t" r="r" b="b"/>
              <a:pathLst>
                <a:path w="1445" h="2895" extrusionOk="0">
                  <a:moveTo>
                    <a:pt x="735" y="1"/>
                  </a:moveTo>
                  <a:cubicBezTo>
                    <a:pt x="555" y="1"/>
                    <a:pt x="380" y="60"/>
                    <a:pt x="368" y="284"/>
                  </a:cubicBezTo>
                  <a:cubicBezTo>
                    <a:pt x="342" y="743"/>
                    <a:pt x="0" y="1373"/>
                    <a:pt x="79" y="1570"/>
                  </a:cubicBezTo>
                  <a:cubicBezTo>
                    <a:pt x="142" y="1745"/>
                    <a:pt x="299" y="2217"/>
                    <a:pt x="394" y="2217"/>
                  </a:cubicBezTo>
                  <a:cubicBezTo>
                    <a:pt x="399" y="2217"/>
                    <a:pt x="403" y="2216"/>
                    <a:pt x="408" y="2213"/>
                  </a:cubicBezTo>
                  <a:cubicBezTo>
                    <a:pt x="487" y="2167"/>
                    <a:pt x="448" y="1694"/>
                    <a:pt x="524" y="1694"/>
                  </a:cubicBezTo>
                  <a:cubicBezTo>
                    <a:pt x="535" y="1694"/>
                    <a:pt x="548" y="1704"/>
                    <a:pt x="565" y="1728"/>
                  </a:cubicBezTo>
                  <a:cubicBezTo>
                    <a:pt x="673" y="1897"/>
                    <a:pt x="682" y="2895"/>
                    <a:pt x="825" y="2895"/>
                  </a:cubicBezTo>
                  <a:cubicBezTo>
                    <a:pt x="838" y="2895"/>
                    <a:pt x="852" y="2887"/>
                    <a:pt x="867" y="2870"/>
                  </a:cubicBezTo>
                  <a:cubicBezTo>
                    <a:pt x="1051" y="2647"/>
                    <a:pt x="1339" y="1767"/>
                    <a:pt x="1392" y="1504"/>
                  </a:cubicBezTo>
                  <a:cubicBezTo>
                    <a:pt x="1444" y="1241"/>
                    <a:pt x="1143" y="74"/>
                    <a:pt x="1143" y="74"/>
                  </a:cubicBezTo>
                  <a:cubicBezTo>
                    <a:pt x="1143" y="74"/>
                    <a:pt x="936" y="1"/>
                    <a:pt x="735"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8391183" y="4067486"/>
              <a:ext cx="115524" cy="121017"/>
            </a:xfrm>
            <a:custGeom>
              <a:avLst/>
              <a:gdLst/>
              <a:ahLst/>
              <a:cxnLst/>
              <a:rect l="l" t="t" r="r" b="b"/>
              <a:pathLst>
                <a:path w="3323" h="3481" extrusionOk="0">
                  <a:moveTo>
                    <a:pt x="2417" y="1"/>
                  </a:moveTo>
                  <a:lnTo>
                    <a:pt x="1288" y="263"/>
                  </a:lnTo>
                  <a:cubicBezTo>
                    <a:pt x="1288" y="263"/>
                    <a:pt x="1195" y="1051"/>
                    <a:pt x="1235" y="1642"/>
                  </a:cubicBezTo>
                  <a:cubicBezTo>
                    <a:pt x="1261" y="2233"/>
                    <a:pt x="1064" y="2863"/>
                    <a:pt x="526" y="2981"/>
                  </a:cubicBezTo>
                  <a:cubicBezTo>
                    <a:pt x="1" y="3099"/>
                    <a:pt x="224" y="3480"/>
                    <a:pt x="224" y="3480"/>
                  </a:cubicBezTo>
                  <a:lnTo>
                    <a:pt x="1642" y="3480"/>
                  </a:lnTo>
                  <a:cubicBezTo>
                    <a:pt x="1944" y="3480"/>
                    <a:pt x="2285" y="3178"/>
                    <a:pt x="2364" y="2640"/>
                  </a:cubicBezTo>
                  <a:cubicBezTo>
                    <a:pt x="2443" y="2101"/>
                    <a:pt x="3059" y="1800"/>
                    <a:pt x="3191" y="1366"/>
                  </a:cubicBezTo>
                  <a:cubicBezTo>
                    <a:pt x="3322" y="920"/>
                    <a:pt x="2639" y="289"/>
                    <a:pt x="2639" y="289"/>
                  </a:cubicBezTo>
                  <a:lnTo>
                    <a:pt x="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8082226" y="3375106"/>
              <a:ext cx="400736" cy="720713"/>
            </a:xfrm>
            <a:custGeom>
              <a:avLst/>
              <a:gdLst/>
              <a:ahLst/>
              <a:cxnLst/>
              <a:rect l="l" t="t" r="r" b="b"/>
              <a:pathLst>
                <a:path w="11527" h="20731" extrusionOk="0">
                  <a:moveTo>
                    <a:pt x="5895" y="0"/>
                  </a:moveTo>
                  <a:lnTo>
                    <a:pt x="0" y="1471"/>
                  </a:lnTo>
                  <a:cubicBezTo>
                    <a:pt x="0" y="1471"/>
                    <a:pt x="4489" y="11094"/>
                    <a:pt x="6892" y="15321"/>
                  </a:cubicBezTo>
                  <a:cubicBezTo>
                    <a:pt x="9282" y="19549"/>
                    <a:pt x="10030" y="20731"/>
                    <a:pt x="10030" y="20731"/>
                  </a:cubicBezTo>
                  <a:cubicBezTo>
                    <a:pt x="10030" y="20731"/>
                    <a:pt x="11409" y="20193"/>
                    <a:pt x="11526" y="19825"/>
                  </a:cubicBezTo>
                  <a:cubicBezTo>
                    <a:pt x="11526" y="19825"/>
                    <a:pt x="10621" y="11659"/>
                    <a:pt x="9006" y="9676"/>
                  </a:cubicBezTo>
                  <a:cubicBezTo>
                    <a:pt x="8100" y="8547"/>
                    <a:pt x="7036" y="5173"/>
                    <a:pt x="6997" y="4004"/>
                  </a:cubicBezTo>
                  <a:cubicBezTo>
                    <a:pt x="6945" y="2823"/>
                    <a:pt x="5895" y="0"/>
                    <a:pt x="5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8047079" y="2950591"/>
              <a:ext cx="329989" cy="536076"/>
            </a:xfrm>
            <a:custGeom>
              <a:avLst/>
              <a:gdLst/>
              <a:ahLst/>
              <a:cxnLst/>
              <a:rect l="l" t="t" r="r" b="b"/>
              <a:pathLst>
                <a:path w="9492" h="15420" extrusionOk="0">
                  <a:moveTo>
                    <a:pt x="5046" y="1"/>
                  </a:moveTo>
                  <a:cubicBezTo>
                    <a:pt x="4023" y="1"/>
                    <a:pt x="3572" y="422"/>
                    <a:pt x="3572" y="422"/>
                  </a:cubicBezTo>
                  <a:cubicBezTo>
                    <a:pt x="3572" y="422"/>
                    <a:pt x="2061" y="1131"/>
                    <a:pt x="1379" y="3180"/>
                  </a:cubicBezTo>
                  <a:cubicBezTo>
                    <a:pt x="1" y="7288"/>
                    <a:pt x="171" y="13183"/>
                    <a:pt x="171" y="13183"/>
                  </a:cubicBezTo>
                  <a:cubicBezTo>
                    <a:pt x="171" y="13183"/>
                    <a:pt x="1629" y="14758"/>
                    <a:pt x="4123" y="15231"/>
                  </a:cubicBezTo>
                  <a:cubicBezTo>
                    <a:pt x="4618" y="15326"/>
                    <a:pt x="5346" y="15419"/>
                    <a:pt x="6045" y="15419"/>
                  </a:cubicBezTo>
                  <a:cubicBezTo>
                    <a:pt x="6884" y="15419"/>
                    <a:pt x="7681" y="15286"/>
                    <a:pt x="7982" y="14863"/>
                  </a:cubicBezTo>
                  <a:cubicBezTo>
                    <a:pt x="8113" y="14680"/>
                    <a:pt x="8113" y="14417"/>
                    <a:pt x="8087" y="13983"/>
                  </a:cubicBezTo>
                  <a:cubicBezTo>
                    <a:pt x="8008" y="12894"/>
                    <a:pt x="7732" y="10767"/>
                    <a:pt x="8980" y="6501"/>
                  </a:cubicBezTo>
                  <a:cubicBezTo>
                    <a:pt x="9098" y="6107"/>
                    <a:pt x="9176" y="5727"/>
                    <a:pt x="9229" y="5359"/>
                  </a:cubicBezTo>
                  <a:cubicBezTo>
                    <a:pt x="9491" y="3180"/>
                    <a:pt x="9465" y="1538"/>
                    <a:pt x="7575" y="659"/>
                  </a:cubicBezTo>
                  <a:cubicBezTo>
                    <a:pt x="6502" y="157"/>
                    <a:pt x="5668" y="1"/>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8175327" y="2862114"/>
              <a:ext cx="83540" cy="111178"/>
            </a:xfrm>
            <a:custGeom>
              <a:avLst/>
              <a:gdLst/>
              <a:ahLst/>
              <a:cxnLst/>
              <a:rect l="l" t="t" r="r" b="b"/>
              <a:pathLst>
                <a:path w="2403" h="3198" extrusionOk="0">
                  <a:moveTo>
                    <a:pt x="2047" y="0"/>
                  </a:moveTo>
                  <a:lnTo>
                    <a:pt x="1090" y="630"/>
                  </a:lnTo>
                  <a:lnTo>
                    <a:pt x="79" y="1299"/>
                  </a:lnTo>
                  <a:cubicBezTo>
                    <a:pt x="79" y="1299"/>
                    <a:pt x="40" y="1693"/>
                    <a:pt x="27" y="2101"/>
                  </a:cubicBezTo>
                  <a:cubicBezTo>
                    <a:pt x="14" y="2521"/>
                    <a:pt x="0" y="2941"/>
                    <a:pt x="67" y="2980"/>
                  </a:cubicBezTo>
                  <a:cubicBezTo>
                    <a:pt x="379" y="3134"/>
                    <a:pt x="699" y="3198"/>
                    <a:pt x="1000" y="3198"/>
                  </a:cubicBezTo>
                  <a:cubicBezTo>
                    <a:pt x="1467" y="3198"/>
                    <a:pt x="1891" y="3044"/>
                    <a:pt x="2179" y="2836"/>
                  </a:cubicBezTo>
                  <a:cubicBezTo>
                    <a:pt x="2403" y="2679"/>
                    <a:pt x="1930" y="2180"/>
                    <a:pt x="2047"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8176231" y="2884016"/>
              <a:ext cx="64385" cy="51139"/>
            </a:xfrm>
            <a:custGeom>
              <a:avLst/>
              <a:gdLst/>
              <a:ahLst/>
              <a:cxnLst/>
              <a:rect l="l" t="t" r="r" b="b"/>
              <a:pathLst>
                <a:path w="1852" h="1471" extrusionOk="0">
                  <a:moveTo>
                    <a:pt x="1064" y="0"/>
                  </a:moveTo>
                  <a:lnTo>
                    <a:pt x="53" y="617"/>
                  </a:lnTo>
                  <a:cubicBezTo>
                    <a:pt x="53" y="617"/>
                    <a:pt x="14" y="1063"/>
                    <a:pt x="1" y="1471"/>
                  </a:cubicBezTo>
                  <a:cubicBezTo>
                    <a:pt x="1195" y="1247"/>
                    <a:pt x="1851" y="263"/>
                    <a:pt x="1851" y="263"/>
                  </a:cubicBezTo>
                  <a:lnTo>
                    <a:pt x="1064" y="0"/>
                  </a:lnTo>
                  <a:close/>
                </a:path>
              </a:pathLst>
            </a:custGeom>
            <a:solidFill>
              <a:srgbClr val="F99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8125126" y="2760670"/>
              <a:ext cx="167950" cy="147125"/>
            </a:xfrm>
            <a:custGeom>
              <a:avLst/>
              <a:gdLst/>
              <a:ahLst/>
              <a:cxnLst/>
              <a:rect l="l" t="t" r="r" b="b"/>
              <a:pathLst>
                <a:path w="4831" h="4232" extrusionOk="0">
                  <a:moveTo>
                    <a:pt x="2011" y="1"/>
                  </a:moveTo>
                  <a:cubicBezTo>
                    <a:pt x="1422" y="1"/>
                    <a:pt x="1136" y="298"/>
                    <a:pt x="933" y="594"/>
                  </a:cubicBezTo>
                  <a:cubicBezTo>
                    <a:pt x="630" y="1054"/>
                    <a:pt x="0" y="3680"/>
                    <a:pt x="618" y="3955"/>
                  </a:cubicBezTo>
                  <a:cubicBezTo>
                    <a:pt x="618" y="3955"/>
                    <a:pt x="1354" y="4232"/>
                    <a:pt x="2107" y="4232"/>
                  </a:cubicBezTo>
                  <a:cubicBezTo>
                    <a:pt x="2725" y="4232"/>
                    <a:pt x="3354" y="4045"/>
                    <a:pt x="3597" y="3365"/>
                  </a:cubicBezTo>
                  <a:cubicBezTo>
                    <a:pt x="4148" y="1854"/>
                    <a:pt x="4831" y="961"/>
                    <a:pt x="3295" y="319"/>
                  </a:cubicBezTo>
                  <a:cubicBezTo>
                    <a:pt x="2751" y="90"/>
                    <a:pt x="2335" y="1"/>
                    <a:pt x="2011"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8110038" y="2726253"/>
              <a:ext cx="200385" cy="153244"/>
            </a:xfrm>
            <a:custGeom>
              <a:avLst/>
              <a:gdLst/>
              <a:ahLst/>
              <a:cxnLst/>
              <a:rect l="l" t="t" r="r" b="b"/>
              <a:pathLst>
                <a:path w="5764" h="4408" extrusionOk="0">
                  <a:moveTo>
                    <a:pt x="1965" y="1"/>
                  </a:moveTo>
                  <a:cubicBezTo>
                    <a:pt x="0" y="1"/>
                    <a:pt x="457" y="1552"/>
                    <a:pt x="737" y="1794"/>
                  </a:cubicBezTo>
                  <a:cubicBezTo>
                    <a:pt x="815" y="1862"/>
                    <a:pt x="941" y="1884"/>
                    <a:pt x="1094" y="1884"/>
                  </a:cubicBezTo>
                  <a:cubicBezTo>
                    <a:pt x="1392" y="1884"/>
                    <a:pt x="1796" y="1800"/>
                    <a:pt x="2162" y="1800"/>
                  </a:cubicBezTo>
                  <a:cubicBezTo>
                    <a:pt x="2303" y="1800"/>
                    <a:pt x="2438" y="1812"/>
                    <a:pt x="2560" y="1846"/>
                  </a:cubicBezTo>
                  <a:cubicBezTo>
                    <a:pt x="3164" y="2018"/>
                    <a:pt x="3111" y="2937"/>
                    <a:pt x="3295" y="3094"/>
                  </a:cubicBezTo>
                  <a:cubicBezTo>
                    <a:pt x="3342" y="3137"/>
                    <a:pt x="3374" y="3154"/>
                    <a:pt x="3402" y="3154"/>
                  </a:cubicBezTo>
                  <a:cubicBezTo>
                    <a:pt x="3481" y="3154"/>
                    <a:pt x="3517" y="3008"/>
                    <a:pt x="3742" y="2949"/>
                  </a:cubicBezTo>
                  <a:cubicBezTo>
                    <a:pt x="3762" y="2945"/>
                    <a:pt x="3780" y="2943"/>
                    <a:pt x="3797" y="2943"/>
                  </a:cubicBezTo>
                  <a:cubicBezTo>
                    <a:pt x="4048" y="2943"/>
                    <a:pt x="3983" y="3375"/>
                    <a:pt x="3847" y="3646"/>
                  </a:cubicBezTo>
                  <a:cubicBezTo>
                    <a:pt x="3703" y="3934"/>
                    <a:pt x="4018" y="4407"/>
                    <a:pt x="4018" y="4407"/>
                  </a:cubicBezTo>
                  <a:lnTo>
                    <a:pt x="4491" y="4066"/>
                  </a:lnTo>
                  <a:cubicBezTo>
                    <a:pt x="4963" y="3724"/>
                    <a:pt x="5685" y="2004"/>
                    <a:pt x="5580" y="1584"/>
                  </a:cubicBezTo>
                  <a:cubicBezTo>
                    <a:pt x="5580" y="1558"/>
                    <a:pt x="5567" y="1519"/>
                    <a:pt x="5554" y="1479"/>
                  </a:cubicBezTo>
                  <a:cubicBezTo>
                    <a:pt x="5570" y="1463"/>
                    <a:pt x="5601" y="1452"/>
                    <a:pt x="5650" y="1452"/>
                  </a:cubicBezTo>
                  <a:cubicBezTo>
                    <a:pt x="5680" y="1452"/>
                    <a:pt x="5718" y="1456"/>
                    <a:pt x="5764" y="1466"/>
                  </a:cubicBezTo>
                  <a:cubicBezTo>
                    <a:pt x="5764" y="1466"/>
                    <a:pt x="5685" y="1387"/>
                    <a:pt x="5554" y="1361"/>
                  </a:cubicBezTo>
                  <a:cubicBezTo>
                    <a:pt x="5567" y="1190"/>
                    <a:pt x="5527" y="889"/>
                    <a:pt x="5265" y="757"/>
                  </a:cubicBezTo>
                  <a:lnTo>
                    <a:pt x="5265" y="757"/>
                  </a:lnTo>
                  <a:cubicBezTo>
                    <a:pt x="5265" y="757"/>
                    <a:pt x="5396" y="862"/>
                    <a:pt x="5383" y="1046"/>
                  </a:cubicBezTo>
                  <a:cubicBezTo>
                    <a:pt x="5121" y="652"/>
                    <a:pt x="4477" y="258"/>
                    <a:pt x="2508" y="35"/>
                  </a:cubicBezTo>
                  <a:cubicBezTo>
                    <a:pt x="2309" y="11"/>
                    <a:pt x="2128" y="1"/>
                    <a:pt x="1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8262935" y="3134185"/>
              <a:ext cx="104990" cy="302560"/>
            </a:xfrm>
            <a:custGeom>
              <a:avLst/>
              <a:gdLst/>
              <a:ahLst/>
              <a:cxnLst/>
              <a:rect l="l" t="t" r="r" b="b"/>
              <a:pathLst>
                <a:path w="3020" h="8703" extrusionOk="0">
                  <a:moveTo>
                    <a:pt x="2452" y="1"/>
                  </a:moveTo>
                  <a:cubicBezTo>
                    <a:pt x="1529" y="1"/>
                    <a:pt x="394" y="458"/>
                    <a:pt x="394" y="458"/>
                  </a:cubicBezTo>
                  <a:cubicBezTo>
                    <a:pt x="394" y="458"/>
                    <a:pt x="0" y="6090"/>
                    <a:pt x="1878" y="8702"/>
                  </a:cubicBezTo>
                  <a:cubicBezTo>
                    <a:pt x="1799" y="7613"/>
                    <a:pt x="1523" y="5486"/>
                    <a:pt x="2771" y="1220"/>
                  </a:cubicBezTo>
                  <a:cubicBezTo>
                    <a:pt x="2889" y="826"/>
                    <a:pt x="2967" y="446"/>
                    <a:pt x="3020" y="78"/>
                  </a:cubicBezTo>
                  <a:cubicBezTo>
                    <a:pt x="2851" y="23"/>
                    <a:pt x="2657" y="1"/>
                    <a:pt x="2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8164828" y="2983027"/>
              <a:ext cx="282535" cy="544594"/>
            </a:xfrm>
            <a:custGeom>
              <a:avLst/>
              <a:gdLst/>
              <a:ahLst/>
              <a:cxnLst/>
              <a:rect l="l" t="t" r="r" b="b"/>
              <a:pathLst>
                <a:path w="8127" h="15665" extrusionOk="0">
                  <a:moveTo>
                    <a:pt x="4700" y="1"/>
                  </a:moveTo>
                  <a:cubicBezTo>
                    <a:pt x="4700" y="1"/>
                    <a:pt x="1" y="4058"/>
                    <a:pt x="696" y="4281"/>
                  </a:cubicBezTo>
                  <a:cubicBezTo>
                    <a:pt x="2481" y="4859"/>
                    <a:pt x="5763" y="9322"/>
                    <a:pt x="5737" y="10018"/>
                  </a:cubicBezTo>
                  <a:cubicBezTo>
                    <a:pt x="5672" y="11725"/>
                    <a:pt x="5934" y="15308"/>
                    <a:pt x="5934" y="15308"/>
                  </a:cubicBezTo>
                  <a:cubicBezTo>
                    <a:pt x="5934" y="15308"/>
                    <a:pt x="6104" y="15558"/>
                    <a:pt x="6472" y="15637"/>
                  </a:cubicBezTo>
                  <a:cubicBezTo>
                    <a:pt x="6570" y="15657"/>
                    <a:pt x="6653" y="15664"/>
                    <a:pt x="6722" y="15664"/>
                  </a:cubicBezTo>
                  <a:cubicBezTo>
                    <a:pt x="6929" y="15664"/>
                    <a:pt x="7011" y="15597"/>
                    <a:pt x="7011" y="15597"/>
                  </a:cubicBezTo>
                  <a:cubicBezTo>
                    <a:pt x="7011" y="15597"/>
                    <a:pt x="8126" y="10202"/>
                    <a:pt x="8021" y="9283"/>
                  </a:cubicBezTo>
                  <a:cubicBezTo>
                    <a:pt x="7930" y="8365"/>
                    <a:pt x="7050" y="5436"/>
                    <a:pt x="6564" y="3441"/>
                  </a:cubicBezTo>
                  <a:cubicBezTo>
                    <a:pt x="5842" y="421"/>
                    <a:pt x="4700" y="1"/>
                    <a:pt x="47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7880485" y="2831590"/>
              <a:ext cx="74432" cy="160719"/>
            </a:xfrm>
            <a:custGeom>
              <a:avLst/>
              <a:gdLst/>
              <a:ahLst/>
              <a:cxnLst/>
              <a:rect l="l" t="t" r="r" b="b"/>
              <a:pathLst>
                <a:path w="2141" h="4623" extrusionOk="0">
                  <a:moveTo>
                    <a:pt x="1399" y="1"/>
                  </a:moveTo>
                  <a:cubicBezTo>
                    <a:pt x="1079" y="1"/>
                    <a:pt x="793" y="223"/>
                    <a:pt x="723" y="549"/>
                  </a:cubicBezTo>
                  <a:lnTo>
                    <a:pt x="79" y="3805"/>
                  </a:lnTo>
                  <a:cubicBezTo>
                    <a:pt x="0" y="4173"/>
                    <a:pt x="236" y="4541"/>
                    <a:pt x="604" y="4607"/>
                  </a:cubicBezTo>
                  <a:cubicBezTo>
                    <a:pt x="652" y="4617"/>
                    <a:pt x="700" y="4622"/>
                    <a:pt x="747" y="4622"/>
                  </a:cubicBezTo>
                  <a:cubicBezTo>
                    <a:pt x="1062" y="4622"/>
                    <a:pt x="1348" y="4402"/>
                    <a:pt x="1405" y="4082"/>
                  </a:cubicBezTo>
                  <a:lnTo>
                    <a:pt x="2062" y="812"/>
                  </a:lnTo>
                  <a:cubicBezTo>
                    <a:pt x="2141" y="444"/>
                    <a:pt x="1891" y="90"/>
                    <a:pt x="1523" y="12"/>
                  </a:cubicBezTo>
                  <a:cubicBezTo>
                    <a:pt x="1481" y="4"/>
                    <a:pt x="1440" y="1"/>
                    <a:pt x="13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886812" y="2881235"/>
              <a:ext cx="35252" cy="29655"/>
            </a:xfrm>
            <a:custGeom>
              <a:avLst/>
              <a:gdLst/>
              <a:ahLst/>
              <a:cxnLst/>
              <a:rect l="l" t="t" r="r" b="b"/>
              <a:pathLst>
                <a:path w="1014" h="853" extrusionOk="0">
                  <a:moveTo>
                    <a:pt x="420" y="0"/>
                  </a:moveTo>
                  <a:cubicBezTo>
                    <a:pt x="159" y="0"/>
                    <a:pt x="0" y="649"/>
                    <a:pt x="94" y="802"/>
                  </a:cubicBezTo>
                  <a:cubicBezTo>
                    <a:pt x="116" y="837"/>
                    <a:pt x="160" y="852"/>
                    <a:pt x="216" y="852"/>
                  </a:cubicBezTo>
                  <a:cubicBezTo>
                    <a:pt x="435" y="852"/>
                    <a:pt x="848" y="625"/>
                    <a:pt x="921" y="448"/>
                  </a:cubicBezTo>
                  <a:cubicBezTo>
                    <a:pt x="1013" y="224"/>
                    <a:pt x="514" y="28"/>
                    <a:pt x="514" y="28"/>
                  </a:cubicBezTo>
                  <a:cubicBezTo>
                    <a:pt x="482" y="9"/>
                    <a:pt x="450" y="0"/>
                    <a:pt x="420"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7938438" y="2905362"/>
              <a:ext cx="10082" cy="41197"/>
            </a:xfrm>
            <a:custGeom>
              <a:avLst/>
              <a:gdLst/>
              <a:ahLst/>
              <a:cxnLst/>
              <a:rect l="l" t="t" r="r" b="b"/>
              <a:pathLst>
                <a:path w="290" h="1185" extrusionOk="0">
                  <a:moveTo>
                    <a:pt x="214" y="1"/>
                  </a:moveTo>
                  <a:cubicBezTo>
                    <a:pt x="162" y="1"/>
                    <a:pt x="131" y="39"/>
                    <a:pt x="119" y="108"/>
                  </a:cubicBezTo>
                  <a:cubicBezTo>
                    <a:pt x="92" y="187"/>
                    <a:pt x="1" y="659"/>
                    <a:pt x="1" y="659"/>
                  </a:cubicBezTo>
                  <a:lnTo>
                    <a:pt x="40" y="1119"/>
                  </a:lnTo>
                  <a:lnTo>
                    <a:pt x="159" y="1185"/>
                  </a:lnTo>
                  <a:cubicBezTo>
                    <a:pt x="159" y="1185"/>
                    <a:pt x="250" y="673"/>
                    <a:pt x="250" y="437"/>
                  </a:cubicBezTo>
                  <a:cubicBezTo>
                    <a:pt x="264" y="200"/>
                    <a:pt x="290" y="3"/>
                    <a:pt x="237" y="3"/>
                  </a:cubicBezTo>
                  <a:cubicBezTo>
                    <a:pt x="229" y="1"/>
                    <a:pt x="221" y="1"/>
                    <a:pt x="21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7773652" y="2658982"/>
              <a:ext cx="275721" cy="209563"/>
            </a:xfrm>
            <a:custGeom>
              <a:avLst/>
              <a:gdLst/>
              <a:ahLst/>
              <a:cxnLst/>
              <a:rect l="l" t="t" r="r" b="b"/>
              <a:pathLst>
                <a:path w="7931" h="6028" extrusionOk="0">
                  <a:moveTo>
                    <a:pt x="1826" y="0"/>
                  </a:moveTo>
                  <a:lnTo>
                    <a:pt x="1" y="5423"/>
                  </a:lnTo>
                  <a:cubicBezTo>
                    <a:pt x="1" y="5423"/>
                    <a:pt x="146" y="5419"/>
                    <a:pt x="410" y="5419"/>
                  </a:cubicBezTo>
                  <a:cubicBezTo>
                    <a:pt x="1406" y="5419"/>
                    <a:pt x="4095" y="5477"/>
                    <a:pt x="7104" y="6027"/>
                  </a:cubicBezTo>
                  <a:lnTo>
                    <a:pt x="7498" y="5029"/>
                  </a:lnTo>
                  <a:lnTo>
                    <a:pt x="7931" y="3926"/>
                  </a:lnTo>
                  <a:cubicBezTo>
                    <a:pt x="7931" y="3926"/>
                    <a:pt x="4123" y="2285"/>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7758147" y="2655819"/>
              <a:ext cx="80829" cy="195379"/>
            </a:xfrm>
            <a:custGeom>
              <a:avLst/>
              <a:gdLst/>
              <a:ahLst/>
              <a:cxnLst/>
              <a:rect l="l" t="t" r="r" b="b"/>
              <a:pathLst>
                <a:path w="2325" h="5620" extrusionOk="0">
                  <a:moveTo>
                    <a:pt x="2152" y="0"/>
                  </a:moveTo>
                  <a:cubicBezTo>
                    <a:pt x="1981" y="0"/>
                    <a:pt x="1819" y="108"/>
                    <a:pt x="1760" y="275"/>
                  </a:cubicBezTo>
                  <a:lnTo>
                    <a:pt x="105" y="4975"/>
                  </a:lnTo>
                  <a:cubicBezTo>
                    <a:pt x="0" y="5238"/>
                    <a:pt x="158" y="5540"/>
                    <a:pt x="434" y="5619"/>
                  </a:cubicBezTo>
                  <a:lnTo>
                    <a:pt x="2325" y="39"/>
                  </a:lnTo>
                  <a:cubicBezTo>
                    <a:pt x="2269" y="12"/>
                    <a:pt x="2210" y="0"/>
                    <a:pt x="2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7984084" y="2775827"/>
              <a:ext cx="90876" cy="92649"/>
            </a:xfrm>
            <a:custGeom>
              <a:avLst/>
              <a:gdLst/>
              <a:ahLst/>
              <a:cxnLst/>
              <a:rect l="l" t="t" r="r" b="b"/>
              <a:pathLst>
                <a:path w="2614" h="2665" extrusionOk="0">
                  <a:moveTo>
                    <a:pt x="696" y="0"/>
                  </a:moveTo>
                  <a:lnTo>
                    <a:pt x="276" y="1484"/>
                  </a:lnTo>
                  <a:lnTo>
                    <a:pt x="276" y="1497"/>
                  </a:lnTo>
                  <a:lnTo>
                    <a:pt x="1" y="2469"/>
                  </a:lnTo>
                  <a:lnTo>
                    <a:pt x="1025" y="2640"/>
                  </a:lnTo>
                  <a:cubicBezTo>
                    <a:pt x="1021" y="2644"/>
                    <a:pt x="1113" y="2664"/>
                    <a:pt x="1252" y="2664"/>
                  </a:cubicBezTo>
                  <a:cubicBezTo>
                    <a:pt x="1556" y="2664"/>
                    <a:pt x="2082" y="2565"/>
                    <a:pt x="2298" y="1970"/>
                  </a:cubicBezTo>
                  <a:cubicBezTo>
                    <a:pt x="2338" y="1917"/>
                    <a:pt x="2350" y="1852"/>
                    <a:pt x="2364" y="1786"/>
                  </a:cubicBezTo>
                  <a:cubicBezTo>
                    <a:pt x="2613" y="709"/>
                    <a:pt x="2023" y="513"/>
                    <a:pt x="2023" y="513"/>
                  </a:cubicBez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6102672" y="2923718"/>
              <a:ext cx="539066" cy="1262248"/>
            </a:xfrm>
            <a:custGeom>
              <a:avLst/>
              <a:gdLst/>
              <a:ahLst/>
              <a:cxnLst/>
              <a:rect l="l" t="t" r="r" b="b"/>
              <a:pathLst>
                <a:path w="15506" h="36308" extrusionOk="0">
                  <a:moveTo>
                    <a:pt x="15506" y="0"/>
                  </a:moveTo>
                  <a:lnTo>
                    <a:pt x="3152" y="329"/>
                  </a:lnTo>
                  <a:lnTo>
                    <a:pt x="290" y="34240"/>
                  </a:lnTo>
                  <a:cubicBezTo>
                    <a:pt x="290" y="34240"/>
                    <a:pt x="1" y="36302"/>
                    <a:pt x="1524" y="36302"/>
                  </a:cubicBezTo>
                  <a:cubicBezTo>
                    <a:pt x="2364" y="36306"/>
                    <a:pt x="4036" y="36307"/>
                    <a:pt x="5891" y="36307"/>
                  </a:cubicBezTo>
                  <a:cubicBezTo>
                    <a:pt x="9603" y="36307"/>
                    <a:pt x="14049" y="36302"/>
                    <a:pt x="14049" y="36302"/>
                  </a:cubicBezTo>
                  <a:cubicBezTo>
                    <a:pt x="14049" y="36302"/>
                    <a:pt x="12145" y="35881"/>
                    <a:pt x="12171" y="34910"/>
                  </a:cubicBezTo>
                  <a:cubicBezTo>
                    <a:pt x="12197" y="33781"/>
                    <a:pt x="15506" y="0"/>
                    <a:pt x="1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6162920" y="2902268"/>
              <a:ext cx="530410" cy="1263012"/>
            </a:xfrm>
            <a:custGeom>
              <a:avLst/>
              <a:gdLst/>
              <a:ahLst/>
              <a:cxnLst/>
              <a:rect l="l" t="t" r="r" b="b"/>
              <a:pathLst>
                <a:path w="15257" h="36330" extrusionOk="0">
                  <a:moveTo>
                    <a:pt x="15257" y="1"/>
                  </a:moveTo>
                  <a:lnTo>
                    <a:pt x="2902" y="328"/>
                  </a:lnTo>
                  <a:lnTo>
                    <a:pt x="867" y="24432"/>
                  </a:lnTo>
                  <a:lnTo>
                    <a:pt x="684" y="26585"/>
                  </a:lnTo>
                  <a:lnTo>
                    <a:pt x="474" y="29132"/>
                  </a:lnTo>
                  <a:lnTo>
                    <a:pt x="302" y="31116"/>
                  </a:lnTo>
                  <a:lnTo>
                    <a:pt x="119" y="33360"/>
                  </a:lnTo>
                  <a:lnTo>
                    <a:pt x="40" y="34253"/>
                  </a:lnTo>
                  <a:cubicBezTo>
                    <a:pt x="40" y="34253"/>
                    <a:pt x="1" y="34463"/>
                    <a:pt x="14" y="34752"/>
                  </a:cubicBezTo>
                  <a:cubicBezTo>
                    <a:pt x="14" y="35356"/>
                    <a:pt x="211" y="36288"/>
                    <a:pt x="1274" y="36301"/>
                  </a:cubicBezTo>
                  <a:cubicBezTo>
                    <a:pt x="2732" y="36325"/>
                    <a:pt x="6735" y="36329"/>
                    <a:pt x="9852" y="36329"/>
                  </a:cubicBezTo>
                  <a:cubicBezTo>
                    <a:pt x="11984" y="36329"/>
                    <a:pt x="13701" y="36327"/>
                    <a:pt x="13904" y="36327"/>
                  </a:cubicBezTo>
                  <a:cubicBezTo>
                    <a:pt x="13720" y="36327"/>
                    <a:pt x="12145" y="36275"/>
                    <a:pt x="11948" y="35186"/>
                  </a:cubicBezTo>
                  <a:cubicBezTo>
                    <a:pt x="11935" y="35107"/>
                    <a:pt x="11922" y="35014"/>
                    <a:pt x="11922" y="34923"/>
                  </a:cubicBezTo>
                  <a:cubicBezTo>
                    <a:pt x="11922" y="34752"/>
                    <a:pt x="12001" y="33859"/>
                    <a:pt x="12119" y="32467"/>
                  </a:cubicBezTo>
                  <a:cubicBezTo>
                    <a:pt x="12158" y="32126"/>
                    <a:pt x="12185" y="31732"/>
                    <a:pt x="12224" y="31312"/>
                  </a:cubicBezTo>
                  <a:cubicBezTo>
                    <a:pt x="12302" y="30524"/>
                    <a:pt x="12381" y="29631"/>
                    <a:pt x="12474" y="28660"/>
                  </a:cubicBezTo>
                  <a:cubicBezTo>
                    <a:pt x="12500" y="28345"/>
                    <a:pt x="12539" y="28030"/>
                    <a:pt x="12565" y="27702"/>
                  </a:cubicBezTo>
                  <a:cubicBezTo>
                    <a:pt x="12670" y="26678"/>
                    <a:pt x="12775" y="25575"/>
                    <a:pt x="12880" y="24432"/>
                  </a:cubicBezTo>
                  <a:cubicBezTo>
                    <a:pt x="13865" y="14139"/>
                    <a:pt x="15257" y="1"/>
                    <a:pt x="15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5168363" y="2292907"/>
              <a:ext cx="2478014" cy="1555525"/>
            </a:xfrm>
            <a:custGeom>
              <a:avLst/>
              <a:gdLst/>
              <a:ahLst/>
              <a:cxnLst/>
              <a:rect l="l" t="t" r="r" b="b"/>
              <a:pathLst>
                <a:path w="71279" h="44744" extrusionOk="0">
                  <a:moveTo>
                    <a:pt x="0" y="1"/>
                  </a:moveTo>
                  <a:lnTo>
                    <a:pt x="6959" y="27927"/>
                  </a:lnTo>
                  <a:lnTo>
                    <a:pt x="7904" y="31746"/>
                  </a:lnTo>
                  <a:lnTo>
                    <a:pt x="11147" y="44744"/>
                  </a:lnTo>
                  <a:lnTo>
                    <a:pt x="71278" y="44744"/>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5135058" y="2292907"/>
              <a:ext cx="420865" cy="1589317"/>
            </a:xfrm>
            <a:custGeom>
              <a:avLst/>
              <a:gdLst/>
              <a:ahLst/>
              <a:cxnLst/>
              <a:rect l="l" t="t" r="r" b="b"/>
              <a:pathLst>
                <a:path w="12106" h="45716" extrusionOk="0">
                  <a:moveTo>
                    <a:pt x="958" y="1"/>
                  </a:moveTo>
                  <a:lnTo>
                    <a:pt x="0" y="329"/>
                  </a:lnTo>
                  <a:lnTo>
                    <a:pt x="10819" y="45715"/>
                  </a:lnTo>
                  <a:lnTo>
                    <a:pt x="12105" y="44744"/>
                  </a:lnTo>
                  <a:lnTo>
                    <a:pt x="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5511146" y="3848397"/>
              <a:ext cx="2135232" cy="33826"/>
            </a:xfrm>
            <a:custGeom>
              <a:avLst/>
              <a:gdLst/>
              <a:ahLst/>
              <a:cxnLst/>
              <a:rect l="l" t="t" r="r" b="b"/>
              <a:pathLst>
                <a:path w="61419" h="973" extrusionOk="0">
                  <a:moveTo>
                    <a:pt x="1287" y="1"/>
                  </a:moveTo>
                  <a:lnTo>
                    <a:pt x="1" y="972"/>
                  </a:lnTo>
                  <a:lnTo>
                    <a:pt x="59764" y="972"/>
                  </a:lnTo>
                  <a:lnTo>
                    <a:pt x="61418" y="1"/>
                  </a:lnTo>
                  <a:close/>
                </a:path>
              </a:pathLst>
            </a:custGeom>
            <a:solidFill>
              <a:srgbClr val="99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6240967" y="4165176"/>
              <a:ext cx="449651" cy="21033"/>
            </a:xfrm>
            <a:custGeom>
              <a:avLst/>
              <a:gdLst/>
              <a:ahLst/>
              <a:cxnLst/>
              <a:rect l="l" t="t" r="r" b="b"/>
              <a:pathLst>
                <a:path w="12934" h="605" extrusionOk="0">
                  <a:moveTo>
                    <a:pt x="1" y="0"/>
                  </a:moveTo>
                  <a:lnTo>
                    <a:pt x="1" y="604"/>
                  </a:lnTo>
                  <a:lnTo>
                    <a:pt x="12933" y="604"/>
                  </a:lnTo>
                  <a:lnTo>
                    <a:pt x="12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5168363" y="2292907"/>
              <a:ext cx="2398124" cy="1250184"/>
            </a:xfrm>
            <a:custGeom>
              <a:avLst/>
              <a:gdLst/>
              <a:ahLst/>
              <a:cxnLst/>
              <a:rect l="l" t="t" r="r" b="b"/>
              <a:pathLst>
                <a:path w="68981" h="35961" extrusionOk="0">
                  <a:moveTo>
                    <a:pt x="0" y="1"/>
                  </a:moveTo>
                  <a:lnTo>
                    <a:pt x="8954" y="35961"/>
                  </a:lnTo>
                  <a:lnTo>
                    <a:pt x="68980" y="35961"/>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5253711" y="2360038"/>
              <a:ext cx="2215087" cy="1129202"/>
            </a:xfrm>
            <a:custGeom>
              <a:avLst/>
              <a:gdLst/>
              <a:ahLst/>
              <a:cxnLst/>
              <a:rect l="l" t="t" r="r" b="b"/>
              <a:pathLst>
                <a:path w="63716" h="32481" extrusionOk="0">
                  <a:moveTo>
                    <a:pt x="1" y="0"/>
                  </a:moveTo>
                  <a:lnTo>
                    <a:pt x="972" y="3847"/>
                  </a:lnTo>
                  <a:lnTo>
                    <a:pt x="1379" y="5488"/>
                  </a:lnTo>
                  <a:lnTo>
                    <a:pt x="1865" y="7405"/>
                  </a:lnTo>
                  <a:lnTo>
                    <a:pt x="2942" y="11711"/>
                  </a:lnTo>
                  <a:lnTo>
                    <a:pt x="3047" y="12131"/>
                  </a:lnTo>
                  <a:lnTo>
                    <a:pt x="5095" y="20258"/>
                  </a:lnTo>
                  <a:lnTo>
                    <a:pt x="5410" y="21506"/>
                  </a:lnTo>
                  <a:lnTo>
                    <a:pt x="6172" y="24564"/>
                  </a:lnTo>
                  <a:lnTo>
                    <a:pt x="8154" y="32481"/>
                  </a:lnTo>
                  <a:lnTo>
                    <a:pt x="63716" y="32481"/>
                  </a:lnTo>
                  <a:lnTo>
                    <a:pt x="63152" y="30393"/>
                  </a:lnTo>
                  <a:lnTo>
                    <a:pt x="60736" y="21650"/>
                  </a:lnTo>
                  <a:lnTo>
                    <a:pt x="60605" y="21151"/>
                  </a:lnTo>
                  <a:lnTo>
                    <a:pt x="60302" y="20074"/>
                  </a:lnTo>
                  <a:lnTo>
                    <a:pt x="56810" y="7405"/>
                  </a:lnTo>
                  <a:lnTo>
                    <a:pt x="56285" y="5488"/>
                  </a:lnTo>
                  <a:lnTo>
                    <a:pt x="55826" y="3847"/>
                  </a:lnTo>
                  <a:lnTo>
                    <a:pt x="54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5253711" y="2360038"/>
              <a:ext cx="1940791" cy="133741"/>
            </a:xfrm>
            <a:custGeom>
              <a:avLst/>
              <a:gdLst/>
              <a:ahLst/>
              <a:cxnLst/>
              <a:rect l="l" t="t" r="r" b="b"/>
              <a:pathLst>
                <a:path w="55826" h="3847" extrusionOk="0">
                  <a:moveTo>
                    <a:pt x="1" y="0"/>
                  </a:moveTo>
                  <a:lnTo>
                    <a:pt x="972" y="3847"/>
                  </a:lnTo>
                  <a:lnTo>
                    <a:pt x="55826" y="3847"/>
                  </a:lnTo>
                  <a:lnTo>
                    <a:pt x="54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330402" y="2403842"/>
              <a:ext cx="37894" cy="33340"/>
            </a:xfrm>
            <a:custGeom>
              <a:avLst/>
              <a:gdLst/>
              <a:ahLst/>
              <a:cxnLst/>
              <a:rect l="l" t="t" r="r" b="b"/>
              <a:pathLst>
                <a:path w="1090" h="959" extrusionOk="0">
                  <a:moveTo>
                    <a:pt x="421" y="1"/>
                  </a:moveTo>
                  <a:cubicBezTo>
                    <a:pt x="158" y="1"/>
                    <a:pt x="1" y="211"/>
                    <a:pt x="66" y="473"/>
                  </a:cubicBezTo>
                  <a:cubicBezTo>
                    <a:pt x="132" y="748"/>
                    <a:pt x="407" y="958"/>
                    <a:pt x="670" y="958"/>
                  </a:cubicBezTo>
                  <a:cubicBezTo>
                    <a:pt x="932" y="958"/>
                    <a:pt x="1090" y="748"/>
                    <a:pt x="1025" y="473"/>
                  </a:cubicBezTo>
                  <a:cubicBezTo>
                    <a:pt x="958" y="211"/>
                    <a:pt x="696"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86096" y="2403842"/>
              <a:ext cx="37894" cy="33340"/>
            </a:xfrm>
            <a:custGeom>
              <a:avLst/>
              <a:gdLst/>
              <a:ahLst/>
              <a:cxnLst/>
              <a:rect l="l" t="t" r="r" b="b"/>
              <a:pathLst>
                <a:path w="1090" h="959" extrusionOk="0">
                  <a:moveTo>
                    <a:pt x="420" y="1"/>
                  </a:moveTo>
                  <a:cubicBezTo>
                    <a:pt x="158" y="1"/>
                    <a:pt x="0" y="211"/>
                    <a:pt x="65" y="473"/>
                  </a:cubicBezTo>
                  <a:cubicBezTo>
                    <a:pt x="132" y="748"/>
                    <a:pt x="394" y="958"/>
                    <a:pt x="657" y="958"/>
                  </a:cubicBezTo>
                  <a:cubicBezTo>
                    <a:pt x="932" y="958"/>
                    <a:pt x="1090" y="748"/>
                    <a:pt x="1024" y="473"/>
                  </a:cubicBezTo>
                  <a:cubicBezTo>
                    <a:pt x="958" y="211"/>
                    <a:pt x="683" y="1"/>
                    <a:pt x="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5445857" y="2403842"/>
              <a:ext cx="37929" cy="33340"/>
            </a:xfrm>
            <a:custGeom>
              <a:avLst/>
              <a:gdLst/>
              <a:ahLst/>
              <a:cxnLst/>
              <a:rect l="l" t="t" r="r" b="b"/>
              <a:pathLst>
                <a:path w="1091" h="959" extrusionOk="0">
                  <a:moveTo>
                    <a:pt x="421" y="1"/>
                  </a:moveTo>
                  <a:cubicBezTo>
                    <a:pt x="158" y="1"/>
                    <a:pt x="1" y="211"/>
                    <a:pt x="67" y="473"/>
                  </a:cubicBezTo>
                  <a:cubicBezTo>
                    <a:pt x="132" y="748"/>
                    <a:pt x="395" y="958"/>
                    <a:pt x="657" y="958"/>
                  </a:cubicBezTo>
                  <a:cubicBezTo>
                    <a:pt x="933" y="958"/>
                    <a:pt x="1091" y="748"/>
                    <a:pt x="1025" y="473"/>
                  </a:cubicBezTo>
                  <a:cubicBezTo>
                    <a:pt x="960" y="211"/>
                    <a:pt x="683"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6660442" y="831560"/>
              <a:ext cx="414920" cy="756591"/>
            </a:xfrm>
            <a:custGeom>
              <a:avLst/>
              <a:gdLst/>
              <a:ahLst/>
              <a:cxnLst/>
              <a:rect l="l" t="t" r="r" b="b"/>
              <a:pathLst>
                <a:path w="11935" h="21763" extrusionOk="0">
                  <a:moveTo>
                    <a:pt x="10225" y="1"/>
                  </a:moveTo>
                  <a:cubicBezTo>
                    <a:pt x="10127" y="1"/>
                    <a:pt x="10027" y="43"/>
                    <a:pt x="9952" y="141"/>
                  </a:cubicBezTo>
                  <a:lnTo>
                    <a:pt x="276" y="13099"/>
                  </a:lnTo>
                  <a:cubicBezTo>
                    <a:pt x="0" y="13463"/>
                    <a:pt x="274" y="13957"/>
                    <a:pt x="698" y="13957"/>
                  </a:cubicBezTo>
                  <a:cubicBezTo>
                    <a:pt x="719" y="13957"/>
                    <a:pt x="741" y="13956"/>
                    <a:pt x="762" y="13953"/>
                  </a:cubicBezTo>
                  <a:lnTo>
                    <a:pt x="5567" y="13362"/>
                  </a:lnTo>
                  <a:lnTo>
                    <a:pt x="2705" y="21213"/>
                  </a:lnTo>
                  <a:cubicBezTo>
                    <a:pt x="2602" y="21511"/>
                    <a:pt x="2849" y="21762"/>
                    <a:pt x="3110" y="21762"/>
                  </a:cubicBezTo>
                  <a:cubicBezTo>
                    <a:pt x="3217" y="21762"/>
                    <a:pt x="3326" y="21720"/>
                    <a:pt x="3414" y="21620"/>
                  </a:cubicBezTo>
                  <a:cubicBezTo>
                    <a:pt x="5659" y="18981"/>
                    <a:pt x="9125" y="13677"/>
                    <a:pt x="11449" y="10972"/>
                  </a:cubicBezTo>
                  <a:cubicBezTo>
                    <a:pt x="11934" y="10408"/>
                    <a:pt x="11528" y="9554"/>
                    <a:pt x="10793" y="9554"/>
                  </a:cubicBezTo>
                  <a:lnTo>
                    <a:pt x="6551" y="9554"/>
                  </a:lnTo>
                  <a:lnTo>
                    <a:pt x="10556" y="495"/>
                  </a:lnTo>
                  <a:cubicBezTo>
                    <a:pt x="10676" y="229"/>
                    <a:pt x="10454" y="1"/>
                    <a:pt x="10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5900062" y="1552412"/>
              <a:ext cx="234733" cy="597854"/>
            </a:xfrm>
            <a:custGeom>
              <a:avLst/>
              <a:gdLst/>
              <a:ahLst/>
              <a:cxnLst/>
              <a:rect l="l" t="t" r="r" b="b"/>
              <a:pathLst>
                <a:path w="6752" h="17197" extrusionOk="0">
                  <a:moveTo>
                    <a:pt x="1885" y="1"/>
                  </a:moveTo>
                  <a:cubicBezTo>
                    <a:pt x="1760" y="1"/>
                    <a:pt x="1634" y="79"/>
                    <a:pt x="1614" y="242"/>
                  </a:cubicBezTo>
                  <a:lnTo>
                    <a:pt x="38" y="12452"/>
                  </a:lnTo>
                  <a:cubicBezTo>
                    <a:pt x="0" y="12721"/>
                    <a:pt x="208" y="12919"/>
                    <a:pt x="435" y="12919"/>
                  </a:cubicBezTo>
                  <a:cubicBezTo>
                    <a:pt x="519" y="12919"/>
                    <a:pt x="605" y="12893"/>
                    <a:pt x="682" y="12833"/>
                  </a:cubicBezTo>
                  <a:lnTo>
                    <a:pt x="3650" y="10654"/>
                  </a:lnTo>
                  <a:lnTo>
                    <a:pt x="4686" y="16929"/>
                  </a:lnTo>
                  <a:cubicBezTo>
                    <a:pt x="4720" y="17108"/>
                    <a:pt x="4860" y="17196"/>
                    <a:pt x="4999" y="17196"/>
                  </a:cubicBezTo>
                  <a:cubicBezTo>
                    <a:pt x="5135" y="17196"/>
                    <a:pt x="5271" y="17111"/>
                    <a:pt x="5304" y="16942"/>
                  </a:cubicBezTo>
                  <a:cubicBezTo>
                    <a:pt x="5815" y="14356"/>
                    <a:pt x="6130" y="9537"/>
                    <a:pt x="6669" y="6859"/>
                  </a:cubicBezTo>
                  <a:cubicBezTo>
                    <a:pt x="6751" y="6427"/>
                    <a:pt x="6407" y="6076"/>
                    <a:pt x="6021" y="6076"/>
                  </a:cubicBezTo>
                  <a:cubicBezTo>
                    <a:pt x="5914" y="6076"/>
                    <a:pt x="5803" y="6103"/>
                    <a:pt x="5698" y="6163"/>
                  </a:cubicBezTo>
                  <a:lnTo>
                    <a:pt x="2888" y="7751"/>
                  </a:lnTo>
                  <a:lnTo>
                    <a:pt x="2153" y="242"/>
                  </a:lnTo>
                  <a:cubicBezTo>
                    <a:pt x="2140" y="83"/>
                    <a:pt x="2012" y="1"/>
                    <a:pt x="1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5657367" y="1730096"/>
              <a:ext cx="2092610" cy="1927719"/>
            </a:xfrm>
            <a:custGeom>
              <a:avLst/>
              <a:gdLst/>
              <a:ahLst/>
              <a:cxnLst/>
              <a:rect l="l" t="t" r="r" b="b"/>
              <a:pathLst>
                <a:path w="60193" h="55450" extrusionOk="0">
                  <a:moveTo>
                    <a:pt x="26308" y="1"/>
                  </a:moveTo>
                  <a:cubicBezTo>
                    <a:pt x="24515" y="1"/>
                    <a:pt x="22734" y="980"/>
                    <a:pt x="21895" y="2864"/>
                  </a:cubicBezTo>
                  <a:lnTo>
                    <a:pt x="1440" y="48644"/>
                  </a:lnTo>
                  <a:cubicBezTo>
                    <a:pt x="1" y="51876"/>
                    <a:pt x="2399" y="55449"/>
                    <a:pt x="5843" y="55449"/>
                  </a:cubicBezTo>
                  <a:cubicBezTo>
                    <a:pt x="5980" y="55449"/>
                    <a:pt x="6118" y="55444"/>
                    <a:pt x="6258" y="55432"/>
                  </a:cubicBezTo>
                  <a:lnTo>
                    <a:pt x="54534" y="51362"/>
                  </a:lnTo>
                  <a:cubicBezTo>
                    <a:pt x="58210" y="51047"/>
                    <a:pt x="60192" y="46924"/>
                    <a:pt x="58158" y="43866"/>
                  </a:cubicBezTo>
                  <a:lnTo>
                    <a:pt x="30324" y="2155"/>
                  </a:lnTo>
                  <a:cubicBezTo>
                    <a:pt x="29354" y="704"/>
                    <a:pt x="27827" y="1"/>
                    <a:pt x="26308" y="1"/>
                  </a:cubicBezTo>
                  <a:close/>
                </a:path>
              </a:pathLst>
            </a:custGeom>
            <a:solidFill>
              <a:srgbClr val="E3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5615232" y="1666268"/>
              <a:ext cx="2168988" cy="2055203"/>
            </a:xfrm>
            <a:custGeom>
              <a:avLst/>
              <a:gdLst/>
              <a:ahLst/>
              <a:cxnLst/>
              <a:rect l="l" t="t" r="r" b="b"/>
              <a:pathLst>
                <a:path w="62390" h="59117" extrusionOk="0">
                  <a:moveTo>
                    <a:pt x="27529" y="3665"/>
                  </a:moveTo>
                  <a:cubicBezTo>
                    <a:pt x="28531" y="3665"/>
                    <a:pt x="29444" y="4155"/>
                    <a:pt x="30013" y="5002"/>
                  </a:cubicBezTo>
                  <a:lnTo>
                    <a:pt x="57833" y="46713"/>
                  </a:lnTo>
                  <a:cubicBezTo>
                    <a:pt x="58437" y="47605"/>
                    <a:pt x="58516" y="48720"/>
                    <a:pt x="58043" y="49679"/>
                  </a:cubicBezTo>
                  <a:cubicBezTo>
                    <a:pt x="57584" y="50651"/>
                    <a:pt x="56665" y="51281"/>
                    <a:pt x="55601" y="51373"/>
                  </a:cubicBezTo>
                  <a:lnTo>
                    <a:pt x="7312" y="55443"/>
                  </a:lnTo>
                  <a:cubicBezTo>
                    <a:pt x="7234" y="55448"/>
                    <a:pt x="7156" y="55451"/>
                    <a:pt x="7078" y="55451"/>
                  </a:cubicBezTo>
                  <a:cubicBezTo>
                    <a:pt x="6102" y="55451"/>
                    <a:pt x="5193" y="54997"/>
                    <a:pt x="4622" y="54182"/>
                  </a:cubicBezTo>
                  <a:cubicBezTo>
                    <a:pt x="3991" y="53316"/>
                    <a:pt x="3886" y="52200"/>
                    <a:pt x="4319" y="51229"/>
                  </a:cubicBezTo>
                  <a:lnTo>
                    <a:pt x="24774" y="5448"/>
                  </a:lnTo>
                  <a:cubicBezTo>
                    <a:pt x="25234" y="4438"/>
                    <a:pt x="26166" y="3781"/>
                    <a:pt x="27269" y="3676"/>
                  </a:cubicBezTo>
                  <a:cubicBezTo>
                    <a:pt x="27356" y="3669"/>
                    <a:pt x="27442" y="3665"/>
                    <a:pt x="27529" y="3665"/>
                  </a:cubicBezTo>
                  <a:close/>
                  <a:moveTo>
                    <a:pt x="27546" y="1"/>
                  </a:moveTo>
                  <a:cubicBezTo>
                    <a:pt x="27350" y="1"/>
                    <a:pt x="27152" y="9"/>
                    <a:pt x="26954" y="26"/>
                  </a:cubicBezTo>
                  <a:cubicBezTo>
                    <a:pt x="24499" y="236"/>
                    <a:pt x="22437" y="1707"/>
                    <a:pt x="21427" y="3951"/>
                  </a:cubicBezTo>
                  <a:lnTo>
                    <a:pt x="984" y="49732"/>
                  </a:lnTo>
                  <a:cubicBezTo>
                    <a:pt x="0" y="51898"/>
                    <a:pt x="249" y="54366"/>
                    <a:pt x="1628" y="56309"/>
                  </a:cubicBezTo>
                  <a:cubicBezTo>
                    <a:pt x="2895" y="58095"/>
                    <a:pt x="4894" y="59116"/>
                    <a:pt x="7055" y="59116"/>
                  </a:cubicBezTo>
                  <a:cubicBezTo>
                    <a:pt x="7244" y="59116"/>
                    <a:pt x="7436" y="59108"/>
                    <a:pt x="7628" y="59092"/>
                  </a:cubicBezTo>
                  <a:lnTo>
                    <a:pt x="55904" y="55022"/>
                  </a:lnTo>
                  <a:cubicBezTo>
                    <a:pt x="58279" y="54826"/>
                    <a:pt x="60315" y="53421"/>
                    <a:pt x="61352" y="51281"/>
                  </a:cubicBezTo>
                  <a:cubicBezTo>
                    <a:pt x="62389" y="49128"/>
                    <a:pt x="62206" y="46661"/>
                    <a:pt x="60893" y="44678"/>
                  </a:cubicBezTo>
                  <a:lnTo>
                    <a:pt x="33059" y="2967"/>
                  </a:lnTo>
                  <a:cubicBezTo>
                    <a:pt x="31804" y="1085"/>
                    <a:pt x="29773" y="1"/>
                    <a:pt x="275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6437703" y="2139558"/>
              <a:ext cx="413564" cy="1269305"/>
            </a:xfrm>
            <a:custGeom>
              <a:avLst/>
              <a:gdLst/>
              <a:ahLst/>
              <a:cxnLst/>
              <a:rect l="l" t="t" r="r" b="b"/>
              <a:pathLst>
                <a:path w="11896" h="36511" extrusionOk="0">
                  <a:moveTo>
                    <a:pt x="8928" y="0"/>
                  </a:moveTo>
                  <a:lnTo>
                    <a:pt x="1" y="749"/>
                  </a:lnTo>
                  <a:lnTo>
                    <a:pt x="2980" y="24434"/>
                  </a:lnTo>
                  <a:lnTo>
                    <a:pt x="9939" y="23843"/>
                  </a:lnTo>
                  <a:lnTo>
                    <a:pt x="8928" y="0"/>
                  </a:lnTo>
                  <a:close/>
                  <a:moveTo>
                    <a:pt x="7359" y="27833"/>
                  </a:moveTo>
                  <a:cubicBezTo>
                    <a:pt x="7170" y="27833"/>
                    <a:pt x="6975" y="27842"/>
                    <a:pt x="6775" y="27860"/>
                  </a:cubicBezTo>
                  <a:cubicBezTo>
                    <a:pt x="6066" y="27913"/>
                    <a:pt x="5436" y="28084"/>
                    <a:pt x="4885" y="28347"/>
                  </a:cubicBezTo>
                  <a:cubicBezTo>
                    <a:pt x="4333" y="28609"/>
                    <a:pt x="3861" y="28951"/>
                    <a:pt x="3493" y="29371"/>
                  </a:cubicBezTo>
                  <a:cubicBezTo>
                    <a:pt x="3112" y="29791"/>
                    <a:pt x="2837" y="30276"/>
                    <a:pt x="2665" y="30827"/>
                  </a:cubicBezTo>
                  <a:cubicBezTo>
                    <a:pt x="2482" y="31379"/>
                    <a:pt x="2429" y="31957"/>
                    <a:pt x="2482" y="32574"/>
                  </a:cubicBezTo>
                  <a:cubicBezTo>
                    <a:pt x="2534" y="33204"/>
                    <a:pt x="2692" y="33767"/>
                    <a:pt x="2954" y="34266"/>
                  </a:cubicBezTo>
                  <a:cubicBezTo>
                    <a:pt x="3217" y="34765"/>
                    <a:pt x="3572" y="35185"/>
                    <a:pt x="4004" y="35540"/>
                  </a:cubicBezTo>
                  <a:cubicBezTo>
                    <a:pt x="4451" y="35894"/>
                    <a:pt x="4963" y="36157"/>
                    <a:pt x="5554" y="36328"/>
                  </a:cubicBezTo>
                  <a:cubicBezTo>
                    <a:pt x="5991" y="36445"/>
                    <a:pt x="6457" y="36511"/>
                    <a:pt x="6963" y="36511"/>
                  </a:cubicBezTo>
                  <a:cubicBezTo>
                    <a:pt x="7140" y="36511"/>
                    <a:pt x="7323" y="36502"/>
                    <a:pt x="7510" y="36486"/>
                  </a:cubicBezTo>
                  <a:cubicBezTo>
                    <a:pt x="8219" y="36419"/>
                    <a:pt x="8862" y="36262"/>
                    <a:pt x="9414" y="35999"/>
                  </a:cubicBezTo>
                  <a:cubicBezTo>
                    <a:pt x="9979" y="35724"/>
                    <a:pt x="10451" y="35383"/>
                    <a:pt x="10819" y="34963"/>
                  </a:cubicBezTo>
                  <a:cubicBezTo>
                    <a:pt x="11199" y="34542"/>
                    <a:pt x="11475" y="34070"/>
                    <a:pt x="11646" y="33531"/>
                  </a:cubicBezTo>
                  <a:cubicBezTo>
                    <a:pt x="11829" y="32994"/>
                    <a:pt x="11896" y="32417"/>
                    <a:pt x="11843" y="31786"/>
                  </a:cubicBezTo>
                  <a:cubicBezTo>
                    <a:pt x="11791" y="31169"/>
                    <a:pt x="11619" y="30605"/>
                    <a:pt x="11357" y="30092"/>
                  </a:cubicBezTo>
                  <a:cubicBezTo>
                    <a:pt x="11094" y="29581"/>
                    <a:pt x="10740" y="29147"/>
                    <a:pt x="10306" y="28806"/>
                  </a:cubicBezTo>
                  <a:cubicBezTo>
                    <a:pt x="9860" y="28452"/>
                    <a:pt x="9349" y="28189"/>
                    <a:pt x="8745" y="28018"/>
                  </a:cubicBezTo>
                  <a:cubicBezTo>
                    <a:pt x="8317" y="27895"/>
                    <a:pt x="7855" y="27833"/>
                    <a:pt x="7359" y="278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5481456" y="2982505"/>
              <a:ext cx="41614" cy="63133"/>
            </a:xfrm>
            <a:custGeom>
              <a:avLst/>
              <a:gdLst/>
              <a:ahLst/>
              <a:cxnLst/>
              <a:rect l="l" t="t" r="r" b="b"/>
              <a:pathLst>
                <a:path w="1197" h="1816" extrusionOk="0">
                  <a:moveTo>
                    <a:pt x="812" y="1"/>
                  </a:moveTo>
                  <a:cubicBezTo>
                    <a:pt x="696" y="1"/>
                    <a:pt x="345" y="400"/>
                    <a:pt x="251" y="555"/>
                  </a:cubicBezTo>
                  <a:cubicBezTo>
                    <a:pt x="158" y="712"/>
                    <a:pt x="1" y="1054"/>
                    <a:pt x="1" y="1054"/>
                  </a:cubicBezTo>
                  <a:lnTo>
                    <a:pt x="303" y="1815"/>
                  </a:lnTo>
                  <a:cubicBezTo>
                    <a:pt x="1051" y="1605"/>
                    <a:pt x="894" y="1250"/>
                    <a:pt x="1051" y="1054"/>
                  </a:cubicBezTo>
                  <a:cubicBezTo>
                    <a:pt x="1196" y="844"/>
                    <a:pt x="907" y="135"/>
                    <a:pt x="841" y="16"/>
                  </a:cubicBezTo>
                  <a:cubicBezTo>
                    <a:pt x="835" y="6"/>
                    <a:pt x="825" y="1"/>
                    <a:pt x="81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5190265" y="2944264"/>
              <a:ext cx="309061" cy="186723"/>
            </a:xfrm>
            <a:custGeom>
              <a:avLst/>
              <a:gdLst/>
              <a:ahLst/>
              <a:cxnLst/>
              <a:rect l="l" t="t" r="r" b="b"/>
              <a:pathLst>
                <a:path w="8890" h="5371" extrusionOk="0">
                  <a:moveTo>
                    <a:pt x="0" y="0"/>
                  </a:moveTo>
                  <a:lnTo>
                    <a:pt x="814" y="4057"/>
                  </a:lnTo>
                  <a:cubicBezTo>
                    <a:pt x="814" y="4057"/>
                    <a:pt x="2038" y="5370"/>
                    <a:pt x="4624" y="5370"/>
                  </a:cubicBezTo>
                  <a:cubicBezTo>
                    <a:pt x="4650" y="5370"/>
                    <a:pt x="4675" y="5370"/>
                    <a:pt x="4701" y="5370"/>
                  </a:cubicBezTo>
                  <a:cubicBezTo>
                    <a:pt x="6381" y="5357"/>
                    <a:pt x="8758" y="3125"/>
                    <a:pt x="8758" y="3125"/>
                  </a:cubicBezTo>
                  <a:cubicBezTo>
                    <a:pt x="8889" y="2560"/>
                    <a:pt x="8403" y="2101"/>
                    <a:pt x="8403" y="2101"/>
                  </a:cubicBezTo>
                  <a:cubicBezTo>
                    <a:pt x="8403" y="2101"/>
                    <a:pt x="6539" y="2691"/>
                    <a:pt x="5371" y="2928"/>
                  </a:cubicBezTo>
                  <a:cubicBezTo>
                    <a:pt x="5306" y="2940"/>
                    <a:pt x="5237" y="2946"/>
                    <a:pt x="5163" y="2946"/>
                  </a:cubicBezTo>
                  <a:cubicBezTo>
                    <a:pt x="3536" y="2946"/>
                    <a:pt x="1" y="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4950178" y="3354108"/>
              <a:ext cx="260668" cy="782804"/>
            </a:xfrm>
            <a:custGeom>
              <a:avLst/>
              <a:gdLst/>
              <a:ahLst/>
              <a:cxnLst/>
              <a:rect l="l" t="t" r="r" b="b"/>
              <a:pathLst>
                <a:path w="7498" h="22517" extrusionOk="0">
                  <a:moveTo>
                    <a:pt x="1208" y="0"/>
                  </a:moveTo>
                  <a:cubicBezTo>
                    <a:pt x="1208" y="1"/>
                    <a:pt x="1984" y="8573"/>
                    <a:pt x="986" y="11855"/>
                  </a:cubicBezTo>
                  <a:cubicBezTo>
                    <a:pt x="854" y="12315"/>
                    <a:pt x="736" y="12853"/>
                    <a:pt x="631" y="13431"/>
                  </a:cubicBezTo>
                  <a:cubicBezTo>
                    <a:pt x="1" y="17002"/>
                    <a:pt x="14" y="22294"/>
                    <a:pt x="14" y="22294"/>
                  </a:cubicBezTo>
                  <a:cubicBezTo>
                    <a:pt x="14" y="22294"/>
                    <a:pt x="683" y="22516"/>
                    <a:pt x="1208" y="22516"/>
                  </a:cubicBezTo>
                  <a:cubicBezTo>
                    <a:pt x="1800" y="22516"/>
                    <a:pt x="2325" y="22359"/>
                    <a:pt x="2325" y="22359"/>
                  </a:cubicBezTo>
                  <a:cubicBezTo>
                    <a:pt x="2325" y="22359"/>
                    <a:pt x="2456" y="21138"/>
                    <a:pt x="3152" y="18460"/>
                  </a:cubicBezTo>
                  <a:cubicBezTo>
                    <a:pt x="3507" y="17042"/>
                    <a:pt x="4032" y="15243"/>
                    <a:pt x="4767" y="12985"/>
                  </a:cubicBezTo>
                  <a:cubicBezTo>
                    <a:pt x="6815" y="6775"/>
                    <a:pt x="7432" y="3125"/>
                    <a:pt x="7484" y="2784"/>
                  </a:cubicBezTo>
                  <a:cubicBezTo>
                    <a:pt x="7498" y="2770"/>
                    <a:pt x="7498" y="2757"/>
                    <a:pt x="7498" y="2757"/>
                  </a:cubicBezTo>
                  <a:lnTo>
                    <a:pt x="7484" y="2757"/>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5125915" y="4104824"/>
              <a:ext cx="154322" cy="84097"/>
            </a:xfrm>
            <a:custGeom>
              <a:avLst/>
              <a:gdLst/>
              <a:ahLst/>
              <a:cxnLst/>
              <a:rect l="l" t="t" r="r" b="b"/>
              <a:pathLst>
                <a:path w="4439" h="2419" extrusionOk="0">
                  <a:moveTo>
                    <a:pt x="1165" y="1"/>
                  </a:moveTo>
                  <a:cubicBezTo>
                    <a:pt x="648" y="1"/>
                    <a:pt x="1" y="581"/>
                    <a:pt x="1" y="581"/>
                  </a:cubicBezTo>
                  <a:cubicBezTo>
                    <a:pt x="1" y="581"/>
                    <a:pt x="106" y="2380"/>
                    <a:pt x="460" y="2406"/>
                  </a:cubicBezTo>
                  <a:cubicBezTo>
                    <a:pt x="512" y="2419"/>
                    <a:pt x="2233" y="2419"/>
                    <a:pt x="2233" y="2419"/>
                  </a:cubicBezTo>
                  <a:lnTo>
                    <a:pt x="4438" y="2406"/>
                  </a:lnTo>
                  <a:cubicBezTo>
                    <a:pt x="4438" y="2406"/>
                    <a:pt x="4425" y="1868"/>
                    <a:pt x="3782" y="1763"/>
                  </a:cubicBezTo>
                  <a:cubicBezTo>
                    <a:pt x="3138" y="1645"/>
                    <a:pt x="2061" y="1198"/>
                    <a:pt x="1668" y="345"/>
                  </a:cubicBezTo>
                  <a:cubicBezTo>
                    <a:pt x="1552" y="92"/>
                    <a:pt x="1369" y="1"/>
                    <a:pt x="1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5017309" y="3360922"/>
              <a:ext cx="235046" cy="776407"/>
            </a:xfrm>
            <a:custGeom>
              <a:avLst/>
              <a:gdLst/>
              <a:ahLst/>
              <a:cxnLst/>
              <a:rect l="l" t="t" r="r" b="b"/>
              <a:pathLst>
                <a:path w="6761" h="22333" extrusionOk="0">
                  <a:moveTo>
                    <a:pt x="6682" y="1"/>
                  </a:moveTo>
                  <a:lnTo>
                    <a:pt x="0" y="224"/>
                  </a:lnTo>
                  <a:cubicBezTo>
                    <a:pt x="0" y="224"/>
                    <a:pt x="2284" y="8522"/>
                    <a:pt x="1891" y="11936"/>
                  </a:cubicBezTo>
                  <a:cubicBezTo>
                    <a:pt x="1497" y="15349"/>
                    <a:pt x="2875" y="22163"/>
                    <a:pt x="2875" y="22163"/>
                  </a:cubicBezTo>
                  <a:cubicBezTo>
                    <a:pt x="2875" y="22163"/>
                    <a:pt x="3403" y="22332"/>
                    <a:pt x="3982" y="22332"/>
                  </a:cubicBezTo>
                  <a:cubicBezTo>
                    <a:pt x="4067" y="22332"/>
                    <a:pt x="4154" y="22329"/>
                    <a:pt x="4240" y="22320"/>
                  </a:cubicBezTo>
                  <a:cubicBezTo>
                    <a:pt x="4516" y="22308"/>
                    <a:pt x="5173" y="22084"/>
                    <a:pt x="5173" y="22084"/>
                  </a:cubicBezTo>
                  <a:cubicBezTo>
                    <a:pt x="5173" y="22084"/>
                    <a:pt x="4844" y="19196"/>
                    <a:pt x="5803" y="12382"/>
                  </a:cubicBezTo>
                  <a:cubicBezTo>
                    <a:pt x="6761" y="5555"/>
                    <a:pt x="6682" y="1"/>
                    <a:pt x="6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5094870" y="2813721"/>
              <a:ext cx="90876" cy="123694"/>
            </a:xfrm>
            <a:custGeom>
              <a:avLst/>
              <a:gdLst/>
              <a:ahLst/>
              <a:cxnLst/>
              <a:rect l="l" t="t" r="r" b="b"/>
              <a:pathLst>
                <a:path w="2614" h="3558" extrusionOk="0">
                  <a:moveTo>
                    <a:pt x="290" y="1"/>
                  </a:moveTo>
                  <a:cubicBezTo>
                    <a:pt x="290" y="13"/>
                    <a:pt x="342" y="512"/>
                    <a:pt x="342" y="578"/>
                  </a:cubicBezTo>
                  <a:cubicBezTo>
                    <a:pt x="460" y="1877"/>
                    <a:pt x="1" y="2744"/>
                    <a:pt x="1" y="2744"/>
                  </a:cubicBezTo>
                  <a:lnTo>
                    <a:pt x="1221" y="3558"/>
                  </a:lnTo>
                  <a:lnTo>
                    <a:pt x="2338" y="3230"/>
                  </a:lnTo>
                  <a:cubicBezTo>
                    <a:pt x="2548" y="2941"/>
                    <a:pt x="2601" y="2376"/>
                    <a:pt x="2601" y="1891"/>
                  </a:cubicBezTo>
                  <a:cubicBezTo>
                    <a:pt x="2613" y="1418"/>
                    <a:pt x="2561" y="998"/>
                    <a:pt x="2561" y="998"/>
                  </a:cubicBezTo>
                  <a:lnTo>
                    <a:pt x="906" y="276"/>
                  </a:lnTo>
                  <a:lnTo>
                    <a:pt x="290"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4972080" y="2892951"/>
              <a:ext cx="279858" cy="555649"/>
            </a:xfrm>
            <a:custGeom>
              <a:avLst/>
              <a:gdLst/>
              <a:ahLst/>
              <a:cxnLst/>
              <a:rect l="l" t="t" r="r" b="b"/>
              <a:pathLst>
                <a:path w="8050" h="15983" extrusionOk="0">
                  <a:moveTo>
                    <a:pt x="3515" y="1"/>
                  </a:moveTo>
                  <a:cubicBezTo>
                    <a:pt x="3447" y="1"/>
                    <a:pt x="3391" y="6"/>
                    <a:pt x="3349" y="19"/>
                  </a:cubicBezTo>
                  <a:cubicBezTo>
                    <a:pt x="750" y="794"/>
                    <a:pt x="1" y="12989"/>
                    <a:pt x="356" y="14605"/>
                  </a:cubicBezTo>
                  <a:cubicBezTo>
                    <a:pt x="551" y="15504"/>
                    <a:pt x="2403" y="15983"/>
                    <a:pt x="4277" y="15983"/>
                  </a:cubicBezTo>
                  <a:cubicBezTo>
                    <a:pt x="5795" y="15983"/>
                    <a:pt x="7328" y="15669"/>
                    <a:pt x="8009" y="15011"/>
                  </a:cubicBezTo>
                  <a:cubicBezTo>
                    <a:pt x="8049" y="14972"/>
                    <a:pt x="8049" y="14381"/>
                    <a:pt x="8023" y="13475"/>
                  </a:cubicBezTo>
                  <a:cubicBezTo>
                    <a:pt x="7997" y="12504"/>
                    <a:pt x="7944" y="11192"/>
                    <a:pt x="7892" y="9827"/>
                  </a:cubicBezTo>
                  <a:cubicBezTo>
                    <a:pt x="7761" y="6912"/>
                    <a:pt x="7589" y="3787"/>
                    <a:pt x="7537" y="3498"/>
                  </a:cubicBezTo>
                  <a:cubicBezTo>
                    <a:pt x="7235" y="1988"/>
                    <a:pt x="6789" y="794"/>
                    <a:pt x="6789" y="794"/>
                  </a:cubicBezTo>
                  <a:cubicBezTo>
                    <a:pt x="6789" y="794"/>
                    <a:pt x="4321" y="1"/>
                    <a:pt x="3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5106133" y="2823247"/>
              <a:ext cx="79612" cy="56250"/>
            </a:xfrm>
            <a:custGeom>
              <a:avLst/>
              <a:gdLst/>
              <a:ahLst/>
              <a:cxnLst/>
              <a:rect l="l" t="t" r="r" b="b"/>
              <a:pathLst>
                <a:path w="2290" h="1618" extrusionOk="0">
                  <a:moveTo>
                    <a:pt x="518" y="1"/>
                  </a:moveTo>
                  <a:cubicBezTo>
                    <a:pt x="189" y="1"/>
                    <a:pt x="1" y="95"/>
                    <a:pt x="136" y="330"/>
                  </a:cubicBezTo>
                  <a:cubicBezTo>
                    <a:pt x="477" y="894"/>
                    <a:pt x="1659" y="1393"/>
                    <a:pt x="2277" y="1617"/>
                  </a:cubicBezTo>
                  <a:cubicBezTo>
                    <a:pt x="2289" y="1144"/>
                    <a:pt x="2237" y="724"/>
                    <a:pt x="2237" y="724"/>
                  </a:cubicBezTo>
                  <a:lnTo>
                    <a:pt x="582" y="2"/>
                  </a:lnTo>
                  <a:cubicBezTo>
                    <a:pt x="560" y="1"/>
                    <a:pt x="539" y="1"/>
                    <a:pt x="518" y="1"/>
                  </a:cubicBezTo>
                  <a:close/>
                </a:path>
              </a:pathLst>
            </a:custGeom>
            <a:solidFill>
              <a:srgbClr val="FFA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5055168" y="2692600"/>
              <a:ext cx="173929" cy="159780"/>
            </a:xfrm>
            <a:custGeom>
              <a:avLst/>
              <a:gdLst/>
              <a:ahLst/>
              <a:cxnLst/>
              <a:rect l="l" t="t" r="r" b="b"/>
              <a:pathLst>
                <a:path w="5003" h="4596" extrusionOk="0">
                  <a:moveTo>
                    <a:pt x="2954" y="0"/>
                  </a:moveTo>
                  <a:cubicBezTo>
                    <a:pt x="2625" y="0"/>
                    <a:pt x="2210" y="77"/>
                    <a:pt x="1681" y="267"/>
                  </a:cubicBezTo>
                  <a:cubicBezTo>
                    <a:pt x="0" y="871"/>
                    <a:pt x="670" y="1883"/>
                    <a:pt x="1169" y="3550"/>
                  </a:cubicBezTo>
                  <a:cubicBezTo>
                    <a:pt x="1413" y="4387"/>
                    <a:pt x="2206" y="4595"/>
                    <a:pt x="2935" y="4595"/>
                  </a:cubicBezTo>
                  <a:cubicBezTo>
                    <a:pt x="3659" y="4595"/>
                    <a:pt x="4320" y="4390"/>
                    <a:pt x="4320" y="4390"/>
                  </a:cubicBezTo>
                  <a:cubicBezTo>
                    <a:pt x="5003" y="4127"/>
                    <a:pt x="4478" y="1239"/>
                    <a:pt x="4189" y="714"/>
                  </a:cubicBezTo>
                  <a:cubicBezTo>
                    <a:pt x="3982" y="363"/>
                    <a:pt x="3670" y="0"/>
                    <a:pt x="295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5025931" y="2660894"/>
              <a:ext cx="194823" cy="182064"/>
            </a:xfrm>
            <a:custGeom>
              <a:avLst/>
              <a:gdLst/>
              <a:ahLst/>
              <a:cxnLst/>
              <a:rect l="l" t="t" r="r" b="b"/>
              <a:pathLst>
                <a:path w="5604" h="5237" extrusionOk="0">
                  <a:moveTo>
                    <a:pt x="3685" y="0"/>
                  </a:moveTo>
                  <a:cubicBezTo>
                    <a:pt x="2463" y="0"/>
                    <a:pt x="856" y="532"/>
                    <a:pt x="342" y="1442"/>
                  </a:cubicBezTo>
                  <a:cubicBezTo>
                    <a:pt x="1" y="2046"/>
                    <a:pt x="1354" y="5223"/>
                    <a:pt x="2588" y="5237"/>
                  </a:cubicBezTo>
                  <a:cubicBezTo>
                    <a:pt x="3178" y="5237"/>
                    <a:pt x="3625" y="4239"/>
                    <a:pt x="3559" y="3648"/>
                  </a:cubicBezTo>
                  <a:cubicBezTo>
                    <a:pt x="3531" y="3322"/>
                    <a:pt x="3649" y="3232"/>
                    <a:pt x="3830" y="3232"/>
                  </a:cubicBezTo>
                  <a:cubicBezTo>
                    <a:pt x="3977" y="3232"/>
                    <a:pt x="4164" y="3292"/>
                    <a:pt x="4347" y="3333"/>
                  </a:cubicBezTo>
                  <a:cubicBezTo>
                    <a:pt x="4355" y="3334"/>
                    <a:pt x="4363" y="3335"/>
                    <a:pt x="4371" y="3335"/>
                  </a:cubicBezTo>
                  <a:cubicBezTo>
                    <a:pt x="4760" y="3335"/>
                    <a:pt x="4925" y="1468"/>
                    <a:pt x="4925" y="1468"/>
                  </a:cubicBezTo>
                  <a:cubicBezTo>
                    <a:pt x="5604" y="450"/>
                    <a:pt x="480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5088508" y="2866529"/>
              <a:ext cx="119592" cy="54025"/>
            </a:xfrm>
            <a:custGeom>
              <a:avLst/>
              <a:gdLst/>
              <a:ahLst/>
              <a:cxnLst/>
              <a:rect l="l" t="t" r="r" b="b"/>
              <a:pathLst>
                <a:path w="3440" h="1554" extrusionOk="0">
                  <a:moveTo>
                    <a:pt x="544" y="1"/>
                  </a:moveTo>
                  <a:cubicBezTo>
                    <a:pt x="531" y="1"/>
                    <a:pt x="520" y="2"/>
                    <a:pt x="512" y="5"/>
                  </a:cubicBezTo>
                  <a:cubicBezTo>
                    <a:pt x="289" y="83"/>
                    <a:pt x="0" y="779"/>
                    <a:pt x="0" y="779"/>
                  </a:cubicBezTo>
                  <a:lnTo>
                    <a:pt x="3440" y="1554"/>
                  </a:lnTo>
                  <a:cubicBezTo>
                    <a:pt x="3440" y="1554"/>
                    <a:pt x="3164" y="1002"/>
                    <a:pt x="2731" y="819"/>
                  </a:cubicBezTo>
                  <a:cubicBezTo>
                    <a:pt x="2693" y="805"/>
                    <a:pt x="888" y="1"/>
                    <a:pt x="544" y="1"/>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5187518" y="3187306"/>
              <a:ext cx="428166" cy="401188"/>
            </a:xfrm>
            <a:custGeom>
              <a:avLst/>
              <a:gdLst/>
              <a:ahLst/>
              <a:cxnLst/>
              <a:rect l="l" t="t" r="r" b="b"/>
              <a:pathLst>
                <a:path w="12316" h="11540" extrusionOk="0">
                  <a:moveTo>
                    <a:pt x="11668" y="1"/>
                  </a:moveTo>
                  <a:cubicBezTo>
                    <a:pt x="11539" y="1"/>
                    <a:pt x="11374" y="73"/>
                    <a:pt x="11227" y="204"/>
                  </a:cubicBezTo>
                  <a:lnTo>
                    <a:pt x="303" y="10496"/>
                  </a:lnTo>
                  <a:cubicBezTo>
                    <a:pt x="79" y="10693"/>
                    <a:pt x="1" y="10969"/>
                    <a:pt x="119" y="11087"/>
                  </a:cubicBezTo>
                  <a:lnTo>
                    <a:pt x="487" y="11481"/>
                  </a:lnTo>
                  <a:cubicBezTo>
                    <a:pt x="527" y="11521"/>
                    <a:pt x="583" y="11540"/>
                    <a:pt x="649" y="11540"/>
                  </a:cubicBezTo>
                  <a:cubicBezTo>
                    <a:pt x="778" y="11540"/>
                    <a:pt x="943" y="11467"/>
                    <a:pt x="1091" y="11337"/>
                  </a:cubicBezTo>
                  <a:lnTo>
                    <a:pt x="12027" y="1044"/>
                  </a:lnTo>
                  <a:cubicBezTo>
                    <a:pt x="12237" y="847"/>
                    <a:pt x="12316" y="572"/>
                    <a:pt x="12198" y="453"/>
                  </a:cubicBezTo>
                  <a:lnTo>
                    <a:pt x="11830" y="59"/>
                  </a:lnTo>
                  <a:cubicBezTo>
                    <a:pt x="11790" y="20"/>
                    <a:pt x="11734" y="1"/>
                    <a:pt x="11668"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5487853" y="2703621"/>
              <a:ext cx="643604" cy="595837"/>
            </a:xfrm>
            <a:custGeom>
              <a:avLst/>
              <a:gdLst/>
              <a:ahLst/>
              <a:cxnLst/>
              <a:rect l="l" t="t" r="r" b="b"/>
              <a:pathLst>
                <a:path w="18513" h="17139" extrusionOk="0">
                  <a:moveTo>
                    <a:pt x="9080" y="677"/>
                  </a:moveTo>
                  <a:cubicBezTo>
                    <a:pt x="9530" y="677"/>
                    <a:pt x="9980" y="715"/>
                    <a:pt x="10425" y="791"/>
                  </a:cubicBezTo>
                  <a:cubicBezTo>
                    <a:pt x="11895" y="1053"/>
                    <a:pt x="13301" y="1723"/>
                    <a:pt x="14469" y="2826"/>
                  </a:cubicBezTo>
                  <a:cubicBezTo>
                    <a:pt x="17646" y="5806"/>
                    <a:pt x="17804" y="10809"/>
                    <a:pt x="14810" y="13972"/>
                  </a:cubicBezTo>
                  <a:cubicBezTo>
                    <a:pt x="13721" y="15141"/>
                    <a:pt x="12342" y="15903"/>
                    <a:pt x="10898" y="16244"/>
                  </a:cubicBezTo>
                  <a:cubicBezTo>
                    <a:pt x="10297" y="16386"/>
                    <a:pt x="9681" y="16458"/>
                    <a:pt x="9066" y="16458"/>
                  </a:cubicBezTo>
                  <a:cubicBezTo>
                    <a:pt x="7125" y="16458"/>
                    <a:pt x="5179" y="15749"/>
                    <a:pt x="3664" y="14314"/>
                  </a:cubicBezTo>
                  <a:cubicBezTo>
                    <a:pt x="487" y="11334"/>
                    <a:pt x="329" y="6331"/>
                    <a:pt x="3323" y="3168"/>
                  </a:cubicBezTo>
                  <a:cubicBezTo>
                    <a:pt x="4870" y="1511"/>
                    <a:pt x="6970" y="677"/>
                    <a:pt x="9080" y="677"/>
                  </a:cubicBezTo>
                  <a:close/>
                  <a:moveTo>
                    <a:pt x="9069" y="1"/>
                  </a:moveTo>
                  <a:cubicBezTo>
                    <a:pt x="6787" y="1"/>
                    <a:pt x="4510" y="906"/>
                    <a:pt x="2824" y="2695"/>
                  </a:cubicBezTo>
                  <a:cubicBezTo>
                    <a:pt x="644" y="5018"/>
                    <a:pt x="1" y="8235"/>
                    <a:pt x="867" y="11071"/>
                  </a:cubicBezTo>
                  <a:cubicBezTo>
                    <a:pt x="1287" y="12449"/>
                    <a:pt x="2062" y="13750"/>
                    <a:pt x="3191" y="14813"/>
                  </a:cubicBezTo>
                  <a:cubicBezTo>
                    <a:pt x="4848" y="16368"/>
                    <a:pt x="6958" y="17138"/>
                    <a:pt x="9064" y="17138"/>
                  </a:cubicBezTo>
                  <a:cubicBezTo>
                    <a:pt x="11346" y="17138"/>
                    <a:pt x="13623" y="16234"/>
                    <a:pt x="15309" y="14445"/>
                  </a:cubicBezTo>
                  <a:cubicBezTo>
                    <a:pt x="18513" y="11045"/>
                    <a:pt x="18395" y="5715"/>
                    <a:pt x="15073" y="2459"/>
                  </a:cubicBezTo>
                  <a:lnTo>
                    <a:pt x="14941" y="2327"/>
                  </a:lnTo>
                  <a:cubicBezTo>
                    <a:pt x="13285" y="771"/>
                    <a:pt x="11174" y="1"/>
                    <a:pt x="9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5499291" y="2726983"/>
              <a:ext cx="433624" cy="532704"/>
            </a:xfrm>
            <a:custGeom>
              <a:avLst/>
              <a:gdLst/>
              <a:ahLst/>
              <a:cxnLst/>
              <a:rect l="l" t="t" r="r" b="b"/>
              <a:pathLst>
                <a:path w="12473" h="15323" extrusionOk="0">
                  <a:moveTo>
                    <a:pt x="8744" y="1"/>
                  </a:moveTo>
                  <a:cubicBezTo>
                    <a:pt x="6840" y="1"/>
                    <a:pt x="4937" y="684"/>
                    <a:pt x="3453" y="2035"/>
                  </a:cubicBezTo>
                  <a:cubicBezTo>
                    <a:pt x="3295" y="2180"/>
                    <a:pt x="3138" y="2338"/>
                    <a:pt x="2994" y="2496"/>
                  </a:cubicBezTo>
                  <a:cubicBezTo>
                    <a:pt x="0" y="5659"/>
                    <a:pt x="158" y="10662"/>
                    <a:pt x="3335" y="13642"/>
                  </a:cubicBezTo>
                  <a:cubicBezTo>
                    <a:pt x="3715" y="14023"/>
                    <a:pt x="4135" y="14338"/>
                    <a:pt x="4582" y="14613"/>
                  </a:cubicBezTo>
                  <a:cubicBezTo>
                    <a:pt x="5054" y="14902"/>
                    <a:pt x="5541" y="15138"/>
                    <a:pt x="6052" y="15322"/>
                  </a:cubicBezTo>
                  <a:lnTo>
                    <a:pt x="12473" y="946"/>
                  </a:lnTo>
                  <a:cubicBezTo>
                    <a:pt x="11724" y="539"/>
                    <a:pt x="10910" y="264"/>
                    <a:pt x="10096" y="119"/>
                  </a:cubicBezTo>
                  <a:cubicBezTo>
                    <a:pt x="9637" y="40"/>
                    <a:pt x="9191" y="1"/>
                    <a:pt x="8744" y="1"/>
                  </a:cubicBezTo>
                  <a:close/>
                </a:path>
              </a:pathLst>
            </a:custGeom>
            <a:solidFill>
              <a:srgbClr val="8CB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5843430" y="2850676"/>
              <a:ext cx="242382" cy="422256"/>
            </a:xfrm>
            <a:custGeom>
              <a:avLst/>
              <a:gdLst/>
              <a:ahLst/>
              <a:cxnLst/>
              <a:rect l="l" t="t" r="r" b="b"/>
              <a:pathLst>
                <a:path w="6972" h="12146" extrusionOk="0">
                  <a:moveTo>
                    <a:pt x="5422" y="0"/>
                  </a:moveTo>
                  <a:lnTo>
                    <a:pt x="1" y="12145"/>
                  </a:lnTo>
                  <a:cubicBezTo>
                    <a:pt x="223" y="12119"/>
                    <a:pt x="447" y="12067"/>
                    <a:pt x="670" y="12014"/>
                  </a:cubicBezTo>
                  <a:cubicBezTo>
                    <a:pt x="2114" y="11673"/>
                    <a:pt x="3493" y="10911"/>
                    <a:pt x="4582" y="9742"/>
                  </a:cubicBezTo>
                  <a:cubicBezTo>
                    <a:pt x="6289" y="7944"/>
                    <a:pt x="6972" y="5555"/>
                    <a:pt x="6657" y="3270"/>
                  </a:cubicBezTo>
                  <a:cubicBezTo>
                    <a:pt x="6513" y="2194"/>
                    <a:pt x="6145" y="1143"/>
                    <a:pt x="5554" y="184"/>
                  </a:cubicBezTo>
                  <a:cubicBezTo>
                    <a:pt x="5515" y="119"/>
                    <a:pt x="5475" y="53"/>
                    <a:pt x="5422" y="0"/>
                  </a:cubicBezTo>
                  <a:close/>
                </a:path>
              </a:pathLst>
            </a:custGeom>
            <a:solidFill>
              <a:srgbClr val="C7D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5709689" y="2759870"/>
              <a:ext cx="322272" cy="516225"/>
            </a:xfrm>
            <a:custGeom>
              <a:avLst/>
              <a:gdLst/>
              <a:ahLst/>
              <a:cxnLst/>
              <a:rect l="l" t="t" r="r" b="b"/>
              <a:pathLst>
                <a:path w="9270" h="14849" extrusionOk="0">
                  <a:moveTo>
                    <a:pt x="6421" y="0"/>
                  </a:moveTo>
                  <a:lnTo>
                    <a:pt x="0" y="14376"/>
                  </a:lnTo>
                  <a:cubicBezTo>
                    <a:pt x="592" y="14586"/>
                    <a:pt x="1196" y="14731"/>
                    <a:pt x="1812" y="14796"/>
                  </a:cubicBezTo>
                  <a:lnTo>
                    <a:pt x="1826" y="14796"/>
                  </a:lnTo>
                  <a:cubicBezTo>
                    <a:pt x="2101" y="14836"/>
                    <a:pt x="2390" y="14849"/>
                    <a:pt x="2679" y="14849"/>
                  </a:cubicBezTo>
                  <a:cubicBezTo>
                    <a:pt x="3072" y="14849"/>
                    <a:pt x="3466" y="14823"/>
                    <a:pt x="3848" y="14757"/>
                  </a:cubicBezTo>
                  <a:lnTo>
                    <a:pt x="9269" y="2612"/>
                  </a:lnTo>
                  <a:cubicBezTo>
                    <a:pt x="8942" y="2101"/>
                    <a:pt x="8548" y="1628"/>
                    <a:pt x="8088" y="1208"/>
                  </a:cubicBezTo>
                  <a:cubicBezTo>
                    <a:pt x="7865" y="998"/>
                    <a:pt x="7641" y="801"/>
                    <a:pt x="7392" y="617"/>
                  </a:cubicBezTo>
                  <a:cubicBezTo>
                    <a:pt x="7090" y="381"/>
                    <a:pt x="6762" y="184"/>
                    <a:pt x="6421" y="0"/>
                  </a:cubicBezTo>
                  <a:close/>
                </a:path>
              </a:pathLst>
            </a:custGeom>
            <a:solidFill>
              <a:srgbClr val="D5B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802789" y="2801866"/>
              <a:ext cx="233725" cy="474229"/>
            </a:xfrm>
            <a:custGeom>
              <a:avLst/>
              <a:gdLst/>
              <a:ahLst/>
              <a:cxnLst/>
              <a:rect l="l" t="t" r="r" b="b"/>
              <a:pathLst>
                <a:path w="6723" h="13641" extrusionOk="0">
                  <a:moveTo>
                    <a:pt x="5410" y="0"/>
                  </a:moveTo>
                  <a:cubicBezTo>
                    <a:pt x="5656" y="227"/>
                    <a:pt x="5881" y="466"/>
                    <a:pt x="6088" y="714"/>
                  </a:cubicBezTo>
                  <a:lnTo>
                    <a:pt x="6088" y="714"/>
                  </a:lnTo>
                  <a:cubicBezTo>
                    <a:pt x="5881" y="463"/>
                    <a:pt x="5655" y="224"/>
                    <a:pt x="5410" y="0"/>
                  </a:cubicBezTo>
                  <a:close/>
                  <a:moveTo>
                    <a:pt x="6088" y="714"/>
                  </a:moveTo>
                  <a:cubicBezTo>
                    <a:pt x="6271" y="935"/>
                    <a:pt x="6438" y="1165"/>
                    <a:pt x="6591" y="1404"/>
                  </a:cubicBezTo>
                  <a:cubicBezTo>
                    <a:pt x="6612" y="1425"/>
                    <a:pt x="6631" y="1448"/>
                    <a:pt x="6649" y="1472"/>
                  </a:cubicBezTo>
                  <a:lnTo>
                    <a:pt x="6649" y="1472"/>
                  </a:lnTo>
                  <a:cubicBezTo>
                    <a:pt x="6480" y="1213"/>
                    <a:pt x="6293" y="959"/>
                    <a:pt x="6088" y="714"/>
                  </a:cubicBezTo>
                  <a:close/>
                  <a:moveTo>
                    <a:pt x="6649" y="1472"/>
                  </a:moveTo>
                  <a:cubicBezTo>
                    <a:pt x="6674" y="1511"/>
                    <a:pt x="6698" y="1550"/>
                    <a:pt x="6723" y="1588"/>
                  </a:cubicBezTo>
                  <a:cubicBezTo>
                    <a:pt x="6699" y="1549"/>
                    <a:pt x="6675" y="1509"/>
                    <a:pt x="6649" y="1472"/>
                  </a:cubicBezTo>
                  <a:close/>
                  <a:moveTo>
                    <a:pt x="5713" y="11186"/>
                  </a:moveTo>
                  <a:cubicBezTo>
                    <a:pt x="4630" y="12333"/>
                    <a:pt x="3266" y="13081"/>
                    <a:pt x="1826" y="13418"/>
                  </a:cubicBezTo>
                  <a:cubicBezTo>
                    <a:pt x="1235" y="13562"/>
                    <a:pt x="618" y="13641"/>
                    <a:pt x="1" y="13641"/>
                  </a:cubicBezTo>
                  <a:cubicBezTo>
                    <a:pt x="394" y="13641"/>
                    <a:pt x="788" y="13615"/>
                    <a:pt x="1170" y="13549"/>
                  </a:cubicBezTo>
                  <a:cubicBezTo>
                    <a:pt x="1392" y="13523"/>
                    <a:pt x="1616" y="13471"/>
                    <a:pt x="1839" y="13418"/>
                  </a:cubicBezTo>
                  <a:cubicBezTo>
                    <a:pt x="3266" y="13081"/>
                    <a:pt x="4630" y="12333"/>
                    <a:pt x="5713" y="11186"/>
                  </a:cubicBezTo>
                  <a:close/>
                </a:path>
              </a:pathLst>
            </a:custGeom>
            <a:solidFill>
              <a:srgbClr val="568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041471" y="3013168"/>
              <a:ext cx="209563" cy="348276"/>
            </a:xfrm>
            <a:custGeom>
              <a:avLst/>
              <a:gdLst/>
              <a:ahLst/>
              <a:cxnLst/>
              <a:rect l="l" t="t" r="r" b="b"/>
              <a:pathLst>
                <a:path w="6028" h="10018" extrusionOk="0">
                  <a:moveTo>
                    <a:pt x="499" y="0"/>
                  </a:moveTo>
                  <a:cubicBezTo>
                    <a:pt x="499" y="1"/>
                    <a:pt x="0" y="5725"/>
                    <a:pt x="6027" y="10017"/>
                  </a:cubicBezTo>
                  <a:cubicBezTo>
                    <a:pt x="6001" y="9046"/>
                    <a:pt x="5948" y="7734"/>
                    <a:pt x="5896" y="6369"/>
                  </a:cubicBezTo>
                  <a:cubicBezTo>
                    <a:pt x="4884" y="3979"/>
                    <a:pt x="2705" y="1235"/>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
            <p:cNvSpPr/>
            <p:nvPr/>
          </p:nvSpPr>
          <p:spPr>
            <a:xfrm>
              <a:off x="5432646" y="3277000"/>
              <a:ext cx="85383" cy="59831"/>
            </a:xfrm>
            <a:custGeom>
              <a:avLst/>
              <a:gdLst/>
              <a:ahLst/>
              <a:cxnLst/>
              <a:rect l="l" t="t" r="r" b="b"/>
              <a:pathLst>
                <a:path w="2456" h="1721" extrusionOk="0">
                  <a:moveTo>
                    <a:pt x="1484" y="0"/>
                  </a:moveTo>
                  <a:cubicBezTo>
                    <a:pt x="1431" y="53"/>
                    <a:pt x="1142" y="381"/>
                    <a:pt x="722" y="473"/>
                  </a:cubicBezTo>
                  <a:cubicBezTo>
                    <a:pt x="575" y="509"/>
                    <a:pt x="394" y="672"/>
                    <a:pt x="242" y="672"/>
                  </a:cubicBezTo>
                  <a:cubicBezTo>
                    <a:pt x="232" y="672"/>
                    <a:pt x="221" y="671"/>
                    <a:pt x="211" y="669"/>
                  </a:cubicBezTo>
                  <a:lnTo>
                    <a:pt x="118" y="643"/>
                  </a:lnTo>
                  <a:lnTo>
                    <a:pt x="0" y="1364"/>
                  </a:lnTo>
                  <a:lnTo>
                    <a:pt x="381" y="1548"/>
                  </a:lnTo>
                  <a:cubicBezTo>
                    <a:pt x="730" y="1662"/>
                    <a:pt x="1093" y="1720"/>
                    <a:pt x="1338" y="1720"/>
                  </a:cubicBezTo>
                  <a:cubicBezTo>
                    <a:pt x="1433" y="1720"/>
                    <a:pt x="1511" y="1711"/>
                    <a:pt x="1562" y="1693"/>
                  </a:cubicBezTo>
                  <a:cubicBezTo>
                    <a:pt x="2035" y="1496"/>
                    <a:pt x="2245" y="1391"/>
                    <a:pt x="2324" y="1299"/>
                  </a:cubicBezTo>
                  <a:cubicBezTo>
                    <a:pt x="2455" y="1115"/>
                    <a:pt x="2442" y="997"/>
                    <a:pt x="2455" y="879"/>
                  </a:cubicBezTo>
                  <a:cubicBezTo>
                    <a:pt x="2455" y="813"/>
                    <a:pt x="2429" y="655"/>
                    <a:pt x="2364" y="643"/>
                  </a:cubicBezTo>
                  <a:cubicBezTo>
                    <a:pt x="2202" y="611"/>
                    <a:pt x="2068" y="601"/>
                    <a:pt x="1952" y="601"/>
                  </a:cubicBezTo>
                  <a:cubicBezTo>
                    <a:pt x="1752" y="601"/>
                    <a:pt x="1604" y="631"/>
                    <a:pt x="1458" y="631"/>
                  </a:cubicBezTo>
                  <a:cubicBezTo>
                    <a:pt x="1440" y="631"/>
                    <a:pt x="1423" y="630"/>
                    <a:pt x="1405" y="629"/>
                  </a:cubicBezTo>
                  <a:cubicBezTo>
                    <a:pt x="1379" y="629"/>
                    <a:pt x="1366" y="590"/>
                    <a:pt x="1379" y="577"/>
                  </a:cubicBezTo>
                  <a:cubicBezTo>
                    <a:pt x="1405" y="512"/>
                    <a:pt x="1445" y="434"/>
                    <a:pt x="1457" y="394"/>
                  </a:cubicBezTo>
                  <a:cubicBezTo>
                    <a:pt x="1667" y="14"/>
                    <a:pt x="1484" y="0"/>
                    <a:pt x="148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a:off x="4935576" y="2920519"/>
              <a:ext cx="514452" cy="408975"/>
            </a:xfrm>
            <a:custGeom>
              <a:avLst/>
              <a:gdLst/>
              <a:ahLst/>
              <a:cxnLst/>
              <a:rect l="l" t="t" r="r" b="b"/>
              <a:pathLst>
                <a:path w="14798" h="11764" extrusionOk="0">
                  <a:moveTo>
                    <a:pt x="5423" y="1"/>
                  </a:moveTo>
                  <a:cubicBezTo>
                    <a:pt x="5423" y="1"/>
                    <a:pt x="1" y="1038"/>
                    <a:pt x="7011" y="8876"/>
                  </a:cubicBezTo>
                  <a:cubicBezTo>
                    <a:pt x="8128" y="10123"/>
                    <a:pt x="14180" y="11763"/>
                    <a:pt x="14180" y="11763"/>
                  </a:cubicBezTo>
                  <a:cubicBezTo>
                    <a:pt x="14180" y="11763"/>
                    <a:pt x="14797" y="11238"/>
                    <a:pt x="14495" y="10818"/>
                  </a:cubicBezTo>
                  <a:cubicBezTo>
                    <a:pt x="14495" y="10818"/>
                    <a:pt x="10320" y="7786"/>
                    <a:pt x="9401" y="7301"/>
                  </a:cubicBezTo>
                  <a:cubicBezTo>
                    <a:pt x="8994" y="7090"/>
                    <a:pt x="7799" y="2482"/>
                    <a:pt x="7130" y="1366"/>
                  </a:cubicBezTo>
                  <a:cubicBezTo>
                    <a:pt x="6460" y="250"/>
                    <a:pt x="5423" y="1"/>
                    <a:pt x="5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5486497" y="2976387"/>
              <a:ext cx="26039" cy="47489"/>
            </a:xfrm>
            <a:custGeom>
              <a:avLst/>
              <a:gdLst/>
              <a:ahLst/>
              <a:cxnLst/>
              <a:rect l="l" t="t" r="r" b="b"/>
              <a:pathLst>
                <a:path w="749" h="1366" extrusionOk="0">
                  <a:moveTo>
                    <a:pt x="594" y="1"/>
                  </a:moveTo>
                  <a:cubicBezTo>
                    <a:pt x="582" y="1"/>
                    <a:pt x="572" y="3"/>
                    <a:pt x="565" y="8"/>
                  </a:cubicBezTo>
                  <a:cubicBezTo>
                    <a:pt x="473" y="101"/>
                    <a:pt x="250" y="626"/>
                    <a:pt x="211" y="809"/>
                  </a:cubicBezTo>
                  <a:cubicBezTo>
                    <a:pt x="185" y="980"/>
                    <a:pt x="1" y="1321"/>
                    <a:pt x="1" y="1321"/>
                  </a:cubicBezTo>
                  <a:cubicBezTo>
                    <a:pt x="1" y="1321"/>
                    <a:pt x="128" y="1366"/>
                    <a:pt x="260" y="1366"/>
                  </a:cubicBezTo>
                  <a:cubicBezTo>
                    <a:pt x="376" y="1366"/>
                    <a:pt x="496" y="1332"/>
                    <a:pt x="538" y="1203"/>
                  </a:cubicBezTo>
                  <a:cubicBezTo>
                    <a:pt x="565" y="1098"/>
                    <a:pt x="552" y="770"/>
                    <a:pt x="657" y="521"/>
                  </a:cubicBezTo>
                  <a:cubicBezTo>
                    <a:pt x="710" y="376"/>
                    <a:pt x="749" y="244"/>
                    <a:pt x="736" y="179"/>
                  </a:cubicBezTo>
                  <a:cubicBezTo>
                    <a:pt x="725" y="51"/>
                    <a:pt x="645" y="1"/>
                    <a:pt x="59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5557696" y="2453591"/>
              <a:ext cx="106381" cy="197674"/>
            </a:xfrm>
            <a:custGeom>
              <a:avLst/>
              <a:gdLst/>
              <a:ahLst/>
              <a:cxnLst/>
              <a:rect l="l" t="t" r="r" b="b"/>
              <a:pathLst>
                <a:path w="3060" h="5686" extrusionOk="0">
                  <a:moveTo>
                    <a:pt x="1878" y="0"/>
                  </a:moveTo>
                  <a:cubicBezTo>
                    <a:pt x="1878" y="0"/>
                    <a:pt x="1510" y="2036"/>
                    <a:pt x="1130" y="2351"/>
                  </a:cubicBezTo>
                  <a:cubicBezTo>
                    <a:pt x="920" y="2521"/>
                    <a:pt x="684" y="2521"/>
                    <a:pt x="473" y="2640"/>
                  </a:cubicBezTo>
                  <a:cubicBezTo>
                    <a:pt x="460" y="2652"/>
                    <a:pt x="447" y="2666"/>
                    <a:pt x="434" y="2666"/>
                  </a:cubicBezTo>
                  <a:cubicBezTo>
                    <a:pt x="316" y="2745"/>
                    <a:pt x="197" y="2823"/>
                    <a:pt x="106" y="2928"/>
                  </a:cubicBezTo>
                  <a:cubicBezTo>
                    <a:pt x="13" y="3033"/>
                    <a:pt x="1" y="3151"/>
                    <a:pt x="53" y="3282"/>
                  </a:cubicBezTo>
                  <a:cubicBezTo>
                    <a:pt x="132" y="3519"/>
                    <a:pt x="421" y="3769"/>
                    <a:pt x="736" y="4031"/>
                  </a:cubicBezTo>
                  <a:cubicBezTo>
                    <a:pt x="775" y="4070"/>
                    <a:pt x="815" y="4096"/>
                    <a:pt x="854" y="4123"/>
                  </a:cubicBezTo>
                  <a:cubicBezTo>
                    <a:pt x="854" y="4136"/>
                    <a:pt x="867" y="4136"/>
                    <a:pt x="880" y="4149"/>
                  </a:cubicBezTo>
                  <a:cubicBezTo>
                    <a:pt x="880" y="4149"/>
                    <a:pt x="880" y="4163"/>
                    <a:pt x="894" y="4163"/>
                  </a:cubicBezTo>
                  <a:cubicBezTo>
                    <a:pt x="1195" y="4438"/>
                    <a:pt x="1077" y="4504"/>
                    <a:pt x="1615" y="5068"/>
                  </a:cubicBezTo>
                  <a:cubicBezTo>
                    <a:pt x="2100" y="5564"/>
                    <a:pt x="2461" y="5685"/>
                    <a:pt x="2655" y="5685"/>
                  </a:cubicBezTo>
                  <a:cubicBezTo>
                    <a:pt x="2714" y="5685"/>
                    <a:pt x="2757" y="5674"/>
                    <a:pt x="2784" y="5659"/>
                  </a:cubicBezTo>
                  <a:cubicBezTo>
                    <a:pt x="2889" y="5619"/>
                    <a:pt x="2679" y="5278"/>
                    <a:pt x="2455" y="4898"/>
                  </a:cubicBezTo>
                  <a:cubicBezTo>
                    <a:pt x="2443" y="4872"/>
                    <a:pt x="2429" y="4858"/>
                    <a:pt x="2417" y="4832"/>
                  </a:cubicBezTo>
                  <a:cubicBezTo>
                    <a:pt x="2390" y="4779"/>
                    <a:pt x="2350" y="4727"/>
                    <a:pt x="2324" y="4688"/>
                  </a:cubicBezTo>
                  <a:cubicBezTo>
                    <a:pt x="2049" y="4215"/>
                    <a:pt x="2128" y="4005"/>
                    <a:pt x="2193" y="3322"/>
                  </a:cubicBezTo>
                  <a:cubicBezTo>
                    <a:pt x="2245" y="2757"/>
                    <a:pt x="3059" y="210"/>
                    <a:pt x="3059" y="210"/>
                  </a:cubicBezTo>
                  <a:lnTo>
                    <a:pt x="1878"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5557696" y="2546239"/>
              <a:ext cx="100471" cy="105025"/>
            </a:xfrm>
            <a:custGeom>
              <a:avLst/>
              <a:gdLst/>
              <a:ahLst/>
              <a:cxnLst/>
              <a:rect l="l" t="t" r="r" b="b"/>
              <a:pathLst>
                <a:path w="2890" h="3021" extrusionOk="0">
                  <a:moveTo>
                    <a:pt x="434" y="1"/>
                  </a:moveTo>
                  <a:cubicBezTo>
                    <a:pt x="316" y="80"/>
                    <a:pt x="197" y="158"/>
                    <a:pt x="106" y="263"/>
                  </a:cubicBezTo>
                  <a:cubicBezTo>
                    <a:pt x="13" y="368"/>
                    <a:pt x="1" y="486"/>
                    <a:pt x="53" y="617"/>
                  </a:cubicBezTo>
                  <a:cubicBezTo>
                    <a:pt x="158" y="854"/>
                    <a:pt x="434" y="1104"/>
                    <a:pt x="736" y="1366"/>
                  </a:cubicBezTo>
                  <a:cubicBezTo>
                    <a:pt x="775" y="1405"/>
                    <a:pt x="815" y="1431"/>
                    <a:pt x="854" y="1458"/>
                  </a:cubicBezTo>
                  <a:cubicBezTo>
                    <a:pt x="854" y="1471"/>
                    <a:pt x="867" y="1471"/>
                    <a:pt x="880" y="1484"/>
                  </a:cubicBezTo>
                  <a:cubicBezTo>
                    <a:pt x="880" y="1484"/>
                    <a:pt x="880" y="1498"/>
                    <a:pt x="894" y="1498"/>
                  </a:cubicBezTo>
                  <a:cubicBezTo>
                    <a:pt x="1195" y="1773"/>
                    <a:pt x="1077" y="1839"/>
                    <a:pt x="1615" y="2403"/>
                  </a:cubicBezTo>
                  <a:cubicBezTo>
                    <a:pt x="2100" y="2899"/>
                    <a:pt x="2461" y="3020"/>
                    <a:pt x="2655" y="3020"/>
                  </a:cubicBezTo>
                  <a:cubicBezTo>
                    <a:pt x="2714" y="3020"/>
                    <a:pt x="2757" y="3009"/>
                    <a:pt x="2784" y="2994"/>
                  </a:cubicBezTo>
                  <a:cubicBezTo>
                    <a:pt x="2889" y="2954"/>
                    <a:pt x="2679" y="2613"/>
                    <a:pt x="2455" y="2233"/>
                  </a:cubicBezTo>
                  <a:cubicBezTo>
                    <a:pt x="2324" y="2180"/>
                    <a:pt x="1773" y="1957"/>
                    <a:pt x="1353" y="1419"/>
                  </a:cubicBezTo>
                  <a:cubicBezTo>
                    <a:pt x="985" y="959"/>
                    <a:pt x="749" y="381"/>
                    <a:pt x="500" y="13"/>
                  </a:cubicBezTo>
                  <a:cubicBezTo>
                    <a:pt x="473" y="13"/>
                    <a:pt x="460" y="13"/>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5860291" y="2441284"/>
              <a:ext cx="157068" cy="98037"/>
            </a:xfrm>
            <a:custGeom>
              <a:avLst/>
              <a:gdLst/>
              <a:ahLst/>
              <a:cxnLst/>
              <a:rect l="l" t="t" r="r" b="b"/>
              <a:pathLst>
                <a:path w="4518" h="2820" extrusionOk="0">
                  <a:moveTo>
                    <a:pt x="1144" y="0"/>
                  </a:moveTo>
                  <a:lnTo>
                    <a:pt x="1" y="92"/>
                  </a:lnTo>
                  <a:cubicBezTo>
                    <a:pt x="1" y="92"/>
                    <a:pt x="605" y="998"/>
                    <a:pt x="829" y="1392"/>
                  </a:cubicBezTo>
                  <a:cubicBezTo>
                    <a:pt x="960" y="1615"/>
                    <a:pt x="960" y="1917"/>
                    <a:pt x="946" y="2153"/>
                  </a:cubicBezTo>
                  <a:cubicBezTo>
                    <a:pt x="934" y="2285"/>
                    <a:pt x="920" y="2416"/>
                    <a:pt x="946" y="2547"/>
                  </a:cubicBezTo>
                  <a:cubicBezTo>
                    <a:pt x="989" y="2748"/>
                    <a:pt x="1162" y="2819"/>
                    <a:pt x="1405" y="2819"/>
                  </a:cubicBezTo>
                  <a:cubicBezTo>
                    <a:pt x="1608" y="2819"/>
                    <a:pt x="1860" y="2770"/>
                    <a:pt x="2128" y="2705"/>
                  </a:cubicBezTo>
                  <a:cubicBezTo>
                    <a:pt x="2313" y="2663"/>
                    <a:pt x="2424" y="2650"/>
                    <a:pt x="2517" y="2650"/>
                  </a:cubicBezTo>
                  <a:cubicBezTo>
                    <a:pt x="2650" y="2650"/>
                    <a:pt x="2747" y="2676"/>
                    <a:pt x="2971" y="2676"/>
                  </a:cubicBezTo>
                  <a:cubicBezTo>
                    <a:pt x="3079" y="2676"/>
                    <a:pt x="3216" y="2670"/>
                    <a:pt x="3402" y="2652"/>
                  </a:cubicBezTo>
                  <a:cubicBezTo>
                    <a:pt x="4228" y="2560"/>
                    <a:pt x="4478" y="2245"/>
                    <a:pt x="4505" y="2127"/>
                  </a:cubicBezTo>
                  <a:cubicBezTo>
                    <a:pt x="4517" y="2008"/>
                    <a:pt x="4111" y="1970"/>
                    <a:pt x="3677" y="1930"/>
                  </a:cubicBezTo>
                  <a:cubicBezTo>
                    <a:pt x="3624" y="1917"/>
                    <a:pt x="3559" y="1917"/>
                    <a:pt x="3507" y="1903"/>
                  </a:cubicBezTo>
                  <a:cubicBezTo>
                    <a:pt x="3008" y="1838"/>
                    <a:pt x="2653" y="1523"/>
                    <a:pt x="2207" y="1261"/>
                  </a:cubicBezTo>
                  <a:cubicBezTo>
                    <a:pt x="1774" y="1011"/>
                    <a:pt x="1144" y="0"/>
                    <a:pt x="114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0"/>
            <p:cNvSpPr/>
            <p:nvPr/>
          </p:nvSpPr>
          <p:spPr>
            <a:xfrm>
              <a:off x="5892240" y="2508346"/>
              <a:ext cx="125119" cy="30976"/>
            </a:xfrm>
            <a:custGeom>
              <a:avLst/>
              <a:gdLst/>
              <a:ahLst/>
              <a:cxnLst/>
              <a:rect l="l" t="t" r="r" b="b"/>
              <a:pathLst>
                <a:path w="3599" h="891" extrusionOk="0">
                  <a:moveTo>
                    <a:pt x="2745" y="1"/>
                  </a:moveTo>
                  <a:cubicBezTo>
                    <a:pt x="2745" y="1"/>
                    <a:pt x="2259" y="356"/>
                    <a:pt x="1564" y="368"/>
                  </a:cubicBezTo>
                  <a:cubicBezTo>
                    <a:pt x="1540" y="369"/>
                    <a:pt x="1517" y="369"/>
                    <a:pt x="1493" y="369"/>
                  </a:cubicBezTo>
                  <a:cubicBezTo>
                    <a:pt x="950" y="369"/>
                    <a:pt x="393" y="224"/>
                    <a:pt x="27" y="224"/>
                  </a:cubicBezTo>
                  <a:cubicBezTo>
                    <a:pt x="15" y="356"/>
                    <a:pt x="1" y="487"/>
                    <a:pt x="27" y="618"/>
                  </a:cubicBezTo>
                  <a:cubicBezTo>
                    <a:pt x="70" y="819"/>
                    <a:pt x="243" y="890"/>
                    <a:pt x="486" y="890"/>
                  </a:cubicBezTo>
                  <a:cubicBezTo>
                    <a:pt x="689" y="890"/>
                    <a:pt x="941" y="841"/>
                    <a:pt x="1209" y="776"/>
                  </a:cubicBezTo>
                  <a:cubicBezTo>
                    <a:pt x="1394" y="734"/>
                    <a:pt x="1505" y="721"/>
                    <a:pt x="1598" y="721"/>
                  </a:cubicBezTo>
                  <a:cubicBezTo>
                    <a:pt x="1731" y="721"/>
                    <a:pt x="1828" y="747"/>
                    <a:pt x="2052" y="747"/>
                  </a:cubicBezTo>
                  <a:cubicBezTo>
                    <a:pt x="2160" y="747"/>
                    <a:pt x="2297" y="741"/>
                    <a:pt x="2483" y="723"/>
                  </a:cubicBezTo>
                  <a:cubicBezTo>
                    <a:pt x="3309" y="631"/>
                    <a:pt x="3559" y="316"/>
                    <a:pt x="3586" y="198"/>
                  </a:cubicBezTo>
                  <a:cubicBezTo>
                    <a:pt x="3598" y="79"/>
                    <a:pt x="3192" y="41"/>
                    <a:pt x="2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0"/>
            <p:cNvSpPr/>
            <p:nvPr/>
          </p:nvSpPr>
          <p:spPr>
            <a:xfrm>
              <a:off x="5606541" y="2214025"/>
              <a:ext cx="135583" cy="292339"/>
            </a:xfrm>
            <a:custGeom>
              <a:avLst/>
              <a:gdLst/>
              <a:ahLst/>
              <a:cxnLst/>
              <a:rect l="l" t="t" r="r" b="b"/>
              <a:pathLst>
                <a:path w="3900" h="8409" extrusionOk="0">
                  <a:moveTo>
                    <a:pt x="2347" y="1"/>
                  </a:moveTo>
                  <a:cubicBezTo>
                    <a:pt x="2144" y="1"/>
                    <a:pt x="1933" y="102"/>
                    <a:pt x="1721" y="353"/>
                  </a:cubicBezTo>
                  <a:cubicBezTo>
                    <a:pt x="1497" y="629"/>
                    <a:pt x="1287" y="1102"/>
                    <a:pt x="1103" y="1692"/>
                  </a:cubicBezTo>
                  <a:cubicBezTo>
                    <a:pt x="394" y="3990"/>
                    <a:pt x="0" y="7994"/>
                    <a:pt x="0" y="7994"/>
                  </a:cubicBezTo>
                  <a:cubicBezTo>
                    <a:pt x="0" y="7994"/>
                    <a:pt x="381" y="8244"/>
                    <a:pt x="709" y="8335"/>
                  </a:cubicBezTo>
                  <a:cubicBezTo>
                    <a:pt x="920" y="8396"/>
                    <a:pt x="1132" y="8409"/>
                    <a:pt x="1273" y="8409"/>
                  </a:cubicBezTo>
                  <a:cubicBezTo>
                    <a:pt x="1378" y="8409"/>
                    <a:pt x="1444" y="8402"/>
                    <a:pt x="1444" y="8402"/>
                  </a:cubicBezTo>
                  <a:lnTo>
                    <a:pt x="2836" y="4673"/>
                  </a:lnTo>
                  <a:lnTo>
                    <a:pt x="3900" y="1823"/>
                  </a:lnTo>
                  <a:cubicBezTo>
                    <a:pt x="3900" y="1823"/>
                    <a:pt x="3203" y="1"/>
                    <a:pt x="2347" y="1"/>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a:off x="5328595" y="2099857"/>
              <a:ext cx="594308" cy="375219"/>
            </a:xfrm>
            <a:custGeom>
              <a:avLst/>
              <a:gdLst/>
              <a:ahLst/>
              <a:cxnLst/>
              <a:rect l="l" t="t" r="r" b="b"/>
              <a:pathLst>
                <a:path w="17095" h="10793" extrusionOk="0">
                  <a:moveTo>
                    <a:pt x="1431" y="1"/>
                  </a:moveTo>
                  <a:cubicBezTo>
                    <a:pt x="1431" y="1"/>
                    <a:pt x="0" y="3152"/>
                    <a:pt x="788" y="5147"/>
                  </a:cubicBezTo>
                  <a:cubicBezTo>
                    <a:pt x="893" y="5449"/>
                    <a:pt x="1142" y="5632"/>
                    <a:pt x="1536" y="5632"/>
                  </a:cubicBezTo>
                  <a:cubicBezTo>
                    <a:pt x="1536" y="5632"/>
                    <a:pt x="4135" y="5646"/>
                    <a:pt x="4963" y="5646"/>
                  </a:cubicBezTo>
                  <a:cubicBezTo>
                    <a:pt x="7102" y="5646"/>
                    <a:pt x="9492" y="4176"/>
                    <a:pt x="9807" y="4109"/>
                  </a:cubicBezTo>
                  <a:cubicBezTo>
                    <a:pt x="9831" y="4104"/>
                    <a:pt x="9854" y="4102"/>
                    <a:pt x="9876" y="4102"/>
                  </a:cubicBezTo>
                  <a:cubicBezTo>
                    <a:pt x="10326" y="4102"/>
                    <a:pt x="10540" y="5079"/>
                    <a:pt x="11015" y="6079"/>
                  </a:cubicBezTo>
                  <a:cubicBezTo>
                    <a:pt x="11527" y="7143"/>
                    <a:pt x="15768" y="10793"/>
                    <a:pt x="15768" y="10793"/>
                  </a:cubicBezTo>
                  <a:cubicBezTo>
                    <a:pt x="15768" y="10793"/>
                    <a:pt x="16424" y="10793"/>
                    <a:pt x="16687" y="10700"/>
                  </a:cubicBezTo>
                  <a:cubicBezTo>
                    <a:pt x="16989" y="10583"/>
                    <a:pt x="17094" y="10451"/>
                    <a:pt x="17094" y="10451"/>
                  </a:cubicBezTo>
                  <a:cubicBezTo>
                    <a:pt x="17094" y="10451"/>
                    <a:pt x="12380" y="1077"/>
                    <a:pt x="10818" y="565"/>
                  </a:cubicBezTo>
                  <a:cubicBezTo>
                    <a:pt x="10653" y="514"/>
                    <a:pt x="10414" y="491"/>
                    <a:pt x="10120" y="491"/>
                  </a:cubicBezTo>
                  <a:cubicBezTo>
                    <a:pt x="9341" y="491"/>
                    <a:pt x="8171" y="651"/>
                    <a:pt x="6932" y="880"/>
                  </a:cubicBezTo>
                  <a:cubicBezTo>
                    <a:pt x="6866" y="891"/>
                    <a:pt x="6801" y="896"/>
                    <a:pt x="6735" y="896"/>
                  </a:cubicBezTo>
                  <a:cubicBezTo>
                    <a:pt x="6329" y="896"/>
                    <a:pt x="5939" y="690"/>
                    <a:pt x="5724" y="328"/>
                  </a:cubicBezTo>
                  <a:lnTo>
                    <a:pt x="14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a:off x="5245020" y="1663382"/>
              <a:ext cx="362008" cy="338472"/>
            </a:xfrm>
            <a:custGeom>
              <a:avLst/>
              <a:gdLst/>
              <a:ahLst/>
              <a:cxnLst/>
              <a:rect l="l" t="t" r="r" b="b"/>
              <a:pathLst>
                <a:path w="10413" h="9736" extrusionOk="0">
                  <a:moveTo>
                    <a:pt x="6233" y="0"/>
                  </a:moveTo>
                  <a:cubicBezTo>
                    <a:pt x="4729" y="0"/>
                    <a:pt x="3832" y="2191"/>
                    <a:pt x="3769" y="2879"/>
                  </a:cubicBezTo>
                  <a:cubicBezTo>
                    <a:pt x="3664" y="4205"/>
                    <a:pt x="2968" y="4402"/>
                    <a:pt x="1984" y="5230"/>
                  </a:cubicBezTo>
                  <a:cubicBezTo>
                    <a:pt x="1" y="6896"/>
                    <a:pt x="579" y="8827"/>
                    <a:pt x="1655" y="9549"/>
                  </a:cubicBezTo>
                  <a:cubicBezTo>
                    <a:pt x="1874" y="9689"/>
                    <a:pt x="2147" y="9735"/>
                    <a:pt x="2413" y="9735"/>
                  </a:cubicBezTo>
                  <a:cubicBezTo>
                    <a:pt x="2946" y="9735"/>
                    <a:pt x="3454" y="9549"/>
                    <a:pt x="3454" y="9549"/>
                  </a:cubicBezTo>
                  <a:cubicBezTo>
                    <a:pt x="3467" y="9549"/>
                    <a:pt x="6579" y="7803"/>
                    <a:pt x="8115" y="6963"/>
                  </a:cubicBezTo>
                  <a:cubicBezTo>
                    <a:pt x="10413" y="6634"/>
                    <a:pt x="8601" y="805"/>
                    <a:pt x="7682" y="253"/>
                  </a:cubicBezTo>
                  <a:cubicBezTo>
                    <a:pt x="7402" y="90"/>
                    <a:pt x="7122" y="41"/>
                    <a:pt x="6924" y="41"/>
                  </a:cubicBezTo>
                  <a:cubicBezTo>
                    <a:pt x="6900" y="41"/>
                    <a:pt x="6876" y="42"/>
                    <a:pt x="6854" y="43"/>
                  </a:cubicBezTo>
                  <a:cubicBezTo>
                    <a:pt x="6723" y="43"/>
                    <a:pt x="6592" y="30"/>
                    <a:pt x="6460" y="17"/>
                  </a:cubicBezTo>
                  <a:cubicBezTo>
                    <a:pt x="6383" y="6"/>
                    <a:pt x="6308" y="0"/>
                    <a:pt x="6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0"/>
            <p:cNvSpPr/>
            <p:nvPr/>
          </p:nvSpPr>
          <p:spPr>
            <a:xfrm>
              <a:off x="5409354" y="1796775"/>
              <a:ext cx="79925" cy="88164"/>
            </a:xfrm>
            <a:custGeom>
              <a:avLst/>
              <a:gdLst/>
              <a:ahLst/>
              <a:cxnLst/>
              <a:rect l="l" t="t" r="r" b="b"/>
              <a:pathLst>
                <a:path w="2299" h="2536" extrusionOk="0">
                  <a:moveTo>
                    <a:pt x="644" y="1"/>
                  </a:moveTo>
                  <a:cubicBezTo>
                    <a:pt x="460" y="1248"/>
                    <a:pt x="224" y="1431"/>
                    <a:pt x="0" y="1445"/>
                  </a:cubicBezTo>
                  <a:cubicBezTo>
                    <a:pt x="0" y="1445"/>
                    <a:pt x="355" y="2233"/>
                    <a:pt x="841" y="2443"/>
                  </a:cubicBezTo>
                  <a:cubicBezTo>
                    <a:pt x="994" y="2511"/>
                    <a:pt x="1171" y="2535"/>
                    <a:pt x="1344" y="2535"/>
                  </a:cubicBezTo>
                  <a:cubicBezTo>
                    <a:pt x="1735" y="2535"/>
                    <a:pt x="2101" y="2412"/>
                    <a:pt x="2101" y="2403"/>
                  </a:cubicBezTo>
                  <a:cubicBezTo>
                    <a:pt x="2010" y="2350"/>
                    <a:pt x="2049" y="1970"/>
                    <a:pt x="2115" y="1563"/>
                  </a:cubicBezTo>
                  <a:cubicBezTo>
                    <a:pt x="2180" y="1090"/>
                    <a:pt x="2298" y="591"/>
                    <a:pt x="2298" y="591"/>
                  </a:cubicBezTo>
                  <a:lnTo>
                    <a:pt x="736" y="27"/>
                  </a:lnTo>
                  <a:lnTo>
                    <a:pt x="644"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0"/>
            <p:cNvSpPr/>
            <p:nvPr/>
          </p:nvSpPr>
          <p:spPr>
            <a:xfrm>
              <a:off x="5434906" y="1797714"/>
              <a:ext cx="54372" cy="46585"/>
            </a:xfrm>
            <a:custGeom>
              <a:avLst/>
              <a:gdLst/>
              <a:ahLst/>
              <a:cxnLst/>
              <a:rect l="l" t="t" r="r" b="b"/>
              <a:pathLst>
                <a:path w="1564" h="1340" extrusionOk="0">
                  <a:moveTo>
                    <a:pt x="1" y="0"/>
                  </a:moveTo>
                  <a:lnTo>
                    <a:pt x="1" y="0"/>
                  </a:lnTo>
                  <a:cubicBezTo>
                    <a:pt x="132" y="485"/>
                    <a:pt x="513" y="1182"/>
                    <a:pt x="1406" y="1339"/>
                  </a:cubicBezTo>
                  <a:cubicBezTo>
                    <a:pt x="1497" y="840"/>
                    <a:pt x="1563" y="564"/>
                    <a:pt x="1563" y="564"/>
                  </a:cubicBezTo>
                  <a:lnTo>
                    <a:pt x="1" y="0"/>
                  </a:lnTo>
                  <a:close/>
                </a:path>
              </a:pathLst>
            </a:custGeom>
            <a:solidFill>
              <a:srgbClr val="F99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5423051" y="1704162"/>
              <a:ext cx="113682" cy="130543"/>
            </a:xfrm>
            <a:custGeom>
              <a:avLst/>
              <a:gdLst/>
              <a:ahLst/>
              <a:cxnLst/>
              <a:rect l="l" t="t" r="r" b="b"/>
              <a:pathLst>
                <a:path w="3270" h="3755" extrusionOk="0">
                  <a:moveTo>
                    <a:pt x="1388" y="0"/>
                  </a:moveTo>
                  <a:cubicBezTo>
                    <a:pt x="278" y="0"/>
                    <a:pt x="382" y="897"/>
                    <a:pt x="198" y="2140"/>
                  </a:cubicBezTo>
                  <a:cubicBezTo>
                    <a:pt x="0" y="3465"/>
                    <a:pt x="2127" y="3754"/>
                    <a:pt x="2127" y="3754"/>
                  </a:cubicBezTo>
                  <a:cubicBezTo>
                    <a:pt x="2132" y="3754"/>
                    <a:pt x="2137" y="3755"/>
                    <a:pt x="2142" y="3755"/>
                  </a:cubicBezTo>
                  <a:cubicBezTo>
                    <a:pt x="2703" y="3755"/>
                    <a:pt x="3270" y="1597"/>
                    <a:pt x="3230" y="1142"/>
                  </a:cubicBezTo>
                  <a:cubicBezTo>
                    <a:pt x="3191" y="682"/>
                    <a:pt x="2994" y="144"/>
                    <a:pt x="1628" y="13"/>
                  </a:cubicBezTo>
                  <a:cubicBezTo>
                    <a:pt x="1542" y="5"/>
                    <a:pt x="1462" y="0"/>
                    <a:pt x="138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5408450" y="1700059"/>
              <a:ext cx="124181" cy="63585"/>
            </a:xfrm>
            <a:custGeom>
              <a:avLst/>
              <a:gdLst/>
              <a:ahLst/>
              <a:cxnLst/>
              <a:rect l="l" t="t" r="r" b="b"/>
              <a:pathLst>
                <a:path w="3572" h="1829" extrusionOk="0">
                  <a:moveTo>
                    <a:pt x="2011" y="0"/>
                  </a:moveTo>
                  <a:cubicBezTo>
                    <a:pt x="1789" y="0"/>
                    <a:pt x="1577" y="12"/>
                    <a:pt x="1405" y="26"/>
                  </a:cubicBezTo>
                  <a:cubicBezTo>
                    <a:pt x="1169" y="52"/>
                    <a:pt x="972" y="196"/>
                    <a:pt x="867" y="420"/>
                  </a:cubicBezTo>
                  <a:cubicBezTo>
                    <a:pt x="539" y="1155"/>
                    <a:pt x="0" y="1601"/>
                    <a:pt x="0" y="1601"/>
                  </a:cubicBezTo>
                  <a:cubicBezTo>
                    <a:pt x="0" y="1601"/>
                    <a:pt x="258" y="1829"/>
                    <a:pt x="936" y="1829"/>
                  </a:cubicBezTo>
                  <a:cubicBezTo>
                    <a:pt x="1039" y="1829"/>
                    <a:pt x="1151" y="1823"/>
                    <a:pt x="1274" y="1811"/>
                  </a:cubicBezTo>
                  <a:cubicBezTo>
                    <a:pt x="2206" y="1719"/>
                    <a:pt x="3571" y="537"/>
                    <a:pt x="3571" y="537"/>
                  </a:cubicBezTo>
                  <a:cubicBezTo>
                    <a:pt x="3396" y="99"/>
                    <a:pt x="2655" y="0"/>
                    <a:pt x="2011"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5502941" y="1706108"/>
              <a:ext cx="47941" cy="83401"/>
            </a:xfrm>
            <a:custGeom>
              <a:avLst/>
              <a:gdLst/>
              <a:ahLst/>
              <a:cxnLst/>
              <a:rect l="l" t="t" r="r" b="b"/>
              <a:pathLst>
                <a:path w="1379" h="2399" extrusionOk="0">
                  <a:moveTo>
                    <a:pt x="499" y="0"/>
                  </a:moveTo>
                  <a:cubicBezTo>
                    <a:pt x="226" y="0"/>
                    <a:pt x="0" y="258"/>
                    <a:pt x="0" y="258"/>
                  </a:cubicBezTo>
                  <a:cubicBezTo>
                    <a:pt x="0" y="258"/>
                    <a:pt x="459" y="705"/>
                    <a:pt x="604" y="1020"/>
                  </a:cubicBezTo>
                  <a:cubicBezTo>
                    <a:pt x="736" y="1348"/>
                    <a:pt x="774" y="2096"/>
                    <a:pt x="669" y="2399"/>
                  </a:cubicBezTo>
                  <a:cubicBezTo>
                    <a:pt x="669" y="2399"/>
                    <a:pt x="1378" y="1020"/>
                    <a:pt x="972" y="337"/>
                  </a:cubicBezTo>
                  <a:cubicBezTo>
                    <a:pt x="821" y="82"/>
                    <a:pt x="652" y="0"/>
                    <a:pt x="499"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5338155" y="1845168"/>
              <a:ext cx="207721" cy="294425"/>
            </a:xfrm>
            <a:custGeom>
              <a:avLst/>
              <a:gdLst/>
              <a:ahLst/>
              <a:cxnLst/>
              <a:rect l="l" t="t" r="r" b="b"/>
              <a:pathLst>
                <a:path w="5975" h="8469" extrusionOk="0">
                  <a:moveTo>
                    <a:pt x="2203" y="0"/>
                  </a:moveTo>
                  <a:cubicBezTo>
                    <a:pt x="2123" y="0"/>
                    <a:pt x="1423" y="1040"/>
                    <a:pt x="749" y="2311"/>
                  </a:cubicBezTo>
                  <a:cubicBezTo>
                    <a:pt x="0" y="3742"/>
                    <a:pt x="198" y="4044"/>
                    <a:pt x="420" y="4937"/>
                  </a:cubicBezTo>
                  <a:cubicBezTo>
                    <a:pt x="460" y="5095"/>
                    <a:pt x="487" y="5252"/>
                    <a:pt x="513" y="5383"/>
                  </a:cubicBezTo>
                  <a:cubicBezTo>
                    <a:pt x="762" y="6683"/>
                    <a:pt x="552" y="6945"/>
                    <a:pt x="854" y="7786"/>
                  </a:cubicBezTo>
                  <a:cubicBezTo>
                    <a:pt x="931" y="7996"/>
                    <a:pt x="2596" y="8188"/>
                    <a:pt x="3911" y="8188"/>
                  </a:cubicBezTo>
                  <a:cubicBezTo>
                    <a:pt x="4155" y="8188"/>
                    <a:pt x="4388" y="8181"/>
                    <a:pt x="4595" y="8167"/>
                  </a:cubicBezTo>
                  <a:cubicBezTo>
                    <a:pt x="5016" y="8141"/>
                    <a:pt x="5331" y="8074"/>
                    <a:pt x="5449" y="7983"/>
                  </a:cubicBezTo>
                  <a:cubicBezTo>
                    <a:pt x="5922" y="7576"/>
                    <a:pt x="5869" y="8468"/>
                    <a:pt x="5935" y="4162"/>
                  </a:cubicBezTo>
                  <a:cubicBezTo>
                    <a:pt x="5974" y="2049"/>
                    <a:pt x="4163" y="184"/>
                    <a:pt x="4163" y="184"/>
                  </a:cubicBezTo>
                  <a:cubicBezTo>
                    <a:pt x="4163" y="184"/>
                    <a:pt x="4101" y="532"/>
                    <a:pt x="3618" y="532"/>
                  </a:cubicBezTo>
                  <a:cubicBezTo>
                    <a:pt x="3327" y="532"/>
                    <a:pt x="2883" y="406"/>
                    <a:pt x="2206" y="1"/>
                  </a:cubicBezTo>
                  <a:cubicBezTo>
                    <a:pt x="2205" y="0"/>
                    <a:pt x="2204"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5606541" y="2272847"/>
              <a:ext cx="98594" cy="233517"/>
            </a:xfrm>
            <a:custGeom>
              <a:avLst/>
              <a:gdLst/>
              <a:ahLst/>
              <a:cxnLst/>
              <a:rect l="l" t="t" r="r" b="b"/>
              <a:pathLst>
                <a:path w="2836" h="6717" extrusionOk="0">
                  <a:moveTo>
                    <a:pt x="1103" y="0"/>
                  </a:moveTo>
                  <a:cubicBezTo>
                    <a:pt x="394" y="2298"/>
                    <a:pt x="0" y="6302"/>
                    <a:pt x="0" y="6302"/>
                  </a:cubicBezTo>
                  <a:cubicBezTo>
                    <a:pt x="0" y="6302"/>
                    <a:pt x="381" y="6552"/>
                    <a:pt x="709" y="6643"/>
                  </a:cubicBezTo>
                  <a:cubicBezTo>
                    <a:pt x="920" y="6704"/>
                    <a:pt x="1132" y="6717"/>
                    <a:pt x="1273" y="6717"/>
                  </a:cubicBezTo>
                  <a:cubicBezTo>
                    <a:pt x="1378" y="6717"/>
                    <a:pt x="1444" y="6710"/>
                    <a:pt x="1444" y="6710"/>
                  </a:cubicBezTo>
                  <a:lnTo>
                    <a:pt x="2836" y="2981"/>
                  </a:lnTo>
                  <a:lnTo>
                    <a:pt x="1103" y="0"/>
                  </a:lnTo>
                  <a:close/>
                </a:path>
              </a:pathLst>
            </a:custGeom>
            <a:solidFill>
              <a:srgbClr val="003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5482847" y="1851078"/>
              <a:ext cx="104121" cy="243911"/>
            </a:xfrm>
            <a:custGeom>
              <a:avLst/>
              <a:gdLst/>
              <a:ahLst/>
              <a:cxnLst/>
              <a:rect l="l" t="t" r="r" b="b"/>
              <a:pathLst>
                <a:path w="2995" h="7016" extrusionOk="0">
                  <a:moveTo>
                    <a:pt x="1" y="1"/>
                  </a:moveTo>
                  <a:lnTo>
                    <a:pt x="670" y="2311"/>
                  </a:lnTo>
                  <a:cubicBezTo>
                    <a:pt x="670" y="2311"/>
                    <a:pt x="1602" y="6408"/>
                    <a:pt x="2035" y="6842"/>
                  </a:cubicBezTo>
                  <a:cubicBezTo>
                    <a:pt x="2168" y="6970"/>
                    <a:pt x="2306" y="7015"/>
                    <a:pt x="2436" y="7015"/>
                  </a:cubicBezTo>
                  <a:cubicBezTo>
                    <a:pt x="2741" y="7015"/>
                    <a:pt x="2994" y="6763"/>
                    <a:pt x="2994" y="6763"/>
                  </a:cubicBezTo>
                  <a:cubicBezTo>
                    <a:pt x="2994" y="6763"/>
                    <a:pt x="2285" y="1918"/>
                    <a:pt x="2061" y="1117"/>
                  </a:cubicBezTo>
                  <a:cubicBezTo>
                    <a:pt x="1851" y="316"/>
                    <a:pt x="1" y="1"/>
                    <a:pt x="1"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0"/>
            <p:cNvSpPr/>
            <p:nvPr/>
          </p:nvSpPr>
          <p:spPr>
            <a:xfrm>
              <a:off x="5355955" y="1969766"/>
              <a:ext cx="141980" cy="160058"/>
            </a:xfrm>
            <a:custGeom>
              <a:avLst/>
              <a:gdLst/>
              <a:ahLst/>
              <a:cxnLst/>
              <a:rect l="l" t="t" r="r" b="b"/>
              <a:pathLst>
                <a:path w="4084" h="4604" extrusionOk="0">
                  <a:moveTo>
                    <a:pt x="644" y="0"/>
                  </a:moveTo>
                  <a:lnTo>
                    <a:pt x="1" y="1799"/>
                  </a:lnTo>
                  <a:cubicBezTo>
                    <a:pt x="250" y="3099"/>
                    <a:pt x="40" y="3361"/>
                    <a:pt x="342" y="4202"/>
                  </a:cubicBezTo>
                  <a:cubicBezTo>
                    <a:pt x="419" y="4412"/>
                    <a:pt x="2084" y="4604"/>
                    <a:pt x="3399" y="4604"/>
                  </a:cubicBezTo>
                  <a:cubicBezTo>
                    <a:pt x="3643" y="4604"/>
                    <a:pt x="3876" y="4597"/>
                    <a:pt x="4083" y="4583"/>
                  </a:cubicBezTo>
                  <a:cubicBezTo>
                    <a:pt x="4057" y="4412"/>
                    <a:pt x="3966" y="4202"/>
                    <a:pt x="3834" y="3992"/>
                  </a:cubicBezTo>
                  <a:cubicBezTo>
                    <a:pt x="3546" y="3545"/>
                    <a:pt x="1720" y="3060"/>
                    <a:pt x="1130" y="2535"/>
                  </a:cubicBezTo>
                  <a:cubicBezTo>
                    <a:pt x="539" y="2010"/>
                    <a:pt x="644" y="1"/>
                    <a:pt x="644" y="0"/>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0"/>
            <p:cNvSpPr/>
            <p:nvPr/>
          </p:nvSpPr>
          <p:spPr>
            <a:xfrm>
              <a:off x="5445440" y="2092939"/>
              <a:ext cx="80377" cy="27742"/>
            </a:xfrm>
            <a:custGeom>
              <a:avLst/>
              <a:gdLst/>
              <a:ahLst/>
              <a:cxnLst/>
              <a:rect l="l" t="t" r="r" b="b"/>
              <a:pathLst>
                <a:path w="2312" h="798" extrusionOk="0">
                  <a:moveTo>
                    <a:pt x="1321" y="0"/>
                  </a:moveTo>
                  <a:cubicBezTo>
                    <a:pt x="897" y="0"/>
                    <a:pt x="0" y="200"/>
                    <a:pt x="0" y="200"/>
                  </a:cubicBezTo>
                  <a:lnTo>
                    <a:pt x="105" y="764"/>
                  </a:lnTo>
                  <a:cubicBezTo>
                    <a:pt x="105" y="764"/>
                    <a:pt x="212" y="797"/>
                    <a:pt x="405" y="797"/>
                  </a:cubicBezTo>
                  <a:cubicBezTo>
                    <a:pt x="575" y="797"/>
                    <a:pt x="813" y="771"/>
                    <a:pt x="1103" y="672"/>
                  </a:cubicBezTo>
                  <a:cubicBezTo>
                    <a:pt x="1225" y="628"/>
                    <a:pt x="1462" y="545"/>
                    <a:pt x="1595" y="545"/>
                  </a:cubicBezTo>
                  <a:cubicBezTo>
                    <a:pt x="1618" y="545"/>
                    <a:pt x="1639" y="548"/>
                    <a:pt x="1654" y="554"/>
                  </a:cubicBezTo>
                  <a:cubicBezTo>
                    <a:pt x="1788" y="585"/>
                    <a:pt x="2151" y="754"/>
                    <a:pt x="2267" y="754"/>
                  </a:cubicBezTo>
                  <a:cubicBezTo>
                    <a:pt x="2298" y="754"/>
                    <a:pt x="2311" y="742"/>
                    <a:pt x="2297" y="711"/>
                  </a:cubicBezTo>
                  <a:cubicBezTo>
                    <a:pt x="2232" y="567"/>
                    <a:pt x="1719" y="133"/>
                    <a:pt x="1509" y="28"/>
                  </a:cubicBezTo>
                  <a:cubicBezTo>
                    <a:pt x="1474" y="9"/>
                    <a:pt x="1407" y="0"/>
                    <a:pt x="1321"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0"/>
            <p:cNvSpPr/>
            <p:nvPr/>
          </p:nvSpPr>
          <p:spPr>
            <a:xfrm>
              <a:off x="5244116" y="1845168"/>
              <a:ext cx="211371" cy="288654"/>
            </a:xfrm>
            <a:custGeom>
              <a:avLst/>
              <a:gdLst/>
              <a:ahLst/>
              <a:cxnLst/>
              <a:rect l="l" t="t" r="r" b="b"/>
              <a:pathLst>
                <a:path w="6080" h="8303" extrusionOk="0">
                  <a:moveTo>
                    <a:pt x="4911" y="1"/>
                  </a:moveTo>
                  <a:lnTo>
                    <a:pt x="4911" y="1"/>
                  </a:lnTo>
                  <a:cubicBezTo>
                    <a:pt x="4911" y="1"/>
                    <a:pt x="3165" y="118"/>
                    <a:pt x="2548" y="958"/>
                  </a:cubicBezTo>
                  <a:cubicBezTo>
                    <a:pt x="1695" y="2154"/>
                    <a:pt x="1" y="7234"/>
                    <a:pt x="972" y="7904"/>
                  </a:cubicBezTo>
                  <a:cubicBezTo>
                    <a:pt x="1411" y="8211"/>
                    <a:pt x="2303" y="8302"/>
                    <a:pt x="3212" y="8302"/>
                  </a:cubicBezTo>
                  <a:cubicBezTo>
                    <a:pt x="4561" y="8302"/>
                    <a:pt x="5949" y="8101"/>
                    <a:pt x="5949" y="8101"/>
                  </a:cubicBezTo>
                  <a:cubicBezTo>
                    <a:pt x="5949" y="8101"/>
                    <a:pt x="6080" y="7497"/>
                    <a:pt x="5896" y="7208"/>
                  </a:cubicBezTo>
                  <a:cubicBezTo>
                    <a:pt x="5725" y="6919"/>
                    <a:pt x="2798" y="6446"/>
                    <a:pt x="2666" y="6315"/>
                  </a:cubicBezTo>
                  <a:cubicBezTo>
                    <a:pt x="2521" y="6171"/>
                    <a:pt x="4347" y="3677"/>
                    <a:pt x="4347" y="3269"/>
                  </a:cubicBezTo>
                  <a:cubicBezTo>
                    <a:pt x="4347" y="2875"/>
                    <a:pt x="4911" y="1"/>
                    <a:pt x="4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0"/>
            <p:cNvSpPr/>
            <p:nvPr/>
          </p:nvSpPr>
          <p:spPr>
            <a:xfrm>
              <a:off x="5500195" y="2106254"/>
              <a:ext cx="17834" cy="15123"/>
            </a:xfrm>
            <a:custGeom>
              <a:avLst/>
              <a:gdLst/>
              <a:ahLst/>
              <a:cxnLst/>
              <a:rect l="l" t="t" r="r" b="b"/>
              <a:pathLst>
                <a:path w="513" h="435" extrusionOk="0">
                  <a:moveTo>
                    <a:pt x="1" y="0"/>
                  </a:moveTo>
                  <a:cubicBezTo>
                    <a:pt x="1" y="0"/>
                    <a:pt x="276" y="354"/>
                    <a:pt x="355" y="394"/>
                  </a:cubicBezTo>
                  <a:cubicBezTo>
                    <a:pt x="415" y="429"/>
                    <a:pt x="464" y="435"/>
                    <a:pt x="491" y="435"/>
                  </a:cubicBezTo>
                  <a:cubicBezTo>
                    <a:pt x="504" y="435"/>
                    <a:pt x="512" y="433"/>
                    <a:pt x="512" y="433"/>
                  </a:cubicBezTo>
                  <a:lnTo>
                    <a:pt x="328" y="92"/>
                  </a:lnTo>
                  <a:lnTo>
                    <a:pt x="1"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0"/>
            <p:cNvSpPr/>
            <p:nvPr/>
          </p:nvSpPr>
          <p:spPr>
            <a:xfrm>
              <a:off x="5497900" y="2093912"/>
              <a:ext cx="27882" cy="15123"/>
            </a:xfrm>
            <a:custGeom>
              <a:avLst/>
              <a:gdLst/>
              <a:ahLst/>
              <a:cxnLst/>
              <a:rect l="l" t="t" r="r" b="b"/>
              <a:pathLst>
                <a:path w="802" h="435" extrusionOk="0">
                  <a:moveTo>
                    <a:pt x="0" y="0"/>
                  </a:moveTo>
                  <a:lnTo>
                    <a:pt x="316" y="342"/>
                  </a:lnTo>
                  <a:cubicBezTo>
                    <a:pt x="316" y="342"/>
                    <a:pt x="565" y="434"/>
                    <a:pt x="671" y="434"/>
                  </a:cubicBezTo>
                  <a:cubicBezTo>
                    <a:pt x="762" y="434"/>
                    <a:pt x="802" y="382"/>
                    <a:pt x="802" y="382"/>
                  </a:cubicBezTo>
                  <a:lnTo>
                    <a:pt x="0"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0"/>
            <p:cNvSpPr/>
            <p:nvPr/>
          </p:nvSpPr>
          <p:spPr>
            <a:xfrm>
              <a:off x="5444953" y="2125409"/>
              <a:ext cx="288967" cy="6432"/>
            </a:xfrm>
            <a:custGeom>
              <a:avLst/>
              <a:gdLst/>
              <a:ahLst/>
              <a:cxnLst/>
              <a:rect l="l" t="t" r="r" b="b"/>
              <a:pathLst>
                <a:path w="8312" h="185" extrusionOk="0">
                  <a:moveTo>
                    <a:pt x="0" y="1"/>
                  </a:moveTo>
                  <a:lnTo>
                    <a:pt x="0" y="185"/>
                  </a:lnTo>
                  <a:lnTo>
                    <a:pt x="8245" y="185"/>
                  </a:lnTo>
                  <a:lnTo>
                    <a:pt x="8312" y="1"/>
                  </a:ln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5512502" y="1967924"/>
              <a:ext cx="284864" cy="163917"/>
            </a:xfrm>
            <a:custGeom>
              <a:avLst/>
              <a:gdLst/>
              <a:ahLst/>
              <a:cxnLst/>
              <a:rect l="l" t="t" r="r" b="b"/>
              <a:pathLst>
                <a:path w="8194" h="4715" extrusionOk="0">
                  <a:moveTo>
                    <a:pt x="1905" y="1"/>
                  </a:moveTo>
                  <a:lnTo>
                    <a:pt x="1" y="4715"/>
                  </a:lnTo>
                  <a:lnTo>
                    <a:pt x="6302" y="4715"/>
                  </a:lnTo>
                  <a:lnTo>
                    <a:pt x="8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5653995" y="2039609"/>
              <a:ext cx="23779" cy="20546"/>
            </a:xfrm>
            <a:custGeom>
              <a:avLst/>
              <a:gdLst/>
              <a:ahLst/>
              <a:cxnLst/>
              <a:rect l="l" t="t" r="r" b="b"/>
              <a:pathLst>
                <a:path w="684" h="591" extrusionOk="0">
                  <a:moveTo>
                    <a:pt x="434" y="1"/>
                  </a:moveTo>
                  <a:cubicBezTo>
                    <a:pt x="263" y="1"/>
                    <a:pt x="93" y="132"/>
                    <a:pt x="40" y="302"/>
                  </a:cubicBezTo>
                  <a:cubicBezTo>
                    <a:pt x="1" y="460"/>
                    <a:pt x="93" y="591"/>
                    <a:pt x="251" y="591"/>
                  </a:cubicBezTo>
                  <a:cubicBezTo>
                    <a:pt x="421" y="591"/>
                    <a:pt x="592" y="460"/>
                    <a:pt x="644" y="302"/>
                  </a:cubicBezTo>
                  <a:cubicBezTo>
                    <a:pt x="683" y="132"/>
                    <a:pt x="592"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0"/>
            <p:cNvSpPr/>
            <p:nvPr/>
          </p:nvSpPr>
          <p:spPr>
            <a:xfrm>
              <a:off x="6993178" y="2744956"/>
              <a:ext cx="360339" cy="237688"/>
            </a:xfrm>
            <a:custGeom>
              <a:avLst/>
              <a:gdLst/>
              <a:ahLst/>
              <a:cxnLst/>
              <a:rect l="l" t="t" r="r" b="b"/>
              <a:pathLst>
                <a:path w="10365" h="6837" extrusionOk="0">
                  <a:moveTo>
                    <a:pt x="4041" y="1"/>
                  </a:moveTo>
                  <a:cubicBezTo>
                    <a:pt x="3568" y="1"/>
                    <a:pt x="3270" y="179"/>
                    <a:pt x="3270" y="179"/>
                  </a:cubicBezTo>
                  <a:cubicBezTo>
                    <a:pt x="828" y="284"/>
                    <a:pt x="735" y="2779"/>
                    <a:pt x="1024" y="3712"/>
                  </a:cubicBezTo>
                  <a:cubicBezTo>
                    <a:pt x="1418" y="5024"/>
                    <a:pt x="0" y="6049"/>
                    <a:pt x="1576" y="6586"/>
                  </a:cubicBezTo>
                  <a:cubicBezTo>
                    <a:pt x="2160" y="6778"/>
                    <a:pt x="2714" y="6836"/>
                    <a:pt x="3194" y="6836"/>
                  </a:cubicBezTo>
                  <a:cubicBezTo>
                    <a:pt x="3929" y="6836"/>
                    <a:pt x="4492" y="6700"/>
                    <a:pt x="4729" y="6700"/>
                  </a:cubicBezTo>
                  <a:cubicBezTo>
                    <a:pt x="4824" y="6700"/>
                    <a:pt x="4866" y="6722"/>
                    <a:pt x="4845" y="6784"/>
                  </a:cubicBezTo>
                  <a:cubicBezTo>
                    <a:pt x="5042" y="6799"/>
                    <a:pt x="5228" y="6807"/>
                    <a:pt x="5403" y="6807"/>
                  </a:cubicBezTo>
                  <a:cubicBezTo>
                    <a:pt x="10364" y="6807"/>
                    <a:pt x="6565" y="723"/>
                    <a:pt x="4700" y="114"/>
                  </a:cubicBezTo>
                  <a:cubicBezTo>
                    <a:pt x="4457" y="30"/>
                    <a:pt x="4234" y="1"/>
                    <a:pt x="4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6937102" y="2991266"/>
              <a:ext cx="131412" cy="220097"/>
            </a:xfrm>
            <a:custGeom>
              <a:avLst/>
              <a:gdLst/>
              <a:ahLst/>
              <a:cxnLst/>
              <a:rect l="l" t="t" r="r" b="b"/>
              <a:pathLst>
                <a:path w="3780" h="6331" extrusionOk="0">
                  <a:moveTo>
                    <a:pt x="3478" y="0"/>
                  </a:moveTo>
                  <a:cubicBezTo>
                    <a:pt x="3478" y="0"/>
                    <a:pt x="2401" y="250"/>
                    <a:pt x="2073" y="735"/>
                  </a:cubicBezTo>
                  <a:cubicBezTo>
                    <a:pt x="1758" y="1222"/>
                    <a:pt x="419" y="5082"/>
                    <a:pt x="195" y="5187"/>
                  </a:cubicBezTo>
                  <a:cubicBezTo>
                    <a:pt x="0" y="5284"/>
                    <a:pt x="1783" y="6330"/>
                    <a:pt x="2698" y="6330"/>
                  </a:cubicBezTo>
                  <a:cubicBezTo>
                    <a:pt x="2892" y="6330"/>
                    <a:pt x="3047" y="6283"/>
                    <a:pt x="3136" y="6171"/>
                  </a:cubicBezTo>
                  <a:cubicBezTo>
                    <a:pt x="3556" y="5646"/>
                    <a:pt x="3780" y="5187"/>
                    <a:pt x="3780" y="5187"/>
                  </a:cubicBezTo>
                  <a:lnTo>
                    <a:pt x="3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0"/>
            <p:cNvSpPr/>
            <p:nvPr/>
          </p:nvSpPr>
          <p:spPr>
            <a:xfrm>
              <a:off x="7281623" y="4063836"/>
              <a:ext cx="124667" cy="130125"/>
            </a:xfrm>
            <a:custGeom>
              <a:avLst/>
              <a:gdLst/>
              <a:ahLst/>
              <a:cxnLst/>
              <a:rect l="l" t="t" r="r" b="b"/>
              <a:pathLst>
                <a:path w="3586" h="3743" extrusionOk="0">
                  <a:moveTo>
                    <a:pt x="2600" y="1"/>
                  </a:moveTo>
                  <a:lnTo>
                    <a:pt x="1380" y="277"/>
                  </a:lnTo>
                  <a:cubicBezTo>
                    <a:pt x="1380" y="277"/>
                    <a:pt x="1287" y="1130"/>
                    <a:pt x="1327" y="1760"/>
                  </a:cubicBezTo>
                  <a:cubicBezTo>
                    <a:pt x="1366" y="2404"/>
                    <a:pt x="1143" y="3086"/>
                    <a:pt x="578" y="3204"/>
                  </a:cubicBezTo>
                  <a:cubicBezTo>
                    <a:pt x="1" y="3323"/>
                    <a:pt x="237" y="3743"/>
                    <a:pt x="237" y="3743"/>
                  </a:cubicBezTo>
                  <a:lnTo>
                    <a:pt x="1774" y="3743"/>
                  </a:lnTo>
                  <a:cubicBezTo>
                    <a:pt x="2101" y="3743"/>
                    <a:pt x="2456" y="3414"/>
                    <a:pt x="2548" y="2836"/>
                  </a:cubicBezTo>
                  <a:cubicBezTo>
                    <a:pt x="2640" y="2259"/>
                    <a:pt x="3297" y="1944"/>
                    <a:pt x="3441" y="1458"/>
                  </a:cubicBezTo>
                  <a:cubicBezTo>
                    <a:pt x="3585" y="986"/>
                    <a:pt x="2850" y="316"/>
                    <a:pt x="2850" y="316"/>
                  </a:cubicBezTo>
                  <a:lnTo>
                    <a:pt x="26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7019217" y="4084834"/>
              <a:ext cx="154739" cy="104086"/>
            </a:xfrm>
            <a:custGeom>
              <a:avLst/>
              <a:gdLst/>
              <a:ahLst/>
              <a:cxnLst/>
              <a:rect l="l" t="t" r="r" b="b"/>
              <a:pathLst>
                <a:path w="4451" h="2994" extrusionOk="0">
                  <a:moveTo>
                    <a:pt x="4188" y="1"/>
                  </a:moveTo>
                  <a:cubicBezTo>
                    <a:pt x="4188" y="1"/>
                    <a:pt x="2888" y="184"/>
                    <a:pt x="2691" y="1051"/>
                  </a:cubicBezTo>
                  <a:cubicBezTo>
                    <a:pt x="2495" y="1905"/>
                    <a:pt x="1326" y="2299"/>
                    <a:pt x="669" y="2404"/>
                  </a:cubicBezTo>
                  <a:cubicBezTo>
                    <a:pt x="0" y="2509"/>
                    <a:pt x="0" y="2981"/>
                    <a:pt x="0" y="2981"/>
                  </a:cubicBezTo>
                  <a:lnTo>
                    <a:pt x="4123" y="2994"/>
                  </a:lnTo>
                  <a:cubicBezTo>
                    <a:pt x="4450" y="2836"/>
                    <a:pt x="4188" y="1"/>
                    <a:pt x="4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7004129" y="2983514"/>
              <a:ext cx="272975" cy="299883"/>
            </a:xfrm>
            <a:custGeom>
              <a:avLst/>
              <a:gdLst/>
              <a:ahLst/>
              <a:cxnLst/>
              <a:rect l="l" t="t" r="r" b="b"/>
              <a:pathLst>
                <a:path w="7852" h="8626" extrusionOk="0">
                  <a:moveTo>
                    <a:pt x="4337" y="1"/>
                  </a:moveTo>
                  <a:cubicBezTo>
                    <a:pt x="2543" y="1"/>
                    <a:pt x="1550" y="223"/>
                    <a:pt x="1550" y="223"/>
                  </a:cubicBezTo>
                  <a:cubicBezTo>
                    <a:pt x="1550" y="223"/>
                    <a:pt x="880" y="1419"/>
                    <a:pt x="447" y="3138"/>
                  </a:cubicBezTo>
                  <a:cubicBezTo>
                    <a:pt x="0" y="4858"/>
                    <a:pt x="1091" y="7917"/>
                    <a:pt x="1091" y="7917"/>
                  </a:cubicBezTo>
                  <a:lnTo>
                    <a:pt x="3493" y="8626"/>
                  </a:lnTo>
                  <a:lnTo>
                    <a:pt x="4254" y="8442"/>
                  </a:lnTo>
                  <a:lnTo>
                    <a:pt x="6421" y="7917"/>
                  </a:lnTo>
                  <a:cubicBezTo>
                    <a:pt x="6421" y="7917"/>
                    <a:pt x="6710" y="7826"/>
                    <a:pt x="6959" y="7248"/>
                  </a:cubicBezTo>
                  <a:cubicBezTo>
                    <a:pt x="7051" y="7024"/>
                    <a:pt x="7746" y="6092"/>
                    <a:pt x="7799" y="5410"/>
                  </a:cubicBezTo>
                  <a:cubicBezTo>
                    <a:pt x="7851" y="4359"/>
                    <a:pt x="7799" y="3493"/>
                    <a:pt x="7799" y="3493"/>
                  </a:cubicBezTo>
                  <a:lnTo>
                    <a:pt x="6066" y="66"/>
                  </a:lnTo>
                  <a:cubicBezTo>
                    <a:pt x="5427" y="19"/>
                    <a:pt x="4849" y="1"/>
                    <a:pt x="4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7138773" y="3107207"/>
              <a:ext cx="143371" cy="169827"/>
            </a:xfrm>
            <a:custGeom>
              <a:avLst/>
              <a:gdLst/>
              <a:ahLst/>
              <a:cxnLst/>
              <a:rect l="l" t="t" r="r" b="b"/>
              <a:pathLst>
                <a:path w="4124" h="4885" extrusionOk="0">
                  <a:moveTo>
                    <a:pt x="2653" y="0"/>
                  </a:moveTo>
                  <a:cubicBezTo>
                    <a:pt x="3164" y="2928"/>
                    <a:pt x="1" y="3769"/>
                    <a:pt x="1" y="3769"/>
                  </a:cubicBezTo>
                  <a:lnTo>
                    <a:pt x="381" y="4884"/>
                  </a:lnTo>
                  <a:lnTo>
                    <a:pt x="2548" y="4359"/>
                  </a:lnTo>
                  <a:cubicBezTo>
                    <a:pt x="2548" y="4359"/>
                    <a:pt x="2837" y="4268"/>
                    <a:pt x="3086" y="3690"/>
                  </a:cubicBezTo>
                  <a:cubicBezTo>
                    <a:pt x="3178" y="3466"/>
                    <a:pt x="4083" y="2561"/>
                    <a:pt x="4123" y="1864"/>
                  </a:cubicBezTo>
                  <a:lnTo>
                    <a:pt x="2653" y="0"/>
                  </a:ln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0"/>
            <p:cNvSpPr/>
            <p:nvPr/>
          </p:nvSpPr>
          <p:spPr>
            <a:xfrm>
              <a:off x="7000930" y="3274705"/>
              <a:ext cx="198578" cy="850143"/>
            </a:xfrm>
            <a:custGeom>
              <a:avLst/>
              <a:gdLst/>
              <a:ahLst/>
              <a:cxnLst/>
              <a:rect l="l" t="t" r="r" b="b"/>
              <a:pathLst>
                <a:path w="5712" h="24454" extrusionOk="0">
                  <a:moveTo>
                    <a:pt x="1340" y="1"/>
                  </a:moveTo>
                  <a:cubicBezTo>
                    <a:pt x="1340" y="1"/>
                    <a:pt x="158" y="3702"/>
                    <a:pt x="80" y="4963"/>
                  </a:cubicBezTo>
                  <a:cubicBezTo>
                    <a:pt x="1" y="6223"/>
                    <a:pt x="2350" y="22871"/>
                    <a:pt x="2443" y="23448"/>
                  </a:cubicBezTo>
                  <a:cubicBezTo>
                    <a:pt x="2534" y="24000"/>
                    <a:pt x="3217" y="24354"/>
                    <a:pt x="3217" y="24354"/>
                  </a:cubicBezTo>
                  <a:cubicBezTo>
                    <a:pt x="3217" y="24354"/>
                    <a:pt x="3381" y="24454"/>
                    <a:pt x="3646" y="24454"/>
                  </a:cubicBezTo>
                  <a:cubicBezTo>
                    <a:pt x="3741" y="24454"/>
                    <a:pt x="3848" y="24441"/>
                    <a:pt x="3966" y="24406"/>
                  </a:cubicBezTo>
                  <a:cubicBezTo>
                    <a:pt x="4596" y="24236"/>
                    <a:pt x="4792" y="24026"/>
                    <a:pt x="4792" y="24026"/>
                  </a:cubicBezTo>
                  <a:cubicBezTo>
                    <a:pt x="4792" y="24026"/>
                    <a:pt x="5712" y="12144"/>
                    <a:pt x="5134" y="7904"/>
                  </a:cubicBezTo>
                  <a:cubicBezTo>
                    <a:pt x="4570" y="3662"/>
                    <a:pt x="4556"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0"/>
            <p:cNvSpPr/>
            <p:nvPr/>
          </p:nvSpPr>
          <p:spPr>
            <a:xfrm>
              <a:off x="7050227" y="3271055"/>
              <a:ext cx="321820" cy="813571"/>
            </a:xfrm>
            <a:custGeom>
              <a:avLst/>
              <a:gdLst/>
              <a:ahLst/>
              <a:cxnLst/>
              <a:rect l="l" t="t" r="r" b="b"/>
              <a:pathLst>
                <a:path w="9257" h="23402" extrusionOk="0">
                  <a:moveTo>
                    <a:pt x="4964" y="1"/>
                  </a:moveTo>
                  <a:lnTo>
                    <a:pt x="762" y="355"/>
                  </a:lnTo>
                  <a:cubicBezTo>
                    <a:pt x="762" y="355"/>
                    <a:pt x="1" y="3518"/>
                    <a:pt x="473" y="4319"/>
                  </a:cubicBezTo>
                  <a:cubicBezTo>
                    <a:pt x="2429" y="7641"/>
                    <a:pt x="3336" y="13287"/>
                    <a:pt x="3441" y="14139"/>
                  </a:cubicBezTo>
                  <a:cubicBezTo>
                    <a:pt x="3585" y="15347"/>
                    <a:pt x="6434" y="21164"/>
                    <a:pt x="7327" y="22962"/>
                  </a:cubicBezTo>
                  <a:cubicBezTo>
                    <a:pt x="7459" y="23237"/>
                    <a:pt x="7738" y="23401"/>
                    <a:pt x="8033" y="23401"/>
                  </a:cubicBezTo>
                  <a:cubicBezTo>
                    <a:pt x="8090" y="23401"/>
                    <a:pt x="8148" y="23395"/>
                    <a:pt x="8206" y="23382"/>
                  </a:cubicBezTo>
                  <a:cubicBezTo>
                    <a:pt x="8377" y="23343"/>
                    <a:pt x="8561" y="23291"/>
                    <a:pt x="8692" y="23238"/>
                  </a:cubicBezTo>
                  <a:cubicBezTo>
                    <a:pt x="9125" y="23093"/>
                    <a:pt x="9256" y="22805"/>
                    <a:pt x="9256" y="22805"/>
                  </a:cubicBezTo>
                  <a:cubicBezTo>
                    <a:pt x="9256" y="17803"/>
                    <a:pt x="7931" y="14704"/>
                    <a:pt x="7576" y="13103"/>
                  </a:cubicBezTo>
                  <a:cubicBezTo>
                    <a:pt x="7208" y="11501"/>
                    <a:pt x="7117" y="5724"/>
                    <a:pt x="6946" y="4070"/>
                  </a:cubicBezTo>
                  <a:cubicBezTo>
                    <a:pt x="6775" y="2428"/>
                    <a:pt x="4964" y="1"/>
                    <a:pt x="4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0"/>
            <p:cNvSpPr/>
            <p:nvPr/>
          </p:nvSpPr>
          <p:spPr>
            <a:xfrm>
              <a:off x="7034722" y="3254646"/>
              <a:ext cx="197222" cy="43595"/>
            </a:xfrm>
            <a:custGeom>
              <a:avLst/>
              <a:gdLst/>
              <a:ahLst/>
              <a:cxnLst/>
              <a:rect l="l" t="t" r="r" b="b"/>
              <a:pathLst>
                <a:path w="5673" h="1254" extrusionOk="0">
                  <a:moveTo>
                    <a:pt x="184" y="0"/>
                  </a:moveTo>
                  <a:lnTo>
                    <a:pt x="184" y="0"/>
                  </a:lnTo>
                  <a:cubicBezTo>
                    <a:pt x="0" y="473"/>
                    <a:pt x="249" y="958"/>
                    <a:pt x="249" y="958"/>
                  </a:cubicBezTo>
                  <a:cubicBezTo>
                    <a:pt x="840" y="1177"/>
                    <a:pt x="1560" y="1254"/>
                    <a:pt x="2279" y="1254"/>
                  </a:cubicBezTo>
                  <a:cubicBezTo>
                    <a:pt x="3976" y="1254"/>
                    <a:pt x="5672" y="827"/>
                    <a:pt x="5672" y="827"/>
                  </a:cubicBezTo>
                  <a:cubicBezTo>
                    <a:pt x="5672" y="459"/>
                    <a:pt x="5541" y="118"/>
                    <a:pt x="5541" y="118"/>
                  </a:cubicBezTo>
                  <a:cubicBezTo>
                    <a:pt x="5541" y="118"/>
                    <a:pt x="2866" y="407"/>
                    <a:pt x="1680" y="407"/>
                  </a:cubicBezTo>
                  <a:cubicBezTo>
                    <a:pt x="1653" y="407"/>
                    <a:pt x="1627" y="407"/>
                    <a:pt x="1602" y="407"/>
                  </a:cubicBezTo>
                  <a:cubicBezTo>
                    <a:pt x="657" y="380"/>
                    <a:pt x="184" y="0"/>
                    <a:pt x="184"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0"/>
            <p:cNvSpPr/>
            <p:nvPr/>
          </p:nvSpPr>
          <p:spPr>
            <a:xfrm>
              <a:off x="7063021" y="3261946"/>
              <a:ext cx="36086" cy="40606"/>
            </a:xfrm>
            <a:custGeom>
              <a:avLst/>
              <a:gdLst/>
              <a:ahLst/>
              <a:cxnLst/>
              <a:rect l="l" t="t" r="r" b="b"/>
              <a:pathLst>
                <a:path w="1038" h="1168" extrusionOk="0">
                  <a:moveTo>
                    <a:pt x="526" y="170"/>
                  </a:moveTo>
                  <a:cubicBezTo>
                    <a:pt x="709" y="170"/>
                    <a:pt x="867" y="354"/>
                    <a:pt x="867" y="578"/>
                  </a:cubicBezTo>
                  <a:cubicBezTo>
                    <a:pt x="867" y="814"/>
                    <a:pt x="709" y="997"/>
                    <a:pt x="526" y="997"/>
                  </a:cubicBezTo>
                  <a:cubicBezTo>
                    <a:pt x="328" y="997"/>
                    <a:pt x="171" y="814"/>
                    <a:pt x="171" y="578"/>
                  </a:cubicBezTo>
                  <a:cubicBezTo>
                    <a:pt x="171" y="354"/>
                    <a:pt x="328" y="170"/>
                    <a:pt x="526" y="170"/>
                  </a:cubicBezTo>
                  <a:close/>
                  <a:moveTo>
                    <a:pt x="526" y="0"/>
                  </a:moveTo>
                  <a:cubicBezTo>
                    <a:pt x="237" y="0"/>
                    <a:pt x="0" y="263"/>
                    <a:pt x="0" y="578"/>
                  </a:cubicBezTo>
                  <a:cubicBezTo>
                    <a:pt x="0" y="906"/>
                    <a:pt x="237" y="1167"/>
                    <a:pt x="526" y="1167"/>
                  </a:cubicBezTo>
                  <a:cubicBezTo>
                    <a:pt x="801" y="1167"/>
                    <a:pt x="1037" y="906"/>
                    <a:pt x="1037" y="578"/>
                  </a:cubicBezTo>
                  <a:cubicBezTo>
                    <a:pt x="1037" y="263"/>
                    <a:pt x="801"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0"/>
            <p:cNvSpPr/>
            <p:nvPr/>
          </p:nvSpPr>
          <p:spPr>
            <a:xfrm>
              <a:off x="6899625" y="3132308"/>
              <a:ext cx="267482" cy="209042"/>
            </a:xfrm>
            <a:custGeom>
              <a:avLst/>
              <a:gdLst/>
              <a:ahLst/>
              <a:cxnLst/>
              <a:rect l="l" t="t" r="r" b="b"/>
              <a:pathLst>
                <a:path w="7694" h="6013" extrusionOk="0">
                  <a:moveTo>
                    <a:pt x="5159" y="1"/>
                  </a:moveTo>
                  <a:lnTo>
                    <a:pt x="0" y="53"/>
                  </a:lnTo>
                  <a:lnTo>
                    <a:pt x="2547" y="6013"/>
                  </a:lnTo>
                  <a:lnTo>
                    <a:pt x="7694" y="5960"/>
                  </a:lnTo>
                  <a:lnTo>
                    <a:pt x="5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0"/>
            <p:cNvSpPr/>
            <p:nvPr/>
          </p:nvSpPr>
          <p:spPr>
            <a:xfrm>
              <a:off x="7047933" y="3213136"/>
              <a:ext cx="95882" cy="58649"/>
            </a:xfrm>
            <a:custGeom>
              <a:avLst/>
              <a:gdLst/>
              <a:ahLst/>
              <a:cxnLst/>
              <a:rect l="l" t="t" r="r" b="b"/>
              <a:pathLst>
                <a:path w="2758" h="1687" extrusionOk="0">
                  <a:moveTo>
                    <a:pt x="1358" y="0"/>
                  </a:moveTo>
                  <a:cubicBezTo>
                    <a:pt x="1343" y="0"/>
                    <a:pt x="1332" y="4"/>
                    <a:pt x="1327" y="13"/>
                  </a:cubicBezTo>
                  <a:cubicBezTo>
                    <a:pt x="1287" y="78"/>
                    <a:pt x="1629" y="524"/>
                    <a:pt x="1629" y="524"/>
                  </a:cubicBezTo>
                  <a:lnTo>
                    <a:pt x="1642" y="538"/>
                  </a:lnTo>
                  <a:cubicBezTo>
                    <a:pt x="1488" y="651"/>
                    <a:pt x="1244" y="679"/>
                    <a:pt x="996" y="679"/>
                  </a:cubicBezTo>
                  <a:cubicBezTo>
                    <a:pt x="742" y="679"/>
                    <a:pt x="484" y="649"/>
                    <a:pt x="318" y="649"/>
                  </a:cubicBezTo>
                  <a:cubicBezTo>
                    <a:pt x="232" y="649"/>
                    <a:pt x="170" y="657"/>
                    <a:pt x="146" y="682"/>
                  </a:cubicBezTo>
                  <a:cubicBezTo>
                    <a:pt x="1" y="827"/>
                    <a:pt x="356" y="1142"/>
                    <a:pt x="539" y="1326"/>
                  </a:cubicBezTo>
                  <a:cubicBezTo>
                    <a:pt x="691" y="1466"/>
                    <a:pt x="1083" y="1686"/>
                    <a:pt x="1451" y="1686"/>
                  </a:cubicBezTo>
                  <a:cubicBezTo>
                    <a:pt x="1530" y="1686"/>
                    <a:pt x="1607" y="1676"/>
                    <a:pt x="1681" y="1653"/>
                  </a:cubicBezTo>
                  <a:cubicBezTo>
                    <a:pt x="1984" y="1562"/>
                    <a:pt x="2469" y="1469"/>
                    <a:pt x="2469" y="1469"/>
                  </a:cubicBezTo>
                  <a:lnTo>
                    <a:pt x="2758" y="944"/>
                  </a:lnTo>
                  <a:lnTo>
                    <a:pt x="2378" y="485"/>
                  </a:lnTo>
                  <a:cubicBezTo>
                    <a:pt x="2378" y="485"/>
                    <a:pt x="2128" y="249"/>
                    <a:pt x="1944" y="209"/>
                  </a:cubicBezTo>
                  <a:cubicBezTo>
                    <a:pt x="1772" y="175"/>
                    <a:pt x="1460" y="0"/>
                    <a:pt x="135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0"/>
            <p:cNvSpPr/>
            <p:nvPr/>
          </p:nvSpPr>
          <p:spPr>
            <a:xfrm>
              <a:off x="6909185" y="3162240"/>
              <a:ext cx="29342" cy="35147"/>
            </a:xfrm>
            <a:custGeom>
              <a:avLst/>
              <a:gdLst/>
              <a:ahLst/>
              <a:cxnLst/>
              <a:rect l="l" t="t" r="r" b="b"/>
              <a:pathLst>
                <a:path w="844" h="1011" extrusionOk="0">
                  <a:moveTo>
                    <a:pt x="522" y="0"/>
                  </a:moveTo>
                  <a:cubicBezTo>
                    <a:pt x="335" y="0"/>
                    <a:pt x="119" y="242"/>
                    <a:pt x="119" y="242"/>
                  </a:cubicBezTo>
                  <a:cubicBezTo>
                    <a:pt x="0" y="348"/>
                    <a:pt x="198" y="912"/>
                    <a:pt x="394" y="1004"/>
                  </a:cubicBezTo>
                  <a:cubicBezTo>
                    <a:pt x="404" y="1009"/>
                    <a:pt x="414" y="1011"/>
                    <a:pt x="424" y="1011"/>
                  </a:cubicBezTo>
                  <a:cubicBezTo>
                    <a:pt x="617" y="1011"/>
                    <a:pt x="844" y="220"/>
                    <a:pt x="644" y="45"/>
                  </a:cubicBezTo>
                  <a:cubicBezTo>
                    <a:pt x="607" y="13"/>
                    <a:pt x="565" y="0"/>
                    <a:pt x="522"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0"/>
            <p:cNvSpPr/>
            <p:nvPr/>
          </p:nvSpPr>
          <p:spPr>
            <a:xfrm>
              <a:off x="7124172" y="2985773"/>
              <a:ext cx="257470" cy="287785"/>
            </a:xfrm>
            <a:custGeom>
              <a:avLst/>
              <a:gdLst/>
              <a:ahLst/>
              <a:cxnLst/>
              <a:rect l="l" t="t" r="r" b="b"/>
              <a:pathLst>
                <a:path w="7406" h="8278" extrusionOk="0">
                  <a:moveTo>
                    <a:pt x="2613" y="1"/>
                  </a:moveTo>
                  <a:cubicBezTo>
                    <a:pt x="2613" y="1"/>
                    <a:pt x="972" y="2404"/>
                    <a:pt x="1536" y="2955"/>
                  </a:cubicBezTo>
                  <a:cubicBezTo>
                    <a:pt x="3598" y="5016"/>
                    <a:pt x="4083" y="5397"/>
                    <a:pt x="4083" y="5844"/>
                  </a:cubicBezTo>
                  <a:cubicBezTo>
                    <a:pt x="4097" y="6080"/>
                    <a:pt x="421" y="7262"/>
                    <a:pt x="421" y="7262"/>
                  </a:cubicBezTo>
                  <a:cubicBezTo>
                    <a:pt x="66" y="7511"/>
                    <a:pt x="1" y="8062"/>
                    <a:pt x="1" y="8062"/>
                  </a:cubicBezTo>
                  <a:cubicBezTo>
                    <a:pt x="948" y="8216"/>
                    <a:pt x="1796" y="8278"/>
                    <a:pt x="2546" y="8278"/>
                  </a:cubicBezTo>
                  <a:cubicBezTo>
                    <a:pt x="5256" y="8278"/>
                    <a:pt x="6682" y="7463"/>
                    <a:pt x="6867" y="7195"/>
                  </a:cubicBezTo>
                  <a:cubicBezTo>
                    <a:pt x="7406" y="6395"/>
                    <a:pt x="5988" y="3598"/>
                    <a:pt x="5147" y="2089"/>
                  </a:cubicBezTo>
                  <a:cubicBezTo>
                    <a:pt x="4083" y="158"/>
                    <a:pt x="2613" y="1"/>
                    <a:pt x="2613"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0"/>
            <p:cNvSpPr/>
            <p:nvPr/>
          </p:nvSpPr>
          <p:spPr>
            <a:xfrm>
              <a:off x="7095873" y="2910020"/>
              <a:ext cx="81281" cy="89763"/>
            </a:xfrm>
            <a:custGeom>
              <a:avLst/>
              <a:gdLst/>
              <a:ahLst/>
              <a:cxnLst/>
              <a:rect l="l" t="t" r="r" b="b"/>
              <a:pathLst>
                <a:path w="2338" h="2582" extrusionOk="0">
                  <a:moveTo>
                    <a:pt x="1996" y="0"/>
                  </a:moveTo>
                  <a:lnTo>
                    <a:pt x="1891" y="14"/>
                  </a:lnTo>
                  <a:lnTo>
                    <a:pt x="66" y="329"/>
                  </a:lnTo>
                  <a:cubicBezTo>
                    <a:pt x="66" y="329"/>
                    <a:pt x="106" y="814"/>
                    <a:pt x="106" y="1274"/>
                  </a:cubicBezTo>
                  <a:lnTo>
                    <a:pt x="106" y="1287"/>
                  </a:lnTo>
                  <a:cubicBezTo>
                    <a:pt x="106" y="1681"/>
                    <a:pt x="1" y="2285"/>
                    <a:pt x="132" y="2377"/>
                  </a:cubicBezTo>
                  <a:cubicBezTo>
                    <a:pt x="393" y="2525"/>
                    <a:pt x="734" y="2582"/>
                    <a:pt x="1070" y="2582"/>
                  </a:cubicBezTo>
                  <a:cubicBezTo>
                    <a:pt x="1629" y="2582"/>
                    <a:pt x="2170" y="2423"/>
                    <a:pt x="2285" y="2258"/>
                  </a:cubicBezTo>
                  <a:cubicBezTo>
                    <a:pt x="2338" y="2193"/>
                    <a:pt x="2272" y="1970"/>
                    <a:pt x="2193" y="1563"/>
                  </a:cubicBezTo>
                  <a:cubicBezTo>
                    <a:pt x="2128" y="1196"/>
                    <a:pt x="1996" y="630"/>
                    <a:pt x="1996"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p:nvPr/>
          </p:nvSpPr>
          <p:spPr>
            <a:xfrm>
              <a:off x="7098133" y="2910472"/>
              <a:ext cx="63516" cy="50687"/>
            </a:xfrm>
            <a:custGeom>
              <a:avLst/>
              <a:gdLst/>
              <a:ahLst/>
              <a:cxnLst/>
              <a:rect l="l" t="t" r="r" b="b"/>
              <a:pathLst>
                <a:path w="1827" h="1458" extrusionOk="0">
                  <a:moveTo>
                    <a:pt x="1826" y="1"/>
                  </a:moveTo>
                  <a:lnTo>
                    <a:pt x="1" y="316"/>
                  </a:lnTo>
                  <a:cubicBezTo>
                    <a:pt x="1" y="316"/>
                    <a:pt x="27" y="999"/>
                    <a:pt x="41" y="1458"/>
                  </a:cubicBezTo>
                  <a:cubicBezTo>
                    <a:pt x="1051" y="1445"/>
                    <a:pt x="1603" y="447"/>
                    <a:pt x="1826" y="1"/>
                  </a:cubicBezTo>
                  <a:close/>
                </a:path>
              </a:pathLst>
            </a:custGeom>
            <a:solidFill>
              <a:srgbClr val="F48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0"/>
            <p:cNvSpPr/>
            <p:nvPr/>
          </p:nvSpPr>
          <p:spPr>
            <a:xfrm>
              <a:off x="7049323" y="2802736"/>
              <a:ext cx="128283" cy="147056"/>
            </a:xfrm>
            <a:custGeom>
              <a:avLst/>
              <a:gdLst/>
              <a:ahLst/>
              <a:cxnLst/>
              <a:rect l="l" t="t" r="r" b="b"/>
              <a:pathLst>
                <a:path w="3690" h="4230" extrusionOk="0">
                  <a:moveTo>
                    <a:pt x="2092" y="1"/>
                  </a:moveTo>
                  <a:cubicBezTo>
                    <a:pt x="2009" y="1"/>
                    <a:pt x="1920" y="5"/>
                    <a:pt x="1825" y="14"/>
                  </a:cubicBezTo>
                  <a:cubicBezTo>
                    <a:pt x="289" y="172"/>
                    <a:pt x="79" y="789"/>
                    <a:pt x="39" y="1301"/>
                  </a:cubicBezTo>
                  <a:cubicBezTo>
                    <a:pt x="1" y="1820"/>
                    <a:pt x="643" y="4230"/>
                    <a:pt x="1267" y="4230"/>
                  </a:cubicBezTo>
                  <a:cubicBezTo>
                    <a:pt x="1274" y="4230"/>
                    <a:pt x="1281" y="4230"/>
                    <a:pt x="1287" y="4229"/>
                  </a:cubicBezTo>
                  <a:cubicBezTo>
                    <a:pt x="1287" y="4229"/>
                    <a:pt x="3689" y="3888"/>
                    <a:pt x="3453" y="2404"/>
                  </a:cubicBezTo>
                  <a:cubicBezTo>
                    <a:pt x="3231" y="1000"/>
                    <a:pt x="3345" y="1"/>
                    <a:pt x="209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a:off x="7074875" y="2794010"/>
              <a:ext cx="118722" cy="75510"/>
            </a:xfrm>
            <a:custGeom>
              <a:avLst/>
              <a:gdLst/>
              <a:ahLst/>
              <a:cxnLst/>
              <a:rect l="l" t="t" r="r" b="b"/>
              <a:pathLst>
                <a:path w="3415" h="2172" extrusionOk="0">
                  <a:moveTo>
                    <a:pt x="753" y="0"/>
                  </a:moveTo>
                  <a:cubicBezTo>
                    <a:pt x="416" y="0"/>
                    <a:pt x="121" y="102"/>
                    <a:pt x="1" y="410"/>
                  </a:cubicBezTo>
                  <a:cubicBezTo>
                    <a:pt x="1" y="410"/>
                    <a:pt x="932" y="2051"/>
                    <a:pt x="1970" y="2156"/>
                  </a:cubicBezTo>
                  <a:cubicBezTo>
                    <a:pt x="2095" y="2167"/>
                    <a:pt x="2211" y="2172"/>
                    <a:pt x="2318" y="2172"/>
                  </a:cubicBezTo>
                  <a:cubicBezTo>
                    <a:pt x="3109" y="2172"/>
                    <a:pt x="3414" y="1907"/>
                    <a:pt x="3414" y="1907"/>
                  </a:cubicBezTo>
                  <a:cubicBezTo>
                    <a:pt x="3414" y="1907"/>
                    <a:pt x="2548" y="1420"/>
                    <a:pt x="2219" y="384"/>
                  </a:cubicBezTo>
                  <a:cubicBezTo>
                    <a:pt x="2219" y="384"/>
                    <a:pt x="1407"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a:off x="7032879" y="2804543"/>
              <a:ext cx="48428" cy="79508"/>
            </a:xfrm>
            <a:custGeom>
              <a:avLst/>
              <a:gdLst/>
              <a:ahLst/>
              <a:cxnLst/>
              <a:rect l="l" t="t" r="r" b="b"/>
              <a:pathLst>
                <a:path w="1393" h="2287" extrusionOk="0">
                  <a:moveTo>
                    <a:pt x="981" y="1"/>
                  </a:moveTo>
                  <a:cubicBezTo>
                    <a:pt x="823" y="1"/>
                    <a:pt x="635" y="98"/>
                    <a:pt x="447" y="422"/>
                  </a:cubicBezTo>
                  <a:cubicBezTo>
                    <a:pt x="1" y="1170"/>
                    <a:pt x="684" y="2286"/>
                    <a:pt x="684" y="2286"/>
                  </a:cubicBezTo>
                  <a:cubicBezTo>
                    <a:pt x="552" y="1735"/>
                    <a:pt x="644" y="1249"/>
                    <a:pt x="789" y="868"/>
                  </a:cubicBezTo>
                  <a:cubicBezTo>
                    <a:pt x="933" y="475"/>
                    <a:pt x="1393" y="225"/>
                    <a:pt x="1393" y="225"/>
                  </a:cubicBezTo>
                  <a:cubicBezTo>
                    <a:pt x="1393" y="225"/>
                    <a:pt x="1221" y="1"/>
                    <a:pt x="981" y="1"/>
                  </a:cubicBezTo>
                  <a:close/>
                </a:path>
              </a:pathLst>
            </a:custGeom>
            <a:solidFill>
              <a:srgbClr val="0B3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7976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194310" y="140487"/>
            <a:ext cx="9338310" cy="765599"/>
          </a:xfrm>
          <a:prstGeom prst="rect">
            <a:avLst/>
          </a:prstGeom>
        </p:spPr>
        <p:txBody>
          <a:bodyPr spcFirstLastPara="1" wrap="square" lIns="91425" tIns="91425" rIns="91425" bIns="91425" anchor="t" anchorCtr="0">
            <a:noAutofit/>
          </a:bodyPr>
          <a:lstStyle/>
          <a:p>
            <a:pPr lvl="0"/>
            <a:r>
              <a:rPr lang="en" sz="3600" dirty="0" smtClean="0"/>
              <a:t>04. Ma trận phân phối hàng hóa trên Internet?</a:t>
            </a:r>
            <a:endParaRPr sz="3600" dirty="0"/>
          </a:p>
        </p:txBody>
      </p:sp>
      <p:graphicFrame>
        <p:nvGraphicFramePr>
          <p:cNvPr id="3" name="Table 2"/>
          <p:cNvGraphicFramePr>
            <a:graphicFrameLocks noGrp="1"/>
          </p:cNvGraphicFramePr>
          <p:nvPr>
            <p:extLst>
              <p:ext uri="{D42A27DB-BD31-4B8C-83A1-F6EECF244321}">
                <p14:modId xmlns:p14="http://schemas.microsoft.com/office/powerpoint/2010/main" val="1754319244"/>
              </p:ext>
            </p:extLst>
          </p:nvPr>
        </p:nvGraphicFramePr>
        <p:xfrm>
          <a:off x="1863725" y="1269365"/>
          <a:ext cx="6058303" cy="3261070"/>
        </p:xfrm>
        <a:graphic>
          <a:graphicData uri="http://schemas.openxmlformats.org/drawingml/2006/table">
            <a:tbl>
              <a:tblPr/>
              <a:tblGrid>
                <a:gridCol w="1519903">
                  <a:extLst>
                    <a:ext uri="{9D8B030D-6E8A-4147-A177-3AD203B41FA5}">
                      <a16:colId xmlns:a16="http://schemas.microsoft.com/office/drawing/2014/main" val="2297276662"/>
                    </a:ext>
                  </a:extLst>
                </a:gridCol>
                <a:gridCol w="1512800">
                  <a:extLst>
                    <a:ext uri="{9D8B030D-6E8A-4147-A177-3AD203B41FA5}">
                      <a16:colId xmlns:a16="http://schemas.microsoft.com/office/drawing/2014/main" val="2086336069"/>
                    </a:ext>
                  </a:extLst>
                </a:gridCol>
                <a:gridCol w="1512800">
                  <a:extLst>
                    <a:ext uri="{9D8B030D-6E8A-4147-A177-3AD203B41FA5}">
                      <a16:colId xmlns:a16="http://schemas.microsoft.com/office/drawing/2014/main" val="1533837082"/>
                    </a:ext>
                  </a:extLst>
                </a:gridCol>
                <a:gridCol w="1512800">
                  <a:extLst>
                    <a:ext uri="{9D8B030D-6E8A-4147-A177-3AD203B41FA5}">
                      <a16:colId xmlns:a16="http://schemas.microsoft.com/office/drawing/2014/main" val="988302070"/>
                    </a:ext>
                  </a:extLst>
                </a:gridCol>
              </a:tblGrid>
              <a:tr h="722224">
                <a:tc>
                  <a:txBody>
                    <a:bodyPr/>
                    <a:lstStyle/>
                    <a:p>
                      <a:pPr fontAlgn="ctr"/>
                      <a:r>
                        <a:rPr lang="en-US">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rtl="0" fontAlgn="ctr">
                        <a:spcBef>
                          <a:spcPts val="0"/>
                        </a:spcBef>
                        <a:spcAft>
                          <a:spcPts val="0"/>
                        </a:spcAft>
                      </a:pPr>
                      <a:r>
                        <a:rPr lang="en-US" sz="1800" b="1" i="0" u="none" strike="noStrike" dirty="0" err="1">
                          <a:solidFill>
                            <a:srgbClr val="FFFFFF"/>
                          </a:solidFill>
                          <a:effectLst/>
                          <a:latin typeface="Candara" panose="020E0502030303020204" pitchFamily="34" charset="0"/>
                        </a:rPr>
                        <a:t>Sắp</a:t>
                      </a:r>
                      <a:r>
                        <a:rPr lang="en-US" sz="1800" b="1" i="0" u="none" strike="noStrike" dirty="0">
                          <a:solidFill>
                            <a:srgbClr val="FFFFFF"/>
                          </a:solidFill>
                          <a:effectLst/>
                          <a:latin typeface="Candara" panose="020E0502030303020204" pitchFamily="34" charset="0"/>
                        </a:rPr>
                        <a:t> </a:t>
                      </a:r>
                      <a:r>
                        <a:rPr lang="en-US" sz="1800" b="1" i="0" u="none" strike="noStrike" dirty="0" err="1">
                          <a:solidFill>
                            <a:srgbClr val="FFFFFF"/>
                          </a:solidFill>
                          <a:effectLst/>
                          <a:latin typeface="Candara" panose="020E0502030303020204" pitchFamily="34" charset="0"/>
                        </a:rPr>
                        <a:t>xếp</a:t>
                      </a:r>
                      <a:r>
                        <a:rPr lang="en-US" sz="1800" b="1" i="0" u="none" strike="noStrike" dirty="0">
                          <a:solidFill>
                            <a:srgbClr val="FFFFFF"/>
                          </a:solidFill>
                          <a:effectLst/>
                          <a:latin typeface="Candara" panose="020E0502030303020204" pitchFamily="34" charset="0"/>
                        </a:rPr>
                        <a:t> </a:t>
                      </a:r>
                      <a:r>
                        <a:rPr lang="en-US" sz="1800" b="1" i="0" u="none" strike="noStrike" dirty="0" err="1">
                          <a:solidFill>
                            <a:srgbClr val="FFFFFF"/>
                          </a:solidFill>
                          <a:effectLst/>
                          <a:latin typeface="Candara" panose="020E0502030303020204" pitchFamily="34" charset="0"/>
                        </a:rPr>
                        <a:t>và</a:t>
                      </a:r>
                      <a:r>
                        <a:rPr lang="en-US" sz="1800" b="1" i="0" u="none" strike="noStrike" dirty="0">
                          <a:solidFill>
                            <a:srgbClr val="FFFFFF"/>
                          </a:solidFill>
                          <a:effectLst/>
                          <a:latin typeface="Candara" panose="020E0502030303020204" pitchFamily="34" charset="0"/>
                        </a:rPr>
                        <a:t> </a:t>
                      </a:r>
                      <a:r>
                        <a:rPr lang="en-US" sz="1800" b="1" i="0" u="none" strike="noStrike" dirty="0" err="1">
                          <a:solidFill>
                            <a:srgbClr val="FFFFFF"/>
                          </a:solidFill>
                          <a:effectLst/>
                          <a:latin typeface="Candara" panose="020E0502030303020204" pitchFamily="34" charset="0"/>
                        </a:rPr>
                        <a:t>phân</a:t>
                      </a:r>
                      <a:r>
                        <a:rPr lang="en-US" sz="1800" b="1" i="0" u="none" strike="noStrike" dirty="0">
                          <a:solidFill>
                            <a:srgbClr val="FFFFFF"/>
                          </a:solidFill>
                          <a:effectLst/>
                          <a:latin typeface="Candara" panose="020E0502030303020204" pitchFamily="34" charset="0"/>
                        </a:rPr>
                        <a:t> </a:t>
                      </a:r>
                      <a:r>
                        <a:rPr lang="en-US" sz="1800" b="1" i="0" u="none" strike="noStrike" dirty="0" err="1">
                          <a:solidFill>
                            <a:srgbClr val="FFFFFF"/>
                          </a:solidFill>
                          <a:effectLst/>
                          <a:latin typeface="Candara" panose="020E0502030303020204" pitchFamily="34" charset="0"/>
                        </a:rPr>
                        <a:t>loại</a:t>
                      </a:r>
                      <a:endParaRPr lang="en-US" dirty="0">
                        <a:effectLst/>
                      </a:endParaRP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rtl="0" fontAlgn="ctr">
                        <a:spcBef>
                          <a:spcPts val="0"/>
                        </a:spcBef>
                        <a:spcAft>
                          <a:spcPts val="0"/>
                        </a:spcAft>
                      </a:pPr>
                      <a:r>
                        <a:rPr lang="en-US" sz="1800" b="1" i="0" u="none" strike="noStrike">
                          <a:solidFill>
                            <a:srgbClr val="FFFFFF"/>
                          </a:solidFill>
                          <a:effectLst/>
                          <a:latin typeface="Candara" panose="020E0502030303020204" pitchFamily="34" charset="0"/>
                        </a:rPr>
                        <a:t>Định kì giao dịch</a:t>
                      </a:r>
                      <a:endParaRPr lang="en-US">
                        <a:effectLst/>
                      </a:endParaRP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rtl="0" fontAlgn="ctr">
                        <a:spcBef>
                          <a:spcPts val="0"/>
                        </a:spcBef>
                        <a:spcAft>
                          <a:spcPts val="0"/>
                        </a:spcAft>
                      </a:pPr>
                      <a:r>
                        <a:rPr lang="en-US" sz="1800" b="1" i="0" u="none" strike="noStrike">
                          <a:solidFill>
                            <a:srgbClr val="FFFFFF"/>
                          </a:solidFill>
                          <a:effectLst/>
                          <a:latin typeface="Candara" panose="020E0502030303020204" pitchFamily="34" charset="0"/>
                        </a:rPr>
                        <a:t>Hoạt động tìm kiếm</a:t>
                      </a:r>
                      <a:endParaRPr lang="en-US">
                        <a:effectLst/>
                      </a:endParaRP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3301347380"/>
                  </a:ext>
                </a:extLst>
              </a:tr>
              <a:tr h="722224">
                <a:tc>
                  <a:txBody>
                    <a:bodyPr/>
                    <a:lstStyle/>
                    <a:p>
                      <a:pPr rtl="0" fontAlgn="ctr">
                        <a:spcBef>
                          <a:spcPts val="0"/>
                        </a:spcBef>
                        <a:spcAft>
                          <a:spcPts val="0"/>
                        </a:spcAft>
                      </a:pPr>
                      <a:r>
                        <a:rPr lang="en-US" sz="1800" b="0" i="0" u="none" strike="noStrike" dirty="0" err="1">
                          <a:solidFill>
                            <a:srgbClr val="000000"/>
                          </a:solidFill>
                          <a:effectLst/>
                          <a:latin typeface="Candara" panose="020E0502030303020204" pitchFamily="34" charset="0"/>
                        </a:rPr>
                        <a:t>Cái</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chết</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của</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khoảng</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cách</a:t>
                      </a:r>
                      <a:endParaRPr lang="en-US" dirty="0">
                        <a:effectLst/>
                      </a:endParaRP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fontAlgn="ctr"/>
                      <a:r>
                        <a:rPr lang="en-US">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fontAlgn="ctr"/>
                      <a:r>
                        <a:rPr lang="en-US">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fontAlgn="ctr"/>
                      <a:r>
                        <a:rPr lang="en-US">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2303848700"/>
                  </a:ext>
                </a:extLst>
              </a:tr>
              <a:tr h="908311">
                <a:tc>
                  <a:txBody>
                    <a:bodyPr/>
                    <a:lstStyle/>
                    <a:p>
                      <a:pPr rtl="0" fontAlgn="ctr">
                        <a:spcBef>
                          <a:spcPts val="0"/>
                        </a:spcBef>
                        <a:spcAft>
                          <a:spcPts val="0"/>
                        </a:spcAft>
                      </a:pPr>
                      <a:r>
                        <a:rPr lang="en-US" sz="1800" b="0" i="0" u="none" strike="noStrike" dirty="0" err="1">
                          <a:solidFill>
                            <a:srgbClr val="000000"/>
                          </a:solidFill>
                          <a:effectLst/>
                          <a:latin typeface="Candara" panose="020E0502030303020204" pitchFamily="34" charset="0"/>
                        </a:rPr>
                        <a:t>Sự</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đồng</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nhất</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về</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thời</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gian</a:t>
                      </a:r>
                      <a:endParaRPr lang="en-US" dirty="0">
                        <a:effectLst/>
                      </a:endParaRP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fontAlgn="ctr"/>
                      <a:r>
                        <a:rPr lang="en-US">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fontAlgn="ctr"/>
                      <a:r>
                        <a:rPr lang="en-US">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fontAlgn="ctr"/>
                      <a:r>
                        <a:rPr lang="en-US">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2395430967"/>
                  </a:ext>
                </a:extLst>
              </a:tr>
              <a:tr h="908311">
                <a:tc>
                  <a:txBody>
                    <a:bodyPr/>
                    <a:lstStyle/>
                    <a:p>
                      <a:pPr rtl="0" fontAlgn="ctr">
                        <a:spcBef>
                          <a:spcPts val="0"/>
                        </a:spcBef>
                        <a:spcAft>
                          <a:spcPts val="0"/>
                        </a:spcAft>
                      </a:pPr>
                      <a:r>
                        <a:rPr lang="en-US" sz="1800" b="0" i="0" u="none" strike="noStrike" dirty="0" err="1">
                          <a:solidFill>
                            <a:srgbClr val="000000"/>
                          </a:solidFill>
                          <a:effectLst/>
                          <a:latin typeface="Candara" panose="020E0502030303020204" pitchFamily="34" charset="0"/>
                        </a:rPr>
                        <a:t>Không</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liên</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quan</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tới</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vị</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trí</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địa</a:t>
                      </a:r>
                      <a:r>
                        <a:rPr lang="en-US" sz="1800" b="0" i="0" u="none" strike="noStrike" dirty="0">
                          <a:solidFill>
                            <a:srgbClr val="000000"/>
                          </a:solidFill>
                          <a:effectLst/>
                          <a:latin typeface="Candara" panose="020E0502030303020204" pitchFamily="34" charset="0"/>
                        </a:rPr>
                        <a:t> </a:t>
                      </a:r>
                      <a:r>
                        <a:rPr lang="en-US" sz="1800" b="0" i="0" u="none" strike="noStrike" dirty="0" err="1">
                          <a:solidFill>
                            <a:srgbClr val="000000"/>
                          </a:solidFill>
                          <a:effectLst/>
                          <a:latin typeface="Candara" panose="020E0502030303020204" pitchFamily="34" charset="0"/>
                        </a:rPr>
                        <a:t>lý</a:t>
                      </a:r>
                      <a:endParaRPr lang="en-US" dirty="0">
                        <a:effectLst/>
                      </a:endParaRP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fontAlgn="ctr"/>
                      <a:r>
                        <a:rPr lang="en-US">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fontAlgn="ctr"/>
                      <a:r>
                        <a:rPr lang="en-US">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fontAlgn="ctr"/>
                      <a:r>
                        <a:rPr lang="en-US" dirty="0">
                          <a:effectLst/>
                        </a:rPr>
                        <a:t> </a:t>
                      </a:r>
                    </a:p>
                  </a:txBody>
                  <a:tcPr marL="63500" marR="63500" marT="31750" marB="31750" anchor="ctr">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68845919"/>
                  </a:ext>
                </a:extLst>
              </a:tr>
            </a:tbl>
          </a:graphicData>
        </a:graphic>
      </p:graphicFrame>
      <p:sp>
        <p:nvSpPr>
          <p:cNvPr id="4" name="Rectangle 1"/>
          <p:cNvSpPr>
            <a:spLocks noChangeArrowheads="1"/>
          </p:cNvSpPr>
          <p:nvPr/>
        </p:nvSpPr>
        <p:spPr bwMode="auto">
          <a:xfrm>
            <a:off x="1863724" y="1270000"/>
            <a:ext cx="10227383" cy="468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6599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119649" y="2154365"/>
            <a:ext cx="6150193" cy="21159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Tác động của công nghệ đến các kênh phân phối?</a:t>
            </a:r>
            <a:endParaRPr dirty="0"/>
          </a:p>
        </p:txBody>
      </p:sp>
      <p:sp>
        <p:nvSpPr>
          <p:cNvPr id="685" name="Google Shape;685;p50"/>
          <p:cNvSpPr txBox="1">
            <a:spLocks noGrp="1"/>
          </p:cNvSpPr>
          <p:nvPr>
            <p:ph type="title" idx="2"/>
          </p:nvPr>
        </p:nvSpPr>
        <p:spPr>
          <a:xfrm>
            <a:off x="2157851" y="506616"/>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686" name="Google Shape;686;p50"/>
          <p:cNvSpPr/>
          <p:nvPr/>
        </p:nvSpPr>
        <p:spPr>
          <a:xfrm>
            <a:off x="4955219" y="4104824"/>
            <a:ext cx="154322" cy="84097"/>
          </a:xfrm>
          <a:custGeom>
            <a:avLst/>
            <a:gdLst/>
            <a:ahLst/>
            <a:cxnLst/>
            <a:rect l="l" t="t" r="r" b="b"/>
            <a:pathLst>
              <a:path w="4439" h="2419" extrusionOk="0">
                <a:moveTo>
                  <a:pt x="1164" y="1"/>
                </a:moveTo>
                <a:cubicBezTo>
                  <a:pt x="648" y="1"/>
                  <a:pt x="0" y="581"/>
                  <a:pt x="0" y="581"/>
                </a:cubicBezTo>
                <a:cubicBezTo>
                  <a:pt x="0" y="581"/>
                  <a:pt x="118" y="2380"/>
                  <a:pt x="459" y="2406"/>
                </a:cubicBezTo>
                <a:cubicBezTo>
                  <a:pt x="512" y="2419"/>
                  <a:pt x="2232" y="2419"/>
                  <a:pt x="2232" y="2419"/>
                </a:cubicBezTo>
                <a:lnTo>
                  <a:pt x="4438" y="2406"/>
                </a:lnTo>
                <a:cubicBezTo>
                  <a:pt x="4438" y="2406"/>
                  <a:pt x="4424" y="1868"/>
                  <a:pt x="3782" y="1763"/>
                </a:cubicBezTo>
                <a:cubicBezTo>
                  <a:pt x="3138" y="1645"/>
                  <a:pt x="2061" y="1198"/>
                  <a:pt x="1667" y="345"/>
                </a:cubicBezTo>
                <a:cubicBezTo>
                  <a:pt x="1552" y="92"/>
                  <a:pt x="1368" y="1"/>
                  <a:pt x="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50"/>
          <p:cNvGrpSpPr/>
          <p:nvPr/>
        </p:nvGrpSpPr>
        <p:grpSpPr>
          <a:xfrm>
            <a:off x="5372431" y="764808"/>
            <a:ext cx="4188525" cy="3398090"/>
            <a:chOff x="4698399" y="831560"/>
            <a:chExt cx="4188525" cy="3398090"/>
          </a:xfrm>
        </p:grpSpPr>
        <p:sp>
          <p:nvSpPr>
            <p:cNvPr id="688" name="Google Shape;688;p50"/>
            <p:cNvSpPr/>
            <p:nvPr/>
          </p:nvSpPr>
          <p:spPr>
            <a:xfrm>
              <a:off x="58536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67529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7849224"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46983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6901885" y="1692237"/>
              <a:ext cx="844442" cy="1090926"/>
            </a:xfrm>
            <a:custGeom>
              <a:avLst/>
              <a:gdLst/>
              <a:ahLst/>
              <a:cxnLst/>
              <a:rect l="l" t="t" r="r" b="b"/>
              <a:pathLst>
                <a:path w="24290" h="31380" extrusionOk="0">
                  <a:moveTo>
                    <a:pt x="8417" y="1944"/>
                  </a:moveTo>
                  <a:cubicBezTo>
                    <a:pt x="8613" y="1944"/>
                    <a:pt x="8837" y="1996"/>
                    <a:pt x="9086" y="2115"/>
                  </a:cubicBezTo>
                  <a:cubicBezTo>
                    <a:pt x="10136" y="2627"/>
                    <a:pt x="10294" y="2128"/>
                    <a:pt x="11568" y="3008"/>
                  </a:cubicBezTo>
                  <a:cubicBezTo>
                    <a:pt x="12828" y="3901"/>
                    <a:pt x="11475" y="4859"/>
                    <a:pt x="11475" y="4859"/>
                  </a:cubicBezTo>
                  <a:cubicBezTo>
                    <a:pt x="11370" y="4832"/>
                    <a:pt x="11265" y="4820"/>
                    <a:pt x="11186" y="4820"/>
                  </a:cubicBezTo>
                  <a:cubicBezTo>
                    <a:pt x="10530" y="4820"/>
                    <a:pt x="10320" y="5489"/>
                    <a:pt x="9362" y="6080"/>
                  </a:cubicBezTo>
                  <a:cubicBezTo>
                    <a:pt x="9217" y="6171"/>
                    <a:pt x="9086" y="6211"/>
                    <a:pt x="8981" y="6211"/>
                  </a:cubicBezTo>
                  <a:cubicBezTo>
                    <a:pt x="8272" y="6211"/>
                    <a:pt x="8193" y="4570"/>
                    <a:pt x="7773" y="3519"/>
                  </a:cubicBezTo>
                  <a:cubicBezTo>
                    <a:pt x="7405" y="2574"/>
                    <a:pt x="7760" y="1944"/>
                    <a:pt x="8417" y="1944"/>
                  </a:cubicBezTo>
                  <a:close/>
                  <a:moveTo>
                    <a:pt x="7550" y="1"/>
                  </a:moveTo>
                  <a:cubicBezTo>
                    <a:pt x="6407" y="1"/>
                    <a:pt x="5292" y="119"/>
                    <a:pt x="4189" y="342"/>
                  </a:cubicBezTo>
                  <a:cubicBezTo>
                    <a:pt x="4674" y="540"/>
                    <a:pt x="5199" y="933"/>
                    <a:pt x="5476" y="1734"/>
                  </a:cubicBezTo>
                  <a:cubicBezTo>
                    <a:pt x="6066" y="3481"/>
                    <a:pt x="7051" y="3073"/>
                    <a:pt x="6224" y="4543"/>
                  </a:cubicBezTo>
                  <a:cubicBezTo>
                    <a:pt x="5383" y="6014"/>
                    <a:pt x="5725" y="6382"/>
                    <a:pt x="6631" y="6644"/>
                  </a:cubicBezTo>
                  <a:cubicBezTo>
                    <a:pt x="7536" y="6920"/>
                    <a:pt x="8587" y="7301"/>
                    <a:pt x="8443" y="8010"/>
                  </a:cubicBezTo>
                  <a:cubicBezTo>
                    <a:pt x="8417" y="8141"/>
                    <a:pt x="8324" y="8193"/>
                    <a:pt x="8167" y="8193"/>
                  </a:cubicBezTo>
                  <a:cubicBezTo>
                    <a:pt x="7891" y="8193"/>
                    <a:pt x="7445" y="8023"/>
                    <a:pt x="6946" y="7866"/>
                  </a:cubicBezTo>
                  <a:cubicBezTo>
                    <a:pt x="6447" y="7708"/>
                    <a:pt x="5908" y="7537"/>
                    <a:pt x="5449" y="7537"/>
                  </a:cubicBezTo>
                  <a:cubicBezTo>
                    <a:pt x="5187" y="7537"/>
                    <a:pt x="4951" y="7589"/>
                    <a:pt x="4767" y="7734"/>
                  </a:cubicBezTo>
                  <a:cubicBezTo>
                    <a:pt x="3979" y="8338"/>
                    <a:pt x="3979" y="9743"/>
                    <a:pt x="3178" y="9743"/>
                  </a:cubicBezTo>
                  <a:cubicBezTo>
                    <a:pt x="2968" y="9743"/>
                    <a:pt x="2692" y="9638"/>
                    <a:pt x="2325" y="9389"/>
                  </a:cubicBezTo>
                  <a:cubicBezTo>
                    <a:pt x="1340" y="8732"/>
                    <a:pt x="565" y="8233"/>
                    <a:pt x="0" y="8141"/>
                  </a:cubicBezTo>
                  <a:lnTo>
                    <a:pt x="0" y="8141"/>
                  </a:lnTo>
                  <a:lnTo>
                    <a:pt x="6106" y="17279"/>
                  </a:lnTo>
                  <a:lnTo>
                    <a:pt x="9480" y="17279"/>
                  </a:lnTo>
                  <a:lnTo>
                    <a:pt x="9493" y="17319"/>
                  </a:lnTo>
                  <a:lnTo>
                    <a:pt x="11751" y="25760"/>
                  </a:lnTo>
                  <a:lnTo>
                    <a:pt x="15506" y="31379"/>
                  </a:lnTo>
                  <a:cubicBezTo>
                    <a:pt x="16123" y="31038"/>
                    <a:pt x="16714" y="30670"/>
                    <a:pt x="17292" y="30264"/>
                  </a:cubicBezTo>
                  <a:cubicBezTo>
                    <a:pt x="16819" y="30250"/>
                    <a:pt x="16399" y="30093"/>
                    <a:pt x="16044" y="29765"/>
                  </a:cubicBezTo>
                  <a:cubicBezTo>
                    <a:pt x="14377" y="28281"/>
                    <a:pt x="16583" y="26693"/>
                    <a:pt x="17751" y="25918"/>
                  </a:cubicBezTo>
                  <a:cubicBezTo>
                    <a:pt x="18920" y="25144"/>
                    <a:pt x="16753" y="24894"/>
                    <a:pt x="15664" y="23384"/>
                  </a:cubicBezTo>
                  <a:cubicBezTo>
                    <a:pt x="14574" y="21874"/>
                    <a:pt x="17134" y="19839"/>
                    <a:pt x="15480" y="19734"/>
                  </a:cubicBezTo>
                  <a:cubicBezTo>
                    <a:pt x="13838" y="19616"/>
                    <a:pt x="11843" y="19511"/>
                    <a:pt x="11501" y="17751"/>
                  </a:cubicBezTo>
                  <a:cubicBezTo>
                    <a:pt x="11174" y="15992"/>
                    <a:pt x="12907" y="16347"/>
                    <a:pt x="12604" y="14863"/>
                  </a:cubicBezTo>
                  <a:cubicBezTo>
                    <a:pt x="12382" y="13786"/>
                    <a:pt x="13077" y="13354"/>
                    <a:pt x="14048" y="13354"/>
                  </a:cubicBezTo>
                  <a:cubicBezTo>
                    <a:pt x="14430" y="13354"/>
                    <a:pt x="14836" y="13419"/>
                    <a:pt x="15256" y="13537"/>
                  </a:cubicBezTo>
                  <a:cubicBezTo>
                    <a:pt x="15506" y="13603"/>
                    <a:pt x="15729" y="13629"/>
                    <a:pt x="15913" y="13629"/>
                  </a:cubicBezTo>
                  <a:cubicBezTo>
                    <a:pt x="16294" y="13629"/>
                    <a:pt x="16583" y="13524"/>
                    <a:pt x="16884" y="13419"/>
                  </a:cubicBezTo>
                  <a:cubicBezTo>
                    <a:pt x="17187" y="13314"/>
                    <a:pt x="17515" y="13196"/>
                    <a:pt x="17948" y="13196"/>
                  </a:cubicBezTo>
                  <a:cubicBezTo>
                    <a:pt x="18211" y="13196"/>
                    <a:pt x="18512" y="13235"/>
                    <a:pt x="18867" y="13340"/>
                  </a:cubicBezTo>
                  <a:cubicBezTo>
                    <a:pt x="20771" y="13853"/>
                    <a:pt x="19878" y="16190"/>
                    <a:pt x="21966" y="16767"/>
                  </a:cubicBezTo>
                  <a:cubicBezTo>
                    <a:pt x="24066" y="17357"/>
                    <a:pt x="23804" y="17791"/>
                    <a:pt x="23804" y="17791"/>
                  </a:cubicBezTo>
                  <a:cubicBezTo>
                    <a:pt x="23948" y="17844"/>
                    <a:pt x="24079" y="17923"/>
                    <a:pt x="24184" y="18028"/>
                  </a:cubicBezTo>
                  <a:cubicBezTo>
                    <a:pt x="24289" y="16859"/>
                    <a:pt x="24250" y="15691"/>
                    <a:pt x="24105" y="14548"/>
                  </a:cubicBezTo>
                  <a:cubicBezTo>
                    <a:pt x="24027" y="14548"/>
                    <a:pt x="23948" y="14561"/>
                    <a:pt x="23869" y="14561"/>
                  </a:cubicBezTo>
                  <a:cubicBezTo>
                    <a:pt x="23029" y="14561"/>
                    <a:pt x="22596" y="14023"/>
                    <a:pt x="22202" y="13485"/>
                  </a:cubicBezTo>
                  <a:cubicBezTo>
                    <a:pt x="21808" y="12946"/>
                    <a:pt x="21441" y="12408"/>
                    <a:pt x="20692" y="12408"/>
                  </a:cubicBezTo>
                  <a:lnTo>
                    <a:pt x="20560" y="12408"/>
                  </a:lnTo>
                  <a:cubicBezTo>
                    <a:pt x="20455" y="12421"/>
                    <a:pt x="20377" y="12421"/>
                    <a:pt x="20285" y="12421"/>
                  </a:cubicBezTo>
                  <a:cubicBezTo>
                    <a:pt x="18932" y="12421"/>
                    <a:pt x="19536" y="11279"/>
                    <a:pt x="18736" y="10098"/>
                  </a:cubicBezTo>
                  <a:cubicBezTo>
                    <a:pt x="17896" y="8850"/>
                    <a:pt x="15046" y="9520"/>
                    <a:pt x="15624" y="8260"/>
                  </a:cubicBezTo>
                  <a:cubicBezTo>
                    <a:pt x="16202" y="6985"/>
                    <a:pt x="17791" y="7983"/>
                    <a:pt x="18539" y="7078"/>
                  </a:cubicBezTo>
                  <a:cubicBezTo>
                    <a:pt x="18789" y="6763"/>
                    <a:pt x="19143" y="6658"/>
                    <a:pt x="19498" y="6658"/>
                  </a:cubicBezTo>
                  <a:cubicBezTo>
                    <a:pt x="20180" y="6658"/>
                    <a:pt x="20849" y="7025"/>
                    <a:pt x="20849" y="7025"/>
                  </a:cubicBezTo>
                  <a:lnTo>
                    <a:pt x="20876" y="7025"/>
                  </a:lnTo>
                  <a:cubicBezTo>
                    <a:pt x="20981" y="7025"/>
                    <a:pt x="21073" y="7038"/>
                    <a:pt x="21178" y="7064"/>
                  </a:cubicBezTo>
                  <a:cubicBezTo>
                    <a:pt x="19839" y="5161"/>
                    <a:pt x="18080" y="3507"/>
                    <a:pt x="15965" y="2285"/>
                  </a:cubicBezTo>
                  <a:cubicBezTo>
                    <a:pt x="15466" y="1996"/>
                    <a:pt x="14955" y="1721"/>
                    <a:pt x="14416" y="1485"/>
                  </a:cubicBezTo>
                  <a:cubicBezTo>
                    <a:pt x="14036" y="1314"/>
                    <a:pt x="13642" y="1156"/>
                    <a:pt x="13248" y="1012"/>
                  </a:cubicBezTo>
                  <a:cubicBezTo>
                    <a:pt x="11358" y="316"/>
                    <a:pt x="9441" y="1"/>
                    <a:pt x="7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6799189" y="1704127"/>
              <a:ext cx="401223" cy="326826"/>
            </a:xfrm>
            <a:custGeom>
              <a:avLst/>
              <a:gdLst/>
              <a:ahLst/>
              <a:cxnLst/>
              <a:rect l="l" t="t" r="r" b="b"/>
              <a:pathLst>
                <a:path w="11541" h="9401" extrusionOk="0">
                  <a:moveTo>
                    <a:pt x="7143" y="0"/>
                  </a:moveTo>
                  <a:cubicBezTo>
                    <a:pt x="6736" y="79"/>
                    <a:pt x="6315" y="184"/>
                    <a:pt x="5909" y="303"/>
                  </a:cubicBezTo>
                  <a:cubicBezTo>
                    <a:pt x="5055" y="539"/>
                    <a:pt x="4228" y="854"/>
                    <a:pt x="3414" y="1234"/>
                  </a:cubicBezTo>
                  <a:cubicBezTo>
                    <a:pt x="2207" y="1799"/>
                    <a:pt x="1051" y="2521"/>
                    <a:pt x="1" y="3375"/>
                  </a:cubicBezTo>
                  <a:lnTo>
                    <a:pt x="2954" y="7799"/>
                  </a:lnTo>
                  <a:cubicBezTo>
                    <a:pt x="3519" y="7891"/>
                    <a:pt x="4294" y="8390"/>
                    <a:pt x="5279" y="9047"/>
                  </a:cubicBezTo>
                  <a:cubicBezTo>
                    <a:pt x="5646" y="9296"/>
                    <a:pt x="5922" y="9401"/>
                    <a:pt x="6132" y="9401"/>
                  </a:cubicBezTo>
                  <a:cubicBezTo>
                    <a:pt x="6933" y="9401"/>
                    <a:pt x="6933" y="7996"/>
                    <a:pt x="7721" y="7392"/>
                  </a:cubicBezTo>
                  <a:cubicBezTo>
                    <a:pt x="7905" y="7247"/>
                    <a:pt x="8141" y="7195"/>
                    <a:pt x="8403" y="7195"/>
                  </a:cubicBezTo>
                  <a:cubicBezTo>
                    <a:pt x="8862" y="7195"/>
                    <a:pt x="9401" y="7366"/>
                    <a:pt x="9900" y="7524"/>
                  </a:cubicBezTo>
                  <a:cubicBezTo>
                    <a:pt x="10399" y="7681"/>
                    <a:pt x="10845" y="7851"/>
                    <a:pt x="11121" y="7851"/>
                  </a:cubicBezTo>
                  <a:cubicBezTo>
                    <a:pt x="11278" y="7851"/>
                    <a:pt x="11371" y="7799"/>
                    <a:pt x="11397" y="7668"/>
                  </a:cubicBezTo>
                  <a:cubicBezTo>
                    <a:pt x="11541" y="6959"/>
                    <a:pt x="10490" y="6578"/>
                    <a:pt x="9585" y="6302"/>
                  </a:cubicBezTo>
                  <a:cubicBezTo>
                    <a:pt x="8679" y="6040"/>
                    <a:pt x="8337" y="5672"/>
                    <a:pt x="9178" y="4201"/>
                  </a:cubicBezTo>
                  <a:cubicBezTo>
                    <a:pt x="10005" y="2731"/>
                    <a:pt x="9020" y="3139"/>
                    <a:pt x="8430" y="1392"/>
                  </a:cubicBezTo>
                  <a:cubicBezTo>
                    <a:pt x="8153" y="591"/>
                    <a:pt x="7628" y="198"/>
                    <a:pt x="7143" y="0"/>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7290314" y="2150996"/>
              <a:ext cx="452362" cy="593369"/>
            </a:xfrm>
            <a:custGeom>
              <a:avLst/>
              <a:gdLst/>
              <a:ahLst/>
              <a:cxnLst/>
              <a:rect l="l" t="t" r="r" b="b"/>
              <a:pathLst>
                <a:path w="13012" h="17068" extrusionOk="0">
                  <a:moveTo>
                    <a:pt x="6775" y="0"/>
                  </a:moveTo>
                  <a:cubicBezTo>
                    <a:pt x="6342" y="0"/>
                    <a:pt x="6014" y="118"/>
                    <a:pt x="5711" y="223"/>
                  </a:cubicBezTo>
                  <a:cubicBezTo>
                    <a:pt x="5410" y="328"/>
                    <a:pt x="5121" y="433"/>
                    <a:pt x="4740" y="433"/>
                  </a:cubicBezTo>
                  <a:cubicBezTo>
                    <a:pt x="4556" y="433"/>
                    <a:pt x="4333" y="407"/>
                    <a:pt x="4083" y="341"/>
                  </a:cubicBezTo>
                  <a:cubicBezTo>
                    <a:pt x="3663" y="223"/>
                    <a:pt x="3257" y="158"/>
                    <a:pt x="2875" y="158"/>
                  </a:cubicBezTo>
                  <a:cubicBezTo>
                    <a:pt x="1904" y="158"/>
                    <a:pt x="1209" y="590"/>
                    <a:pt x="1431" y="1667"/>
                  </a:cubicBezTo>
                  <a:cubicBezTo>
                    <a:pt x="1734" y="3151"/>
                    <a:pt x="1" y="2796"/>
                    <a:pt x="328" y="4555"/>
                  </a:cubicBezTo>
                  <a:cubicBezTo>
                    <a:pt x="670" y="6315"/>
                    <a:pt x="2665" y="6420"/>
                    <a:pt x="4307" y="6538"/>
                  </a:cubicBezTo>
                  <a:cubicBezTo>
                    <a:pt x="5961" y="6643"/>
                    <a:pt x="3401" y="8678"/>
                    <a:pt x="4491" y="10188"/>
                  </a:cubicBezTo>
                  <a:cubicBezTo>
                    <a:pt x="5580" y="11698"/>
                    <a:pt x="7747" y="11948"/>
                    <a:pt x="6578" y="12722"/>
                  </a:cubicBezTo>
                  <a:cubicBezTo>
                    <a:pt x="5410" y="13497"/>
                    <a:pt x="3204" y="15085"/>
                    <a:pt x="4871" y="16569"/>
                  </a:cubicBezTo>
                  <a:cubicBezTo>
                    <a:pt x="5226" y="16897"/>
                    <a:pt x="5646" y="17054"/>
                    <a:pt x="6119" y="17068"/>
                  </a:cubicBezTo>
                  <a:cubicBezTo>
                    <a:pt x="7983" y="15729"/>
                    <a:pt x="9585" y="13996"/>
                    <a:pt x="10779" y="11948"/>
                  </a:cubicBezTo>
                  <a:cubicBezTo>
                    <a:pt x="11278" y="11081"/>
                    <a:pt x="11712" y="10175"/>
                    <a:pt x="12066" y="9203"/>
                  </a:cubicBezTo>
                  <a:cubicBezTo>
                    <a:pt x="12591" y="7759"/>
                    <a:pt x="12893" y="6302"/>
                    <a:pt x="13011" y="4832"/>
                  </a:cubicBezTo>
                  <a:cubicBezTo>
                    <a:pt x="12906" y="4727"/>
                    <a:pt x="12775" y="4648"/>
                    <a:pt x="12631" y="4595"/>
                  </a:cubicBezTo>
                  <a:cubicBezTo>
                    <a:pt x="12631" y="4595"/>
                    <a:pt x="12893" y="4161"/>
                    <a:pt x="10793" y="3571"/>
                  </a:cubicBezTo>
                  <a:cubicBezTo>
                    <a:pt x="8705" y="2994"/>
                    <a:pt x="9598" y="657"/>
                    <a:pt x="7694" y="144"/>
                  </a:cubicBezTo>
                  <a:cubicBezTo>
                    <a:pt x="7339" y="39"/>
                    <a:pt x="7038" y="0"/>
                    <a:pt x="67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7424959" y="1923668"/>
              <a:ext cx="314971" cy="274817"/>
            </a:xfrm>
            <a:custGeom>
              <a:avLst/>
              <a:gdLst/>
              <a:ahLst/>
              <a:cxnLst/>
              <a:rect l="l" t="t" r="r" b="b"/>
              <a:pathLst>
                <a:path w="9060" h="7905" extrusionOk="0">
                  <a:moveTo>
                    <a:pt x="4452" y="1"/>
                  </a:moveTo>
                  <a:cubicBezTo>
                    <a:pt x="4097" y="1"/>
                    <a:pt x="3743" y="106"/>
                    <a:pt x="3493" y="421"/>
                  </a:cubicBezTo>
                  <a:cubicBezTo>
                    <a:pt x="2745" y="1326"/>
                    <a:pt x="1156" y="328"/>
                    <a:pt x="578" y="1603"/>
                  </a:cubicBezTo>
                  <a:cubicBezTo>
                    <a:pt x="0" y="2863"/>
                    <a:pt x="2850" y="2193"/>
                    <a:pt x="3690" y="3441"/>
                  </a:cubicBezTo>
                  <a:cubicBezTo>
                    <a:pt x="4490" y="4622"/>
                    <a:pt x="3886" y="5764"/>
                    <a:pt x="5239" y="5764"/>
                  </a:cubicBezTo>
                  <a:cubicBezTo>
                    <a:pt x="5331" y="5764"/>
                    <a:pt x="5409" y="5764"/>
                    <a:pt x="5514" y="5751"/>
                  </a:cubicBezTo>
                  <a:lnTo>
                    <a:pt x="5646" y="5751"/>
                  </a:lnTo>
                  <a:cubicBezTo>
                    <a:pt x="6395" y="5751"/>
                    <a:pt x="6762" y="6289"/>
                    <a:pt x="7156" y="6828"/>
                  </a:cubicBezTo>
                  <a:cubicBezTo>
                    <a:pt x="7550" y="7366"/>
                    <a:pt x="7983" y="7904"/>
                    <a:pt x="8823" y="7904"/>
                  </a:cubicBezTo>
                  <a:cubicBezTo>
                    <a:pt x="8902" y="7904"/>
                    <a:pt x="8981" y="7891"/>
                    <a:pt x="9059" y="7891"/>
                  </a:cubicBezTo>
                  <a:cubicBezTo>
                    <a:pt x="8994" y="7406"/>
                    <a:pt x="8915" y="6946"/>
                    <a:pt x="8810" y="6473"/>
                  </a:cubicBezTo>
                  <a:cubicBezTo>
                    <a:pt x="8639" y="5725"/>
                    <a:pt x="8429" y="4990"/>
                    <a:pt x="8167" y="4267"/>
                  </a:cubicBezTo>
                  <a:cubicBezTo>
                    <a:pt x="7655" y="2902"/>
                    <a:pt x="6985" y="1603"/>
                    <a:pt x="6145" y="407"/>
                  </a:cubicBezTo>
                  <a:lnTo>
                    <a:pt x="6132" y="407"/>
                  </a:lnTo>
                  <a:cubicBezTo>
                    <a:pt x="6027" y="381"/>
                    <a:pt x="5935" y="368"/>
                    <a:pt x="5830" y="368"/>
                  </a:cubicBezTo>
                  <a:lnTo>
                    <a:pt x="5803" y="368"/>
                  </a:lnTo>
                  <a:cubicBezTo>
                    <a:pt x="5803" y="368"/>
                    <a:pt x="5134" y="1"/>
                    <a:pt x="445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7159320" y="1759786"/>
              <a:ext cx="188531" cy="148412"/>
            </a:xfrm>
            <a:custGeom>
              <a:avLst/>
              <a:gdLst/>
              <a:ahLst/>
              <a:cxnLst/>
              <a:rect l="l" t="t" r="r" b="b"/>
              <a:pathLst>
                <a:path w="5423" h="4269" extrusionOk="0">
                  <a:moveTo>
                    <a:pt x="1012" y="1"/>
                  </a:moveTo>
                  <a:cubicBezTo>
                    <a:pt x="355" y="1"/>
                    <a:pt x="0" y="631"/>
                    <a:pt x="368" y="1576"/>
                  </a:cubicBezTo>
                  <a:cubicBezTo>
                    <a:pt x="788" y="2627"/>
                    <a:pt x="867" y="4268"/>
                    <a:pt x="1576" y="4268"/>
                  </a:cubicBezTo>
                  <a:cubicBezTo>
                    <a:pt x="1681" y="4268"/>
                    <a:pt x="1812" y="4228"/>
                    <a:pt x="1957" y="4137"/>
                  </a:cubicBezTo>
                  <a:cubicBezTo>
                    <a:pt x="2915" y="3546"/>
                    <a:pt x="3125" y="2877"/>
                    <a:pt x="3781" y="2877"/>
                  </a:cubicBezTo>
                  <a:cubicBezTo>
                    <a:pt x="3860" y="2877"/>
                    <a:pt x="3965" y="2889"/>
                    <a:pt x="4070" y="2916"/>
                  </a:cubicBezTo>
                  <a:cubicBezTo>
                    <a:pt x="4070" y="2916"/>
                    <a:pt x="5423" y="1958"/>
                    <a:pt x="4163" y="1065"/>
                  </a:cubicBezTo>
                  <a:cubicBezTo>
                    <a:pt x="2889" y="185"/>
                    <a:pt x="2731" y="684"/>
                    <a:pt x="1681" y="172"/>
                  </a:cubicBezTo>
                  <a:cubicBezTo>
                    <a:pt x="1432" y="53"/>
                    <a:pt x="1208" y="1"/>
                    <a:pt x="101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7895086" y="2910438"/>
              <a:ext cx="52843" cy="58023"/>
            </a:xfrm>
            <a:custGeom>
              <a:avLst/>
              <a:gdLst/>
              <a:ahLst/>
              <a:cxnLst/>
              <a:rect l="l" t="t" r="r" b="b"/>
              <a:pathLst>
                <a:path w="1520" h="1669" extrusionOk="0">
                  <a:moveTo>
                    <a:pt x="884" y="1"/>
                  </a:moveTo>
                  <a:cubicBezTo>
                    <a:pt x="875" y="1"/>
                    <a:pt x="864" y="1"/>
                    <a:pt x="854" y="2"/>
                  </a:cubicBezTo>
                  <a:cubicBezTo>
                    <a:pt x="184" y="54"/>
                    <a:pt x="0" y="356"/>
                    <a:pt x="79" y="606"/>
                  </a:cubicBezTo>
                  <a:cubicBezTo>
                    <a:pt x="158" y="855"/>
                    <a:pt x="802" y="1669"/>
                    <a:pt x="802" y="1669"/>
                  </a:cubicBezTo>
                  <a:lnTo>
                    <a:pt x="1392" y="1236"/>
                  </a:lnTo>
                  <a:cubicBezTo>
                    <a:pt x="1392" y="1236"/>
                    <a:pt x="1519" y="1"/>
                    <a:pt x="88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7915145" y="2946593"/>
              <a:ext cx="391176" cy="243703"/>
            </a:xfrm>
            <a:custGeom>
              <a:avLst/>
              <a:gdLst/>
              <a:ahLst/>
              <a:cxnLst/>
              <a:rect l="l" t="t" r="r" b="b"/>
              <a:pathLst>
                <a:path w="11252" h="7010" extrusionOk="0">
                  <a:moveTo>
                    <a:pt x="783" y="0"/>
                  </a:moveTo>
                  <a:cubicBezTo>
                    <a:pt x="147" y="0"/>
                    <a:pt x="1" y="511"/>
                    <a:pt x="1" y="511"/>
                  </a:cubicBezTo>
                  <a:cubicBezTo>
                    <a:pt x="1" y="511"/>
                    <a:pt x="198" y="6944"/>
                    <a:pt x="1865" y="7010"/>
                  </a:cubicBezTo>
                  <a:lnTo>
                    <a:pt x="2128" y="7010"/>
                  </a:lnTo>
                  <a:cubicBezTo>
                    <a:pt x="3218" y="6971"/>
                    <a:pt x="4977" y="6472"/>
                    <a:pt x="5935" y="6130"/>
                  </a:cubicBezTo>
                  <a:cubicBezTo>
                    <a:pt x="6054" y="6090"/>
                    <a:pt x="6159" y="6052"/>
                    <a:pt x="6250" y="6012"/>
                  </a:cubicBezTo>
                  <a:cubicBezTo>
                    <a:pt x="7091" y="5658"/>
                    <a:pt x="7813" y="5290"/>
                    <a:pt x="8429" y="4935"/>
                  </a:cubicBezTo>
                  <a:cubicBezTo>
                    <a:pt x="8600" y="4830"/>
                    <a:pt x="8757" y="4739"/>
                    <a:pt x="8915" y="4646"/>
                  </a:cubicBezTo>
                  <a:cubicBezTo>
                    <a:pt x="10503" y="3636"/>
                    <a:pt x="11252" y="2769"/>
                    <a:pt x="11252" y="2769"/>
                  </a:cubicBezTo>
                  <a:cubicBezTo>
                    <a:pt x="11252" y="2769"/>
                    <a:pt x="9125" y="372"/>
                    <a:pt x="7739" y="372"/>
                  </a:cubicBezTo>
                  <a:cubicBezTo>
                    <a:pt x="7693" y="372"/>
                    <a:pt x="7648" y="374"/>
                    <a:pt x="7603" y="380"/>
                  </a:cubicBezTo>
                  <a:cubicBezTo>
                    <a:pt x="5639" y="620"/>
                    <a:pt x="3371" y="3965"/>
                    <a:pt x="2848" y="3965"/>
                  </a:cubicBezTo>
                  <a:cubicBezTo>
                    <a:pt x="2829" y="3965"/>
                    <a:pt x="2812" y="3960"/>
                    <a:pt x="2798" y="3951"/>
                  </a:cubicBezTo>
                  <a:cubicBezTo>
                    <a:pt x="2325" y="3662"/>
                    <a:pt x="1039" y="25"/>
                    <a:pt x="1039" y="25"/>
                  </a:cubicBezTo>
                  <a:cubicBezTo>
                    <a:pt x="945" y="8"/>
                    <a:pt x="860" y="0"/>
                    <a:pt x="7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8011931" y="4114558"/>
              <a:ext cx="143823" cy="73458"/>
            </a:xfrm>
            <a:custGeom>
              <a:avLst/>
              <a:gdLst/>
              <a:ahLst/>
              <a:cxnLst/>
              <a:rect l="l" t="t" r="r" b="b"/>
              <a:pathLst>
                <a:path w="4137" h="2113" extrusionOk="0">
                  <a:moveTo>
                    <a:pt x="2856" y="0"/>
                  </a:moveTo>
                  <a:cubicBezTo>
                    <a:pt x="2683" y="0"/>
                    <a:pt x="2545" y="80"/>
                    <a:pt x="2495" y="301"/>
                  </a:cubicBezTo>
                  <a:cubicBezTo>
                    <a:pt x="2311" y="1115"/>
                    <a:pt x="1234" y="1470"/>
                    <a:pt x="618" y="1561"/>
                  </a:cubicBezTo>
                  <a:cubicBezTo>
                    <a:pt x="0" y="1666"/>
                    <a:pt x="0" y="2113"/>
                    <a:pt x="0" y="2113"/>
                  </a:cubicBezTo>
                  <a:lnTo>
                    <a:pt x="3834" y="2113"/>
                  </a:lnTo>
                  <a:cubicBezTo>
                    <a:pt x="4136" y="1969"/>
                    <a:pt x="4005" y="551"/>
                    <a:pt x="4005" y="551"/>
                  </a:cubicBezTo>
                  <a:cubicBezTo>
                    <a:pt x="4005" y="551"/>
                    <a:pt x="3310" y="0"/>
                    <a:pt x="2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8051633" y="3383311"/>
              <a:ext cx="171148" cy="758120"/>
            </a:xfrm>
            <a:custGeom>
              <a:avLst/>
              <a:gdLst/>
              <a:ahLst/>
              <a:cxnLst/>
              <a:rect l="l" t="t" r="r" b="b"/>
              <a:pathLst>
                <a:path w="4923" h="21807" extrusionOk="0">
                  <a:moveTo>
                    <a:pt x="119" y="1"/>
                  </a:moveTo>
                  <a:cubicBezTo>
                    <a:pt x="119" y="1"/>
                    <a:pt x="1" y="2128"/>
                    <a:pt x="53" y="4438"/>
                  </a:cubicBezTo>
                  <a:cubicBezTo>
                    <a:pt x="66" y="5370"/>
                    <a:pt x="119" y="6329"/>
                    <a:pt x="211" y="7182"/>
                  </a:cubicBezTo>
                  <a:cubicBezTo>
                    <a:pt x="618" y="11252"/>
                    <a:pt x="762" y="16176"/>
                    <a:pt x="828" y="17134"/>
                  </a:cubicBezTo>
                  <a:cubicBezTo>
                    <a:pt x="920" y="18775"/>
                    <a:pt x="1248" y="21414"/>
                    <a:pt x="1248" y="21414"/>
                  </a:cubicBezTo>
                  <a:cubicBezTo>
                    <a:pt x="1248" y="21414"/>
                    <a:pt x="1667" y="21807"/>
                    <a:pt x="2491" y="21807"/>
                  </a:cubicBezTo>
                  <a:cubicBezTo>
                    <a:pt x="2688" y="21807"/>
                    <a:pt x="2909" y="21784"/>
                    <a:pt x="3152" y="21729"/>
                  </a:cubicBezTo>
                  <a:cubicBezTo>
                    <a:pt x="3152" y="21729"/>
                    <a:pt x="4201" y="17935"/>
                    <a:pt x="4424" y="13944"/>
                  </a:cubicBezTo>
                  <a:cubicBezTo>
                    <a:pt x="4438" y="13878"/>
                    <a:pt x="4438" y="13812"/>
                    <a:pt x="4438" y="13746"/>
                  </a:cubicBezTo>
                  <a:cubicBezTo>
                    <a:pt x="4464" y="13221"/>
                    <a:pt x="4490" y="12617"/>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8051633" y="3383311"/>
              <a:ext cx="171148" cy="415824"/>
            </a:xfrm>
            <a:custGeom>
              <a:avLst/>
              <a:gdLst/>
              <a:ahLst/>
              <a:cxnLst/>
              <a:rect l="l" t="t" r="r" b="b"/>
              <a:pathLst>
                <a:path w="4923" h="11961" extrusionOk="0">
                  <a:moveTo>
                    <a:pt x="119" y="1"/>
                  </a:moveTo>
                  <a:cubicBezTo>
                    <a:pt x="119" y="1"/>
                    <a:pt x="1" y="2128"/>
                    <a:pt x="53" y="4438"/>
                  </a:cubicBezTo>
                  <a:cubicBezTo>
                    <a:pt x="1274" y="6539"/>
                    <a:pt x="3598" y="10411"/>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7989091" y="3103766"/>
              <a:ext cx="141528" cy="86530"/>
            </a:xfrm>
            <a:custGeom>
              <a:avLst/>
              <a:gdLst/>
              <a:ahLst/>
              <a:cxnLst/>
              <a:rect l="l" t="t" r="r" b="b"/>
              <a:pathLst>
                <a:path w="4071" h="2489" extrusionOk="0">
                  <a:moveTo>
                    <a:pt x="3442" y="1"/>
                  </a:moveTo>
                  <a:cubicBezTo>
                    <a:pt x="2868" y="1"/>
                    <a:pt x="2232" y="1191"/>
                    <a:pt x="1826" y="1675"/>
                  </a:cubicBezTo>
                  <a:cubicBezTo>
                    <a:pt x="1380" y="2213"/>
                    <a:pt x="172" y="2462"/>
                    <a:pt x="1" y="2489"/>
                  </a:cubicBezTo>
                  <a:cubicBezTo>
                    <a:pt x="1091" y="2450"/>
                    <a:pt x="2850" y="1951"/>
                    <a:pt x="3808" y="1609"/>
                  </a:cubicBezTo>
                  <a:cubicBezTo>
                    <a:pt x="3979" y="1058"/>
                    <a:pt x="4071" y="467"/>
                    <a:pt x="3769" y="152"/>
                  </a:cubicBezTo>
                  <a:cubicBezTo>
                    <a:pt x="3664" y="46"/>
                    <a:pt x="3554"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8362432" y="3511316"/>
              <a:ext cx="50235" cy="100645"/>
            </a:xfrm>
            <a:custGeom>
              <a:avLst/>
              <a:gdLst/>
              <a:ahLst/>
              <a:cxnLst/>
              <a:rect l="l" t="t" r="r" b="b"/>
              <a:pathLst>
                <a:path w="1445" h="2895" extrusionOk="0">
                  <a:moveTo>
                    <a:pt x="735" y="1"/>
                  </a:moveTo>
                  <a:cubicBezTo>
                    <a:pt x="555" y="1"/>
                    <a:pt x="380" y="60"/>
                    <a:pt x="368" y="284"/>
                  </a:cubicBezTo>
                  <a:cubicBezTo>
                    <a:pt x="342" y="743"/>
                    <a:pt x="0" y="1373"/>
                    <a:pt x="79" y="1570"/>
                  </a:cubicBezTo>
                  <a:cubicBezTo>
                    <a:pt x="142" y="1745"/>
                    <a:pt x="299" y="2217"/>
                    <a:pt x="394" y="2217"/>
                  </a:cubicBezTo>
                  <a:cubicBezTo>
                    <a:pt x="399" y="2217"/>
                    <a:pt x="403" y="2216"/>
                    <a:pt x="408" y="2213"/>
                  </a:cubicBezTo>
                  <a:cubicBezTo>
                    <a:pt x="487" y="2167"/>
                    <a:pt x="448" y="1694"/>
                    <a:pt x="524" y="1694"/>
                  </a:cubicBezTo>
                  <a:cubicBezTo>
                    <a:pt x="535" y="1694"/>
                    <a:pt x="548" y="1704"/>
                    <a:pt x="565" y="1728"/>
                  </a:cubicBezTo>
                  <a:cubicBezTo>
                    <a:pt x="673" y="1897"/>
                    <a:pt x="682" y="2895"/>
                    <a:pt x="825" y="2895"/>
                  </a:cubicBezTo>
                  <a:cubicBezTo>
                    <a:pt x="838" y="2895"/>
                    <a:pt x="852" y="2887"/>
                    <a:pt x="867" y="2870"/>
                  </a:cubicBezTo>
                  <a:cubicBezTo>
                    <a:pt x="1051" y="2647"/>
                    <a:pt x="1339" y="1767"/>
                    <a:pt x="1392" y="1504"/>
                  </a:cubicBezTo>
                  <a:cubicBezTo>
                    <a:pt x="1444" y="1241"/>
                    <a:pt x="1143" y="74"/>
                    <a:pt x="1143" y="74"/>
                  </a:cubicBezTo>
                  <a:cubicBezTo>
                    <a:pt x="1143" y="74"/>
                    <a:pt x="936" y="1"/>
                    <a:pt x="735"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8391183" y="4067486"/>
              <a:ext cx="115524" cy="121017"/>
            </a:xfrm>
            <a:custGeom>
              <a:avLst/>
              <a:gdLst/>
              <a:ahLst/>
              <a:cxnLst/>
              <a:rect l="l" t="t" r="r" b="b"/>
              <a:pathLst>
                <a:path w="3323" h="3481" extrusionOk="0">
                  <a:moveTo>
                    <a:pt x="2417" y="1"/>
                  </a:moveTo>
                  <a:lnTo>
                    <a:pt x="1288" y="263"/>
                  </a:lnTo>
                  <a:cubicBezTo>
                    <a:pt x="1288" y="263"/>
                    <a:pt x="1195" y="1051"/>
                    <a:pt x="1235" y="1642"/>
                  </a:cubicBezTo>
                  <a:cubicBezTo>
                    <a:pt x="1261" y="2233"/>
                    <a:pt x="1064" y="2863"/>
                    <a:pt x="526" y="2981"/>
                  </a:cubicBezTo>
                  <a:cubicBezTo>
                    <a:pt x="1" y="3099"/>
                    <a:pt x="224" y="3480"/>
                    <a:pt x="224" y="3480"/>
                  </a:cubicBezTo>
                  <a:lnTo>
                    <a:pt x="1642" y="3480"/>
                  </a:lnTo>
                  <a:cubicBezTo>
                    <a:pt x="1944" y="3480"/>
                    <a:pt x="2285" y="3178"/>
                    <a:pt x="2364" y="2640"/>
                  </a:cubicBezTo>
                  <a:cubicBezTo>
                    <a:pt x="2443" y="2101"/>
                    <a:pt x="3059" y="1800"/>
                    <a:pt x="3191" y="1366"/>
                  </a:cubicBezTo>
                  <a:cubicBezTo>
                    <a:pt x="3322" y="920"/>
                    <a:pt x="2639" y="289"/>
                    <a:pt x="2639" y="289"/>
                  </a:cubicBezTo>
                  <a:lnTo>
                    <a:pt x="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8082226" y="3375106"/>
              <a:ext cx="400736" cy="720713"/>
            </a:xfrm>
            <a:custGeom>
              <a:avLst/>
              <a:gdLst/>
              <a:ahLst/>
              <a:cxnLst/>
              <a:rect l="l" t="t" r="r" b="b"/>
              <a:pathLst>
                <a:path w="11527" h="20731" extrusionOk="0">
                  <a:moveTo>
                    <a:pt x="5895" y="0"/>
                  </a:moveTo>
                  <a:lnTo>
                    <a:pt x="0" y="1471"/>
                  </a:lnTo>
                  <a:cubicBezTo>
                    <a:pt x="0" y="1471"/>
                    <a:pt x="4489" y="11094"/>
                    <a:pt x="6892" y="15321"/>
                  </a:cubicBezTo>
                  <a:cubicBezTo>
                    <a:pt x="9282" y="19549"/>
                    <a:pt x="10030" y="20731"/>
                    <a:pt x="10030" y="20731"/>
                  </a:cubicBezTo>
                  <a:cubicBezTo>
                    <a:pt x="10030" y="20731"/>
                    <a:pt x="11409" y="20193"/>
                    <a:pt x="11526" y="19825"/>
                  </a:cubicBezTo>
                  <a:cubicBezTo>
                    <a:pt x="11526" y="19825"/>
                    <a:pt x="10621" y="11659"/>
                    <a:pt x="9006" y="9676"/>
                  </a:cubicBezTo>
                  <a:cubicBezTo>
                    <a:pt x="8100" y="8547"/>
                    <a:pt x="7036" y="5173"/>
                    <a:pt x="6997" y="4004"/>
                  </a:cubicBezTo>
                  <a:cubicBezTo>
                    <a:pt x="6945" y="2823"/>
                    <a:pt x="5895" y="0"/>
                    <a:pt x="5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8047079" y="2950591"/>
              <a:ext cx="329989" cy="536076"/>
            </a:xfrm>
            <a:custGeom>
              <a:avLst/>
              <a:gdLst/>
              <a:ahLst/>
              <a:cxnLst/>
              <a:rect l="l" t="t" r="r" b="b"/>
              <a:pathLst>
                <a:path w="9492" h="15420" extrusionOk="0">
                  <a:moveTo>
                    <a:pt x="5046" y="1"/>
                  </a:moveTo>
                  <a:cubicBezTo>
                    <a:pt x="4023" y="1"/>
                    <a:pt x="3572" y="422"/>
                    <a:pt x="3572" y="422"/>
                  </a:cubicBezTo>
                  <a:cubicBezTo>
                    <a:pt x="3572" y="422"/>
                    <a:pt x="2061" y="1131"/>
                    <a:pt x="1379" y="3180"/>
                  </a:cubicBezTo>
                  <a:cubicBezTo>
                    <a:pt x="1" y="7288"/>
                    <a:pt x="171" y="13183"/>
                    <a:pt x="171" y="13183"/>
                  </a:cubicBezTo>
                  <a:cubicBezTo>
                    <a:pt x="171" y="13183"/>
                    <a:pt x="1629" y="14758"/>
                    <a:pt x="4123" y="15231"/>
                  </a:cubicBezTo>
                  <a:cubicBezTo>
                    <a:pt x="4618" y="15326"/>
                    <a:pt x="5346" y="15419"/>
                    <a:pt x="6045" y="15419"/>
                  </a:cubicBezTo>
                  <a:cubicBezTo>
                    <a:pt x="6884" y="15419"/>
                    <a:pt x="7681" y="15286"/>
                    <a:pt x="7982" y="14863"/>
                  </a:cubicBezTo>
                  <a:cubicBezTo>
                    <a:pt x="8113" y="14680"/>
                    <a:pt x="8113" y="14417"/>
                    <a:pt x="8087" y="13983"/>
                  </a:cubicBezTo>
                  <a:cubicBezTo>
                    <a:pt x="8008" y="12894"/>
                    <a:pt x="7732" y="10767"/>
                    <a:pt x="8980" y="6501"/>
                  </a:cubicBezTo>
                  <a:cubicBezTo>
                    <a:pt x="9098" y="6107"/>
                    <a:pt x="9176" y="5727"/>
                    <a:pt x="9229" y="5359"/>
                  </a:cubicBezTo>
                  <a:cubicBezTo>
                    <a:pt x="9491" y="3180"/>
                    <a:pt x="9465" y="1538"/>
                    <a:pt x="7575" y="659"/>
                  </a:cubicBezTo>
                  <a:cubicBezTo>
                    <a:pt x="6502" y="157"/>
                    <a:pt x="5668" y="1"/>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8175327" y="2862114"/>
              <a:ext cx="83540" cy="111178"/>
            </a:xfrm>
            <a:custGeom>
              <a:avLst/>
              <a:gdLst/>
              <a:ahLst/>
              <a:cxnLst/>
              <a:rect l="l" t="t" r="r" b="b"/>
              <a:pathLst>
                <a:path w="2403" h="3198" extrusionOk="0">
                  <a:moveTo>
                    <a:pt x="2047" y="0"/>
                  </a:moveTo>
                  <a:lnTo>
                    <a:pt x="1090" y="630"/>
                  </a:lnTo>
                  <a:lnTo>
                    <a:pt x="79" y="1299"/>
                  </a:lnTo>
                  <a:cubicBezTo>
                    <a:pt x="79" y="1299"/>
                    <a:pt x="40" y="1693"/>
                    <a:pt x="27" y="2101"/>
                  </a:cubicBezTo>
                  <a:cubicBezTo>
                    <a:pt x="14" y="2521"/>
                    <a:pt x="0" y="2941"/>
                    <a:pt x="67" y="2980"/>
                  </a:cubicBezTo>
                  <a:cubicBezTo>
                    <a:pt x="379" y="3134"/>
                    <a:pt x="699" y="3198"/>
                    <a:pt x="1000" y="3198"/>
                  </a:cubicBezTo>
                  <a:cubicBezTo>
                    <a:pt x="1467" y="3198"/>
                    <a:pt x="1891" y="3044"/>
                    <a:pt x="2179" y="2836"/>
                  </a:cubicBezTo>
                  <a:cubicBezTo>
                    <a:pt x="2403" y="2679"/>
                    <a:pt x="1930" y="2180"/>
                    <a:pt x="2047"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8176231" y="2884016"/>
              <a:ext cx="64385" cy="51139"/>
            </a:xfrm>
            <a:custGeom>
              <a:avLst/>
              <a:gdLst/>
              <a:ahLst/>
              <a:cxnLst/>
              <a:rect l="l" t="t" r="r" b="b"/>
              <a:pathLst>
                <a:path w="1852" h="1471" extrusionOk="0">
                  <a:moveTo>
                    <a:pt x="1064" y="0"/>
                  </a:moveTo>
                  <a:lnTo>
                    <a:pt x="53" y="617"/>
                  </a:lnTo>
                  <a:cubicBezTo>
                    <a:pt x="53" y="617"/>
                    <a:pt x="14" y="1063"/>
                    <a:pt x="1" y="1471"/>
                  </a:cubicBezTo>
                  <a:cubicBezTo>
                    <a:pt x="1195" y="1247"/>
                    <a:pt x="1851" y="263"/>
                    <a:pt x="1851" y="263"/>
                  </a:cubicBezTo>
                  <a:lnTo>
                    <a:pt x="1064" y="0"/>
                  </a:lnTo>
                  <a:close/>
                </a:path>
              </a:pathLst>
            </a:custGeom>
            <a:solidFill>
              <a:srgbClr val="F99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8125126" y="2760670"/>
              <a:ext cx="167950" cy="147125"/>
            </a:xfrm>
            <a:custGeom>
              <a:avLst/>
              <a:gdLst/>
              <a:ahLst/>
              <a:cxnLst/>
              <a:rect l="l" t="t" r="r" b="b"/>
              <a:pathLst>
                <a:path w="4831" h="4232" extrusionOk="0">
                  <a:moveTo>
                    <a:pt x="2011" y="1"/>
                  </a:moveTo>
                  <a:cubicBezTo>
                    <a:pt x="1422" y="1"/>
                    <a:pt x="1136" y="298"/>
                    <a:pt x="933" y="594"/>
                  </a:cubicBezTo>
                  <a:cubicBezTo>
                    <a:pt x="630" y="1054"/>
                    <a:pt x="0" y="3680"/>
                    <a:pt x="618" y="3955"/>
                  </a:cubicBezTo>
                  <a:cubicBezTo>
                    <a:pt x="618" y="3955"/>
                    <a:pt x="1354" y="4232"/>
                    <a:pt x="2107" y="4232"/>
                  </a:cubicBezTo>
                  <a:cubicBezTo>
                    <a:pt x="2725" y="4232"/>
                    <a:pt x="3354" y="4045"/>
                    <a:pt x="3597" y="3365"/>
                  </a:cubicBezTo>
                  <a:cubicBezTo>
                    <a:pt x="4148" y="1854"/>
                    <a:pt x="4831" y="961"/>
                    <a:pt x="3295" y="319"/>
                  </a:cubicBezTo>
                  <a:cubicBezTo>
                    <a:pt x="2751" y="90"/>
                    <a:pt x="2335" y="1"/>
                    <a:pt x="2011"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8110038" y="2726253"/>
              <a:ext cx="200385" cy="153244"/>
            </a:xfrm>
            <a:custGeom>
              <a:avLst/>
              <a:gdLst/>
              <a:ahLst/>
              <a:cxnLst/>
              <a:rect l="l" t="t" r="r" b="b"/>
              <a:pathLst>
                <a:path w="5764" h="4408" extrusionOk="0">
                  <a:moveTo>
                    <a:pt x="1965" y="1"/>
                  </a:moveTo>
                  <a:cubicBezTo>
                    <a:pt x="0" y="1"/>
                    <a:pt x="457" y="1552"/>
                    <a:pt x="737" y="1794"/>
                  </a:cubicBezTo>
                  <a:cubicBezTo>
                    <a:pt x="815" y="1862"/>
                    <a:pt x="941" y="1884"/>
                    <a:pt x="1094" y="1884"/>
                  </a:cubicBezTo>
                  <a:cubicBezTo>
                    <a:pt x="1392" y="1884"/>
                    <a:pt x="1796" y="1800"/>
                    <a:pt x="2162" y="1800"/>
                  </a:cubicBezTo>
                  <a:cubicBezTo>
                    <a:pt x="2303" y="1800"/>
                    <a:pt x="2438" y="1812"/>
                    <a:pt x="2560" y="1846"/>
                  </a:cubicBezTo>
                  <a:cubicBezTo>
                    <a:pt x="3164" y="2018"/>
                    <a:pt x="3111" y="2937"/>
                    <a:pt x="3295" y="3094"/>
                  </a:cubicBezTo>
                  <a:cubicBezTo>
                    <a:pt x="3342" y="3137"/>
                    <a:pt x="3374" y="3154"/>
                    <a:pt x="3402" y="3154"/>
                  </a:cubicBezTo>
                  <a:cubicBezTo>
                    <a:pt x="3481" y="3154"/>
                    <a:pt x="3517" y="3008"/>
                    <a:pt x="3742" y="2949"/>
                  </a:cubicBezTo>
                  <a:cubicBezTo>
                    <a:pt x="3762" y="2945"/>
                    <a:pt x="3780" y="2943"/>
                    <a:pt x="3797" y="2943"/>
                  </a:cubicBezTo>
                  <a:cubicBezTo>
                    <a:pt x="4048" y="2943"/>
                    <a:pt x="3983" y="3375"/>
                    <a:pt x="3847" y="3646"/>
                  </a:cubicBezTo>
                  <a:cubicBezTo>
                    <a:pt x="3703" y="3934"/>
                    <a:pt x="4018" y="4407"/>
                    <a:pt x="4018" y="4407"/>
                  </a:cubicBezTo>
                  <a:lnTo>
                    <a:pt x="4491" y="4066"/>
                  </a:lnTo>
                  <a:cubicBezTo>
                    <a:pt x="4963" y="3724"/>
                    <a:pt x="5685" y="2004"/>
                    <a:pt x="5580" y="1584"/>
                  </a:cubicBezTo>
                  <a:cubicBezTo>
                    <a:pt x="5580" y="1558"/>
                    <a:pt x="5567" y="1519"/>
                    <a:pt x="5554" y="1479"/>
                  </a:cubicBezTo>
                  <a:cubicBezTo>
                    <a:pt x="5570" y="1463"/>
                    <a:pt x="5601" y="1452"/>
                    <a:pt x="5650" y="1452"/>
                  </a:cubicBezTo>
                  <a:cubicBezTo>
                    <a:pt x="5680" y="1452"/>
                    <a:pt x="5718" y="1456"/>
                    <a:pt x="5764" y="1466"/>
                  </a:cubicBezTo>
                  <a:cubicBezTo>
                    <a:pt x="5764" y="1466"/>
                    <a:pt x="5685" y="1387"/>
                    <a:pt x="5554" y="1361"/>
                  </a:cubicBezTo>
                  <a:cubicBezTo>
                    <a:pt x="5567" y="1190"/>
                    <a:pt x="5527" y="889"/>
                    <a:pt x="5265" y="757"/>
                  </a:cubicBezTo>
                  <a:lnTo>
                    <a:pt x="5265" y="757"/>
                  </a:lnTo>
                  <a:cubicBezTo>
                    <a:pt x="5265" y="757"/>
                    <a:pt x="5396" y="862"/>
                    <a:pt x="5383" y="1046"/>
                  </a:cubicBezTo>
                  <a:cubicBezTo>
                    <a:pt x="5121" y="652"/>
                    <a:pt x="4477" y="258"/>
                    <a:pt x="2508" y="35"/>
                  </a:cubicBezTo>
                  <a:cubicBezTo>
                    <a:pt x="2309" y="11"/>
                    <a:pt x="2128" y="1"/>
                    <a:pt x="1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8262935" y="3134185"/>
              <a:ext cx="104990" cy="302560"/>
            </a:xfrm>
            <a:custGeom>
              <a:avLst/>
              <a:gdLst/>
              <a:ahLst/>
              <a:cxnLst/>
              <a:rect l="l" t="t" r="r" b="b"/>
              <a:pathLst>
                <a:path w="3020" h="8703" extrusionOk="0">
                  <a:moveTo>
                    <a:pt x="2452" y="1"/>
                  </a:moveTo>
                  <a:cubicBezTo>
                    <a:pt x="1529" y="1"/>
                    <a:pt x="394" y="458"/>
                    <a:pt x="394" y="458"/>
                  </a:cubicBezTo>
                  <a:cubicBezTo>
                    <a:pt x="394" y="458"/>
                    <a:pt x="0" y="6090"/>
                    <a:pt x="1878" y="8702"/>
                  </a:cubicBezTo>
                  <a:cubicBezTo>
                    <a:pt x="1799" y="7613"/>
                    <a:pt x="1523" y="5486"/>
                    <a:pt x="2771" y="1220"/>
                  </a:cubicBezTo>
                  <a:cubicBezTo>
                    <a:pt x="2889" y="826"/>
                    <a:pt x="2967" y="446"/>
                    <a:pt x="3020" y="78"/>
                  </a:cubicBezTo>
                  <a:cubicBezTo>
                    <a:pt x="2851" y="23"/>
                    <a:pt x="2657" y="1"/>
                    <a:pt x="2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8164828" y="2983027"/>
              <a:ext cx="282535" cy="544594"/>
            </a:xfrm>
            <a:custGeom>
              <a:avLst/>
              <a:gdLst/>
              <a:ahLst/>
              <a:cxnLst/>
              <a:rect l="l" t="t" r="r" b="b"/>
              <a:pathLst>
                <a:path w="8127" h="15665" extrusionOk="0">
                  <a:moveTo>
                    <a:pt x="4700" y="1"/>
                  </a:moveTo>
                  <a:cubicBezTo>
                    <a:pt x="4700" y="1"/>
                    <a:pt x="1" y="4058"/>
                    <a:pt x="696" y="4281"/>
                  </a:cubicBezTo>
                  <a:cubicBezTo>
                    <a:pt x="2481" y="4859"/>
                    <a:pt x="5763" y="9322"/>
                    <a:pt x="5737" y="10018"/>
                  </a:cubicBezTo>
                  <a:cubicBezTo>
                    <a:pt x="5672" y="11725"/>
                    <a:pt x="5934" y="15308"/>
                    <a:pt x="5934" y="15308"/>
                  </a:cubicBezTo>
                  <a:cubicBezTo>
                    <a:pt x="5934" y="15308"/>
                    <a:pt x="6104" y="15558"/>
                    <a:pt x="6472" y="15637"/>
                  </a:cubicBezTo>
                  <a:cubicBezTo>
                    <a:pt x="6570" y="15657"/>
                    <a:pt x="6653" y="15664"/>
                    <a:pt x="6722" y="15664"/>
                  </a:cubicBezTo>
                  <a:cubicBezTo>
                    <a:pt x="6929" y="15664"/>
                    <a:pt x="7011" y="15597"/>
                    <a:pt x="7011" y="15597"/>
                  </a:cubicBezTo>
                  <a:cubicBezTo>
                    <a:pt x="7011" y="15597"/>
                    <a:pt x="8126" y="10202"/>
                    <a:pt x="8021" y="9283"/>
                  </a:cubicBezTo>
                  <a:cubicBezTo>
                    <a:pt x="7930" y="8365"/>
                    <a:pt x="7050" y="5436"/>
                    <a:pt x="6564" y="3441"/>
                  </a:cubicBezTo>
                  <a:cubicBezTo>
                    <a:pt x="5842" y="421"/>
                    <a:pt x="4700" y="1"/>
                    <a:pt x="47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7880485" y="2831590"/>
              <a:ext cx="74432" cy="160719"/>
            </a:xfrm>
            <a:custGeom>
              <a:avLst/>
              <a:gdLst/>
              <a:ahLst/>
              <a:cxnLst/>
              <a:rect l="l" t="t" r="r" b="b"/>
              <a:pathLst>
                <a:path w="2141" h="4623" extrusionOk="0">
                  <a:moveTo>
                    <a:pt x="1399" y="1"/>
                  </a:moveTo>
                  <a:cubicBezTo>
                    <a:pt x="1079" y="1"/>
                    <a:pt x="793" y="223"/>
                    <a:pt x="723" y="549"/>
                  </a:cubicBezTo>
                  <a:lnTo>
                    <a:pt x="79" y="3805"/>
                  </a:lnTo>
                  <a:cubicBezTo>
                    <a:pt x="0" y="4173"/>
                    <a:pt x="236" y="4541"/>
                    <a:pt x="604" y="4607"/>
                  </a:cubicBezTo>
                  <a:cubicBezTo>
                    <a:pt x="652" y="4617"/>
                    <a:pt x="700" y="4622"/>
                    <a:pt x="747" y="4622"/>
                  </a:cubicBezTo>
                  <a:cubicBezTo>
                    <a:pt x="1062" y="4622"/>
                    <a:pt x="1348" y="4402"/>
                    <a:pt x="1405" y="4082"/>
                  </a:cubicBezTo>
                  <a:lnTo>
                    <a:pt x="2062" y="812"/>
                  </a:lnTo>
                  <a:cubicBezTo>
                    <a:pt x="2141" y="444"/>
                    <a:pt x="1891" y="90"/>
                    <a:pt x="1523" y="12"/>
                  </a:cubicBezTo>
                  <a:cubicBezTo>
                    <a:pt x="1481" y="4"/>
                    <a:pt x="1440" y="1"/>
                    <a:pt x="13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886812" y="2881235"/>
              <a:ext cx="35252" cy="29655"/>
            </a:xfrm>
            <a:custGeom>
              <a:avLst/>
              <a:gdLst/>
              <a:ahLst/>
              <a:cxnLst/>
              <a:rect l="l" t="t" r="r" b="b"/>
              <a:pathLst>
                <a:path w="1014" h="853" extrusionOk="0">
                  <a:moveTo>
                    <a:pt x="420" y="0"/>
                  </a:moveTo>
                  <a:cubicBezTo>
                    <a:pt x="159" y="0"/>
                    <a:pt x="0" y="649"/>
                    <a:pt x="94" y="802"/>
                  </a:cubicBezTo>
                  <a:cubicBezTo>
                    <a:pt x="116" y="837"/>
                    <a:pt x="160" y="852"/>
                    <a:pt x="216" y="852"/>
                  </a:cubicBezTo>
                  <a:cubicBezTo>
                    <a:pt x="435" y="852"/>
                    <a:pt x="848" y="625"/>
                    <a:pt x="921" y="448"/>
                  </a:cubicBezTo>
                  <a:cubicBezTo>
                    <a:pt x="1013" y="224"/>
                    <a:pt x="514" y="28"/>
                    <a:pt x="514" y="28"/>
                  </a:cubicBezTo>
                  <a:cubicBezTo>
                    <a:pt x="482" y="9"/>
                    <a:pt x="450" y="0"/>
                    <a:pt x="420"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7938438" y="2905362"/>
              <a:ext cx="10082" cy="41197"/>
            </a:xfrm>
            <a:custGeom>
              <a:avLst/>
              <a:gdLst/>
              <a:ahLst/>
              <a:cxnLst/>
              <a:rect l="l" t="t" r="r" b="b"/>
              <a:pathLst>
                <a:path w="290" h="1185" extrusionOk="0">
                  <a:moveTo>
                    <a:pt x="214" y="1"/>
                  </a:moveTo>
                  <a:cubicBezTo>
                    <a:pt x="162" y="1"/>
                    <a:pt x="131" y="39"/>
                    <a:pt x="119" y="108"/>
                  </a:cubicBezTo>
                  <a:cubicBezTo>
                    <a:pt x="92" y="187"/>
                    <a:pt x="1" y="659"/>
                    <a:pt x="1" y="659"/>
                  </a:cubicBezTo>
                  <a:lnTo>
                    <a:pt x="40" y="1119"/>
                  </a:lnTo>
                  <a:lnTo>
                    <a:pt x="159" y="1185"/>
                  </a:lnTo>
                  <a:cubicBezTo>
                    <a:pt x="159" y="1185"/>
                    <a:pt x="250" y="673"/>
                    <a:pt x="250" y="437"/>
                  </a:cubicBezTo>
                  <a:cubicBezTo>
                    <a:pt x="264" y="200"/>
                    <a:pt x="290" y="3"/>
                    <a:pt x="237" y="3"/>
                  </a:cubicBezTo>
                  <a:cubicBezTo>
                    <a:pt x="229" y="1"/>
                    <a:pt x="221" y="1"/>
                    <a:pt x="21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7773652" y="2658982"/>
              <a:ext cx="275721" cy="209563"/>
            </a:xfrm>
            <a:custGeom>
              <a:avLst/>
              <a:gdLst/>
              <a:ahLst/>
              <a:cxnLst/>
              <a:rect l="l" t="t" r="r" b="b"/>
              <a:pathLst>
                <a:path w="7931" h="6028" extrusionOk="0">
                  <a:moveTo>
                    <a:pt x="1826" y="0"/>
                  </a:moveTo>
                  <a:lnTo>
                    <a:pt x="1" y="5423"/>
                  </a:lnTo>
                  <a:cubicBezTo>
                    <a:pt x="1" y="5423"/>
                    <a:pt x="146" y="5419"/>
                    <a:pt x="410" y="5419"/>
                  </a:cubicBezTo>
                  <a:cubicBezTo>
                    <a:pt x="1406" y="5419"/>
                    <a:pt x="4095" y="5477"/>
                    <a:pt x="7104" y="6027"/>
                  </a:cubicBezTo>
                  <a:lnTo>
                    <a:pt x="7498" y="5029"/>
                  </a:lnTo>
                  <a:lnTo>
                    <a:pt x="7931" y="3926"/>
                  </a:lnTo>
                  <a:cubicBezTo>
                    <a:pt x="7931" y="3926"/>
                    <a:pt x="4123" y="2285"/>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7758147" y="2655819"/>
              <a:ext cx="80829" cy="195379"/>
            </a:xfrm>
            <a:custGeom>
              <a:avLst/>
              <a:gdLst/>
              <a:ahLst/>
              <a:cxnLst/>
              <a:rect l="l" t="t" r="r" b="b"/>
              <a:pathLst>
                <a:path w="2325" h="5620" extrusionOk="0">
                  <a:moveTo>
                    <a:pt x="2152" y="0"/>
                  </a:moveTo>
                  <a:cubicBezTo>
                    <a:pt x="1981" y="0"/>
                    <a:pt x="1819" y="108"/>
                    <a:pt x="1760" y="275"/>
                  </a:cubicBezTo>
                  <a:lnTo>
                    <a:pt x="105" y="4975"/>
                  </a:lnTo>
                  <a:cubicBezTo>
                    <a:pt x="0" y="5238"/>
                    <a:pt x="158" y="5540"/>
                    <a:pt x="434" y="5619"/>
                  </a:cubicBezTo>
                  <a:lnTo>
                    <a:pt x="2325" y="39"/>
                  </a:lnTo>
                  <a:cubicBezTo>
                    <a:pt x="2269" y="12"/>
                    <a:pt x="2210" y="0"/>
                    <a:pt x="2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7984084" y="2775827"/>
              <a:ext cx="90876" cy="92649"/>
            </a:xfrm>
            <a:custGeom>
              <a:avLst/>
              <a:gdLst/>
              <a:ahLst/>
              <a:cxnLst/>
              <a:rect l="l" t="t" r="r" b="b"/>
              <a:pathLst>
                <a:path w="2614" h="2665" extrusionOk="0">
                  <a:moveTo>
                    <a:pt x="696" y="0"/>
                  </a:moveTo>
                  <a:lnTo>
                    <a:pt x="276" y="1484"/>
                  </a:lnTo>
                  <a:lnTo>
                    <a:pt x="276" y="1497"/>
                  </a:lnTo>
                  <a:lnTo>
                    <a:pt x="1" y="2469"/>
                  </a:lnTo>
                  <a:lnTo>
                    <a:pt x="1025" y="2640"/>
                  </a:lnTo>
                  <a:cubicBezTo>
                    <a:pt x="1021" y="2644"/>
                    <a:pt x="1113" y="2664"/>
                    <a:pt x="1252" y="2664"/>
                  </a:cubicBezTo>
                  <a:cubicBezTo>
                    <a:pt x="1556" y="2664"/>
                    <a:pt x="2082" y="2565"/>
                    <a:pt x="2298" y="1970"/>
                  </a:cubicBezTo>
                  <a:cubicBezTo>
                    <a:pt x="2338" y="1917"/>
                    <a:pt x="2350" y="1852"/>
                    <a:pt x="2364" y="1786"/>
                  </a:cubicBezTo>
                  <a:cubicBezTo>
                    <a:pt x="2613" y="709"/>
                    <a:pt x="2023" y="513"/>
                    <a:pt x="2023" y="513"/>
                  </a:cubicBez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6102672" y="2923718"/>
              <a:ext cx="539066" cy="1262248"/>
            </a:xfrm>
            <a:custGeom>
              <a:avLst/>
              <a:gdLst/>
              <a:ahLst/>
              <a:cxnLst/>
              <a:rect l="l" t="t" r="r" b="b"/>
              <a:pathLst>
                <a:path w="15506" h="36308" extrusionOk="0">
                  <a:moveTo>
                    <a:pt x="15506" y="0"/>
                  </a:moveTo>
                  <a:lnTo>
                    <a:pt x="3152" y="329"/>
                  </a:lnTo>
                  <a:lnTo>
                    <a:pt x="290" y="34240"/>
                  </a:lnTo>
                  <a:cubicBezTo>
                    <a:pt x="290" y="34240"/>
                    <a:pt x="1" y="36302"/>
                    <a:pt x="1524" y="36302"/>
                  </a:cubicBezTo>
                  <a:cubicBezTo>
                    <a:pt x="2364" y="36306"/>
                    <a:pt x="4036" y="36307"/>
                    <a:pt x="5891" y="36307"/>
                  </a:cubicBezTo>
                  <a:cubicBezTo>
                    <a:pt x="9603" y="36307"/>
                    <a:pt x="14049" y="36302"/>
                    <a:pt x="14049" y="36302"/>
                  </a:cubicBezTo>
                  <a:cubicBezTo>
                    <a:pt x="14049" y="36302"/>
                    <a:pt x="12145" y="35881"/>
                    <a:pt x="12171" y="34910"/>
                  </a:cubicBezTo>
                  <a:cubicBezTo>
                    <a:pt x="12197" y="33781"/>
                    <a:pt x="15506" y="0"/>
                    <a:pt x="1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6162920" y="2902268"/>
              <a:ext cx="530410" cy="1263012"/>
            </a:xfrm>
            <a:custGeom>
              <a:avLst/>
              <a:gdLst/>
              <a:ahLst/>
              <a:cxnLst/>
              <a:rect l="l" t="t" r="r" b="b"/>
              <a:pathLst>
                <a:path w="15257" h="36330" extrusionOk="0">
                  <a:moveTo>
                    <a:pt x="15257" y="1"/>
                  </a:moveTo>
                  <a:lnTo>
                    <a:pt x="2902" y="328"/>
                  </a:lnTo>
                  <a:lnTo>
                    <a:pt x="867" y="24432"/>
                  </a:lnTo>
                  <a:lnTo>
                    <a:pt x="684" y="26585"/>
                  </a:lnTo>
                  <a:lnTo>
                    <a:pt x="474" y="29132"/>
                  </a:lnTo>
                  <a:lnTo>
                    <a:pt x="302" y="31116"/>
                  </a:lnTo>
                  <a:lnTo>
                    <a:pt x="119" y="33360"/>
                  </a:lnTo>
                  <a:lnTo>
                    <a:pt x="40" y="34253"/>
                  </a:lnTo>
                  <a:cubicBezTo>
                    <a:pt x="40" y="34253"/>
                    <a:pt x="1" y="34463"/>
                    <a:pt x="14" y="34752"/>
                  </a:cubicBezTo>
                  <a:cubicBezTo>
                    <a:pt x="14" y="35356"/>
                    <a:pt x="211" y="36288"/>
                    <a:pt x="1274" y="36301"/>
                  </a:cubicBezTo>
                  <a:cubicBezTo>
                    <a:pt x="2732" y="36325"/>
                    <a:pt x="6735" y="36329"/>
                    <a:pt x="9852" y="36329"/>
                  </a:cubicBezTo>
                  <a:cubicBezTo>
                    <a:pt x="11984" y="36329"/>
                    <a:pt x="13701" y="36327"/>
                    <a:pt x="13904" y="36327"/>
                  </a:cubicBezTo>
                  <a:cubicBezTo>
                    <a:pt x="13720" y="36327"/>
                    <a:pt x="12145" y="36275"/>
                    <a:pt x="11948" y="35186"/>
                  </a:cubicBezTo>
                  <a:cubicBezTo>
                    <a:pt x="11935" y="35107"/>
                    <a:pt x="11922" y="35014"/>
                    <a:pt x="11922" y="34923"/>
                  </a:cubicBezTo>
                  <a:cubicBezTo>
                    <a:pt x="11922" y="34752"/>
                    <a:pt x="12001" y="33859"/>
                    <a:pt x="12119" y="32467"/>
                  </a:cubicBezTo>
                  <a:cubicBezTo>
                    <a:pt x="12158" y="32126"/>
                    <a:pt x="12185" y="31732"/>
                    <a:pt x="12224" y="31312"/>
                  </a:cubicBezTo>
                  <a:cubicBezTo>
                    <a:pt x="12302" y="30524"/>
                    <a:pt x="12381" y="29631"/>
                    <a:pt x="12474" y="28660"/>
                  </a:cubicBezTo>
                  <a:cubicBezTo>
                    <a:pt x="12500" y="28345"/>
                    <a:pt x="12539" y="28030"/>
                    <a:pt x="12565" y="27702"/>
                  </a:cubicBezTo>
                  <a:cubicBezTo>
                    <a:pt x="12670" y="26678"/>
                    <a:pt x="12775" y="25575"/>
                    <a:pt x="12880" y="24432"/>
                  </a:cubicBezTo>
                  <a:cubicBezTo>
                    <a:pt x="13865" y="14139"/>
                    <a:pt x="15257" y="1"/>
                    <a:pt x="15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5168363" y="2292907"/>
              <a:ext cx="2478014" cy="1555525"/>
            </a:xfrm>
            <a:custGeom>
              <a:avLst/>
              <a:gdLst/>
              <a:ahLst/>
              <a:cxnLst/>
              <a:rect l="l" t="t" r="r" b="b"/>
              <a:pathLst>
                <a:path w="71279" h="44744" extrusionOk="0">
                  <a:moveTo>
                    <a:pt x="0" y="1"/>
                  </a:moveTo>
                  <a:lnTo>
                    <a:pt x="6959" y="27927"/>
                  </a:lnTo>
                  <a:lnTo>
                    <a:pt x="7904" y="31746"/>
                  </a:lnTo>
                  <a:lnTo>
                    <a:pt x="11147" y="44744"/>
                  </a:lnTo>
                  <a:lnTo>
                    <a:pt x="71278" y="44744"/>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5135058" y="2292907"/>
              <a:ext cx="420865" cy="1589317"/>
            </a:xfrm>
            <a:custGeom>
              <a:avLst/>
              <a:gdLst/>
              <a:ahLst/>
              <a:cxnLst/>
              <a:rect l="l" t="t" r="r" b="b"/>
              <a:pathLst>
                <a:path w="12106" h="45716" extrusionOk="0">
                  <a:moveTo>
                    <a:pt x="958" y="1"/>
                  </a:moveTo>
                  <a:lnTo>
                    <a:pt x="0" y="329"/>
                  </a:lnTo>
                  <a:lnTo>
                    <a:pt x="10819" y="45715"/>
                  </a:lnTo>
                  <a:lnTo>
                    <a:pt x="12105" y="44744"/>
                  </a:lnTo>
                  <a:lnTo>
                    <a:pt x="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5511146" y="3848397"/>
              <a:ext cx="2135232" cy="33826"/>
            </a:xfrm>
            <a:custGeom>
              <a:avLst/>
              <a:gdLst/>
              <a:ahLst/>
              <a:cxnLst/>
              <a:rect l="l" t="t" r="r" b="b"/>
              <a:pathLst>
                <a:path w="61419" h="973" extrusionOk="0">
                  <a:moveTo>
                    <a:pt x="1287" y="1"/>
                  </a:moveTo>
                  <a:lnTo>
                    <a:pt x="1" y="972"/>
                  </a:lnTo>
                  <a:lnTo>
                    <a:pt x="59764" y="972"/>
                  </a:lnTo>
                  <a:lnTo>
                    <a:pt x="61418" y="1"/>
                  </a:lnTo>
                  <a:close/>
                </a:path>
              </a:pathLst>
            </a:custGeom>
            <a:solidFill>
              <a:srgbClr val="99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6240967" y="4165176"/>
              <a:ext cx="449651" cy="21033"/>
            </a:xfrm>
            <a:custGeom>
              <a:avLst/>
              <a:gdLst/>
              <a:ahLst/>
              <a:cxnLst/>
              <a:rect l="l" t="t" r="r" b="b"/>
              <a:pathLst>
                <a:path w="12934" h="605" extrusionOk="0">
                  <a:moveTo>
                    <a:pt x="1" y="0"/>
                  </a:moveTo>
                  <a:lnTo>
                    <a:pt x="1" y="604"/>
                  </a:lnTo>
                  <a:lnTo>
                    <a:pt x="12933" y="604"/>
                  </a:lnTo>
                  <a:lnTo>
                    <a:pt x="12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5168363" y="2292907"/>
              <a:ext cx="2398124" cy="1250184"/>
            </a:xfrm>
            <a:custGeom>
              <a:avLst/>
              <a:gdLst/>
              <a:ahLst/>
              <a:cxnLst/>
              <a:rect l="l" t="t" r="r" b="b"/>
              <a:pathLst>
                <a:path w="68981" h="35961" extrusionOk="0">
                  <a:moveTo>
                    <a:pt x="0" y="1"/>
                  </a:moveTo>
                  <a:lnTo>
                    <a:pt x="8954" y="35961"/>
                  </a:lnTo>
                  <a:lnTo>
                    <a:pt x="68980" y="35961"/>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5253711" y="2360038"/>
              <a:ext cx="2215087" cy="1129202"/>
            </a:xfrm>
            <a:custGeom>
              <a:avLst/>
              <a:gdLst/>
              <a:ahLst/>
              <a:cxnLst/>
              <a:rect l="l" t="t" r="r" b="b"/>
              <a:pathLst>
                <a:path w="63716" h="32481" extrusionOk="0">
                  <a:moveTo>
                    <a:pt x="1" y="0"/>
                  </a:moveTo>
                  <a:lnTo>
                    <a:pt x="972" y="3847"/>
                  </a:lnTo>
                  <a:lnTo>
                    <a:pt x="1379" y="5488"/>
                  </a:lnTo>
                  <a:lnTo>
                    <a:pt x="1865" y="7405"/>
                  </a:lnTo>
                  <a:lnTo>
                    <a:pt x="2942" y="11711"/>
                  </a:lnTo>
                  <a:lnTo>
                    <a:pt x="3047" y="12131"/>
                  </a:lnTo>
                  <a:lnTo>
                    <a:pt x="5095" y="20258"/>
                  </a:lnTo>
                  <a:lnTo>
                    <a:pt x="5410" y="21506"/>
                  </a:lnTo>
                  <a:lnTo>
                    <a:pt x="6172" y="24564"/>
                  </a:lnTo>
                  <a:lnTo>
                    <a:pt x="8154" y="32481"/>
                  </a:lnTo>
                  <a:lnTo>
                    <a:pt x="63716" y="32481"/>
                  </a:lnTo>
                  <a:lnTo>
                    <a:pt x="63152" y="30393"/>
                  </a:lnTo>
                  <a:lnTo>
                    <a:pt x="60736" y="21650"/>
                  </a:lnTo>
                  <a:lnTo>
                    <a:pt x="60605" y="21151"/>
                  </a:lnTo>
                  <a:lnTo>
                    <a:pt x="60302" y="20074"/>
                  </a:lnTo>
                  <a:lnTo>
                    <a:pt x="56810" y="7405"/>
                  </a:lnTo>
                  <a:lnTo>
                    <a:pt x="56285" y="5488"/>
                  </a:lnTo>
                  <a:lnTo>
                    <a:pt x="55826" y="3847"/>
                  </a:lnTo>
                  <a:lnTo>
                    <a:pt x="54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5253711" y="2360038"/>
              <a:ext cx="1940791" cy="133741"/>
            </a:xfrm>
            <a:custGeom>
              <a:avLst/>
              <a:gdLst/>
              <a:ahLst/>
              <a:cxnLst/>
              <a:rect l="l" t="t" r="r" b="b"/>
              <a:pathLst>
                <a:path w="55826" h="3847" extrusionOk="0">
                  <a:moveTo>
                    <a:pt x="1" y="0"/>
                  </a:moveTo>
                  <a:lnTo>
                    <a:pt x="972" y="3847"/>
                  </a:lnTo>
                  <a:lnTo>
                    <a:pt x="55826" y="3847"/>
                  </a:lnTo>
                  <a:lnTo>
                    <a:pt x="54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330402" y="2403842"/>
              <a:ext cx="37894" cy="33340"/>
            </a:xfrm>
            <a:custGeom>
              <a:avLst/>
              <a:gdLst/>
              <a:ahLst/>
              <a:cxnLst/>
              <a:rect l="l" t="t" r="r" b="b"/>
              <a:pathLst>
                <a:path w="1090" h="959" extrusionOk="0">
                  <a:moveTo>
                    <a:pt x="421" y="1"/>
                  </a:moveTo>
                  <a:cubicBezTo>
                    <a:pt x="158" y="1"/>
                    <a:pt x="1" y="211"/>
                    <a:pt x="66" y="473"/>
                  </a:cubicBezTo>
                  <a:cubicBezTo>
                    <a:pt x="132" y="748"/>
                    <a:pt x="407" y="958"/>
                    <a:pt x="670" y="958"/>
                  </a:cubicBezTo>
                  <a:cubicBezTo>
                    <a:pt x="932" y="958"/>
                    <a:pt x="1090" y="748"/>
                    <a:pt x="1025" y="473"/>
                  </a:cubicBezTo>
                  <a:cubicBezTo>
                    <a:pt x="958" y="211"/>
                    <a:pt x="696"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86096" y="2403842"/>
              <a:ext cx="37894" cy="33340"/>
            </a:xfrm>
            <a:custGeom>
              <a:avLst/>
              <a:gdLst/>
              <a:ahLst/>
              <a:cxnLst/>
              <a:rect l="l" t="t" r="r" b="b"/>
              <a:pathLst>
                <a:path w="1090" h="959" extrusionOk="0">
                  <a:moveTo>
                    <a:pt x="420" y="1"/>
                  </a:moveTo>
                  <a:cubicBezTo>
                    <a:pt x="158" y="1"/>
                    <a:pt x="0" y="211"/>
                    <a:pt x="65" y="473"/>
                  </a:cubicBezTo>
                  <a:cubicBezTo>
                    <a:pt x="132" y="748"/>
                    <a:pt x="394" y="958"/>
                    <a:pt x="657" y="958"/>
                  </a:cubicBezTo>
                  <a:cubicBezTo>
                    <a:pt x="932" y="958"/>
                    <a:pt x="1090" y="748"/>
                    <a:pt x="1024" y="473"/>
                  </a:cubicBezTo>
                  <a:cubicBezTo>
                    <a:pt x="958" y="211"/>
                    <a:pt x="683" y="1"/>
                    <a:pt x="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5445857" y="2403842"/>
              <a:ext cx="37929" cy="33340"/>
            </a:xfrm>
            <a:custGeom>
              <a:avLst/>
              <a:gdLst/>
              <a:ahLst/>
              <a:cxnLst/>
              <a:rect l="l" t="t" r="r" b="b"/>
              <a:pathLst>
                <a:path w="1091" h="959" extrusionOk="0">
                  <a:moveTo>
                    <a:pt x="421" y="1"/>
                  </a:moveTo>
                  <a:cubicBezTo>
                    <a:pt x="158" y="1"/>
                    <a:pt x="1" y="211"/>
                    <a:pt x="67" y="473"/>
                  </a:cubicBezTo>
                  <a:cubicBezTo>
                    <a:pt x="132" y="748"/>
                    <a:pt x="395" y="958"/>
                    <a:pt x="657" y="958"/>
                  </a:cubicBezTo>
                  <a:cubicBezTo>
                    <a:pt x="933" y="958"/>
                    <a:pt x="1091" y="748"/>
                    <a:pt x="1025" y="473"/>
                  </a:cubicBezTo>
                  <a:cubicBezTo>
                    <a:pt x="960" y="211"/>
                    <a:pt x="683"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6660442" y="831560"/>
              <a:ext cx="414920" cy="756591"/>
            </a:xfrm>
            <a:custGeom>
              <a:avLst/>
              <a:gdLst/>
              <a:ahLst/>
              <a:cxnLst/>
              <a:rect l="l" t="t" r="r" b="b"/>
              <a:pathLst>
                <a:path w="11935" h="21763" extrusionOk="0">
                  <a:moveTo>
                    <a:pt x="10225" y="1"/>
                  </a:moveTo>
                  <a:cubicBezTo>
                    <a:pt x="10127" y="1"/>
                    <a:pt x="10027" y="43"/>
                    <a:pt x="9952" y="141"/>
                  </a:cubicBezTo>
                  <a:lnTo>
                    <a:pt x="276" y="13099"/>
                  </a:lnTo>
                  <a:cubicBezTo>
                    <a:pt x="0" y="13463"/>
                    <a:pt x="274" y="13957"/>
                    <a:pt x="698" y="13957"/>
                  </a:cubicBezTo>
                  <a:cubicBezTo>
                    <a:pt x="719" y="13957"/>
                    <a:pt x="741" y="13956"/>
                    <a:pt x="762" y="13953"/>
                  </a:cubicBezTo>
                  <a:lnTo>
                    <a:pt x="5567" y="13362"/>
                  </a:lnTo>
                  <a:lnTo>
                    <a:pt x="2705" y="21213"/>
                  </a:lnTo>
                  <a:cubicBezTo>
                    <a:pt x="2602" y="21511"/>
                    <a:pt x="2849" y="21762"/>
                    <a:pt x="3110" y="21762"/>
                  </a:cubicBezTo>
                  <a:cubicBezTo>
                    <a:pt x="3217" y="21762"/>
                    <a:pt x="3326" y="21720"/>
                    <a:pt x="3414" y="21620"/>
                  </a:cubicBezTo>
                  <a:cubicBezTo>
                    <a:pt x="5659" y="18981"/>
                    <a:pt x="9125" y="13677"/>
                    <a:pt x="11449" y="10972"/>
                  </a:cubicBezTo>
                  <a:cubicBezTo>
                    <a:pt x="11934" y="10408"/>
                    <a:pt x="11528" y="9554"/>
                    <a:pt x="10793" y="9554"/>
                  </a:cubicBezTo>
                  <a:lnTo>
                    <a:pt x="6551" y="9554"/>
                  </a:lnTo>
                  <a:lnTo>
                    <a:pt x="10556" y="495"/>
                  </a:lnTo>
                  <a:cubicBezTo>
                    <a:pt x="10676" y="229"/>
                    <a:pt x="10454" y="1"/>
                    <a:pt x="10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5900062" y="1552412"/>
              <a:ext cx="234733" cy="597854"/>
            </a:xfrm>
            <a:custGeom>
              <a:avLst/>
              <a:gdLst/>
              <a:ahLst/>
              <a:cxnLst/>
              <a:rect l="l" t="t" r="r" b="b"/>
              <a:pathLst>
                <a:path w="6752" h="17197" extrusionOk="0">
                  <a:moveTo>
                    <a:pt x="1885" y="1"/>
                  </a:moveTo>
                  <a:cubicBezTo>
                    <a:pt x="1760" y="1"/>
                    <a:pt x="1634" y="79"/>
                    <a:pt x="1614" y="242"/>
                  </a:cubicBezTo>
                  <a:lnTo>
                    <a:pt x="38" y="12452"/>
                  </a:lnTo>
                  <a:cubicBezTo>
                    <a:pt x="0" y="12721"/>
                    <a:pt x="208" y="12919"/>
                    <a:pt x="435" y="12919"/>
                  </a:cubicBezTo>
                  <a:cubicBezTo>
                    <a:pt x="519" y="12919"/>
                    <a:pt x="605" y="12893"/>
                    <a:pt x="682" y="12833"/>
                  </a:cubicBezTo>
                  <a:lnTo>
                    <a:pt x="3650" y="10654"/>
                  </a:lnTo>
                  <a:lnTo>
                    <a:pt x="4686" y="16929"/>
                  </a:lnTo>
                  <a:cubicBezTo>
                    <a:pt x="4720" y="17108"/>
                    <a:pt x="4860" y="17196"/>
                    <a:pt x="4999" y="17196"/>
                  </a:cubicBezTo>
                  <a:cubicBezTo>
                    <a:pt x="5135" y="17196"/>
                    <a:pt x="5271" y="17111"/>
                    <a:pt x="5304" y="16942"/>
                  </a:cubicBezTo>
                  <a:cubicBezTo>
                    <a:pt x="5815" y="14356"/>
                    <a:pt x="6130" y="9537"/>
                    <a:pt x="6669" y="6859"/>
                  </a:cubicBezTo>
                  <a:cubicBezTo>
                    <a:pt x="6751" y="6427"/>
                    <a:pt x="6407" y="6076"/>
                    <a:pt x="6021" y="6076"/>
                  </a:cubicBezTo>
                  <a:cubicBezTo>
                    <a:pt x="5914" y="6076"/>
                    <a:pt x="5803" y="6103"/>
                    <a:pt x="5698" y="6163"/>
                  </a:cubicBezTo>
                  <a:lnTo>
                    <a:pt x="2888" y="7751"/>
                  </a:lnTo>
                  <a:lnTo>
                    <a:pt x="2153" y="242"/>
                  </a:lnTo>
                  <a:cubicBezTo>
                    <a:pt x="2140" y="83"/>
                    <a:pt x="2012" y="1"/>
                    <a:pt x="1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5657367" y="1730096"/>
              <a:ext cx="2092610" cy="1927719"/>
            </a:xfrm>
            <a:custGeom>
              <a:avLst/>
              <a:gdLst/>
              <a:ahLst/>
              <a:cxnLst/>
              <a:rect l="l" t="t" r="r" b="b"/>
              <a:pathLst>
                <a:path w="60193" h="55450" extrusionOk="0">
                  <a:moveTo>
                    <a:pt x="26308" y="1"/>
                  </a:moveTo>
                  <a:cubicBezTo>
                    <a:pt x="24515" y="1"/>
                    <a:pt x="22734" y="980"/>
                    <a:pt x="21895" y="2864"/>
                  </a:cubicBezTo>
                  <a:lnTo>
                    <a:pt x="1440" y="48644"/>
                  </a:lnTo>
                  <a:cubicBezTo>
                    <a:pt x="1" y="51876"/>
                    <a:pt x="2399" y="55449"/>
                    <a:pt x="5843" y="55449"/>
                  </a:cubicBezTo>
                  <a:cubicBezTo>
                    <a:pt x="5980" y="55449"/>
                    <a:pt x="6118" y="55444"/>
                    <a:pt x="6258" y="55432"/>
                  </a:cubicBezTo>
                  <a:lnTo>
                    <a:pt x="54534" y="51362"/>
                  </a:lnTo>
                  <a:cubicBezTo>
                    <a:pt x="58210" y="51047"/>
                    <a:pt x="60192" y="46924"/>
                    <a:pt x="58158" y="43866"/>
                  </a:cubicBezTo>
                  <a:lnTo>
                    <a:pt x="30324" y="2155"/>
                  </a:lnTo>
                  <a:cubicBezTo>
                    <a:pt x="29354" y="704"/>
                    <a:pt x="27827" y="1"/>
                    <a:pt x="26308" y="1"/>
                  </a:cubicBezTo>
                  <a:close/>
                </a:path>
              </a:pathLst>
            </a:custGeom>
            <a:solidFill>
              <a:srgbClr val="E3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5615232" y="1666268"/>
              <a:ext cx="2168988" cy="2055203"/>
            </a:xfrm>
            <a:custGeom>
              <a:avLst/>
              <a:gdLst/>
              <a:ahLst/>
              <a:cxnLst/>
              <a:rect l="l" t="t" r="r" b="b"/>
              <a:pathLst>
                <a:path w="62390" h="59117" extrusionOk="0">
                  <a:moveTo>
                    <a:pt x="27529" y="3665"/>
                  </a:moveTo>
                  <a:cubicBezTo>
                    <a:pt x="28531" y="3665"/>
                    <a:pt x="29444" y="4155"/>
                    <a:pt x="30013" y="5002"/>
                  </a:cubicBezTo>
                  <a:lnTo>
                    <a:pt x="57833" y="46713"/>
                  </a:lnTo>
                  <a:cubicBezTo>
                    <a:pt x="58437" y="47605"/>
                    <a:pt x="58516" y="48720"/>
                    <a:pt x="58043" y="49679"/>
                  </a:cubicBezTo>
                  <a:cubicBezTo>
                    <a:pt x="57584" y="50651"/>
                    <a:pt x="56665" y="51281"/>
                    <a:pt x="55601" y="51373"/>
                  </a:cubicBezTo>
                  <a:lnTo>
                    <a:pt x="7312" y="55443"/>
                  </a:lnTo>
                  <a:cubicBezTo>
                    <a:pt x="7234" y="55448"/>
                    <a:pt x="7156" y="55451"/>
                    <a:pt x="7078" y="55451"/>
                  </a:cubicBezTo>
                  <a:cubicBezTo>
                    <a:pt x="6102" y="55451"/>
                    <a:pt x="5193" y="54997"/>
                    <a:pt x="4622" y="54182"/>
                  </a:cubicBezTo>
                  <a:cubicBezTo>
                    <a:pt x="3991" y="53316"/>
                    <a:pt x="3886" y="52200"/>
                    <a:pt x="4319" y="51229"/>
                  </a:cubicBezTo>
                  <a:lnTo>
                    <a:pt x="24774" y="5448"/>
                  </a:lnTo>
                  <a:cubicBezTo>
                    <a:pt x="25234" y="4438"/>
                    <a:pt x="26166" y="3781"/>
                    <a:pt x="27269" y="3676"/>
                  </a:cubicBezTo>
                  <a:cubicBezTo>
                    <a:pt x="27356" y="3669"/>
                    <a:pt x="27442" y="3665"/>
                    <a:pt x="27529" y="3665"/>
                  </a:cubicBezTo>
                  <a:close/>
                  <a:moveTo>
                    <a:pt x="27546" y="1"/>
                  </a:moveTo>
                  <a:cubicBezTo>
                    <a:pt x="27350" y="1"/>
                    <a:pt x="27152" y="9"/>
                    <a:pt x="26954" y="26"/>
                  </a:cubicBezTo>
                  <a:cubicBezTo>
                    <a:pt x="24499" y="236"/>
                    <a:pt x="22437" y="1707"/>
                    <a:pt x="21427" y="3951"/>
                  </a:cubicBezTo>
                  <a:lnTo>
                    <a:pt x="984" y="49732"/>
                  </a:lnTo>
                  <a:cubicBezTo>
                    <a:pt x="0" y="51898"/>
                    <a:pt x="249" y="54366"/>
                    <a:pt x="1628" y="56309"/>
                  </a:cubicBezTo>
                  <a:cubicBezTo>
                    <a:pt x="2895" y="58095"/>
                    <a:pt x="4894" y="59116"/>
                    <a:pt x="7055" y="59116"/>
                  </a:cubicBezTo>
                  <a:cubicBezTo>
                    <a:pt x="7244" y="59116"/>
                    <a:pt x="7436" y="59108"/>
                    <a:pt x="7628" y="59092"/>
                  </a:cubicBezTo>
                  <a:lnTo>
                    <a:pt x="55904" y="55022"/>
                  </a:lnTo>
                  <a:cubicBezTo>
                    <a:pt x="58279" y="54826"/>
                    <a:pt x="60315" y="53421"/>
                    <a:pt x="61352" y="51281"/>
                  </a:cubicBezTo>
                  <a:cubicBezTo>
                    <a:pt x="62389" y="49128"/>
                    <a:pt x="62206" y="46661"/>
                    <a:pt x="60893" y="44678"/>
                  </a:cubicBezTo>
                  <a:lnTo>
                    <a:pt x="33059" y="2967"/>
                  </a:lnTo>
                  <a:cubicBezTo>
                    <a:pt x="31804" y="1085"/>
                    <a:pt x="29773" y="1"/>
                    <a:pt x="275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6437703" y="2139558"/>
              <a:ext cx="413564" cy="1269305"/>
            </a:xfrm>
            <a:custGeom>
              <a:avLst/>
              <a:gdLst/>
              <a:ahLst/>
              <a:cxnLst/>
              <a:rect l="l" t="t" r="r" b="b"/>
              <a:pathLst>
                <a:path w="11896" h="36511" extrusionOk="0">
                  <a:moveTo>
                    <a:pt x="8928" y="0"/>
                  </a:moveTo>
                  <a:lnTo>
                    <a:pt x="1" y="749"/>
                  </a:lnTo>
                  <a:lnTo>
                    <a:pt x="2980" y="24434"/>
                  </a:lnTo>
                  <a:lnTo>
                    <a:pt x="9939" y="23843"/>
                  </a:lnTo>
                  <a:lnTo>
                    <a:pt x="8928" y="0"/>
                  </a:lnTo>
                  <a:close/>
                  <a:moveTo>
                    <a:pt x="7359" y="27833"/>
                  </a:moveTo>
                  <a:cubicBezTo>
                    <a:pt x="7170" y="27833"/>
                    <a:pt x="6975" y="27842"/>
                    <a:pt x="6775" y="27860"/>
                  </a:cubicBezTo>
                  <a:cubicBezTo>
                    <a:pt x="6066" y="27913"/>
                    <a:pt x="5436" y="28084"/>
                    <a:pt x="4885" y="28347"/>
                  </a:cubicBezTo>
                  <a:cubicBezTo>
                    <a:pt x="4333" y="28609"/>
                    <a:pt x="3861" y="28951"/>
                    <a:pt x="3493" y="29371"/>
                  </a:cubicBezTo>
                  <a:cubicBezTo>
                    <a:pt x="3112" y="29791"/>
                    <a:pt x="2837" y="30276"/>
                    <a:pt x="2665" y="30827"/>
                  </a:cubicBezTo>
                  <a:cubicBezTo>
                    <a:pt x="2482" y="31379"/>
                    <a:pt x="2429" y="31957"/>
                    <a:pt x="2482" y="32574"/>
                  </a:cubicBezTo>
                  <a:cubicBezTo>
                    <a:pt x="2534" y="33204"/>
                    <a:pt x="2692" y="33767"/>
                    <a:pt x="2954" y="34266"/>
                  </a:cubicBezTo>
                  <a:cubicBezTo>
                    <a:pt x="3217" y="34765"/>
                    <a:pt x="3572" y="35185"/>
                    <a:pt x="4004" y="35540"/>
                  </a:cubicBezTo>
                  <a:cubicBezTo>
                    <a:pt x="4451" y="35894"/>
                    <a:pt x="4963" y="36157"/>
                    <a:pt x="5554" y="36328"/>
                  </a:cubicBezTo>
                  <a:cubicBezTo>
                    <a:pt x="5991" y="36445"/>
                    <a:pt x="6457" y="36511"/>
                    <a:pt x="6963" y="36511"/>
                  </a:cubicBezTo>
                  <a:cubicBezTo>
                    <a:pt x="7140" y="36511"/>
                    <a:pt x="7323" y="36502"/>
                    <a:pt x="7510" y="36486"/>
                  </a:cubicBezTo>
                  <a:cubicBezTo>
                    <a:pt x="8219" y="36419"/>
                    <a:pt x="8862" y="36262"/>
                    <a:pt x="9414" y="35999"/>
                  </a:cubicBezTo>
                  <a:cubicBezTo>
                    <a:pt x="9979" y="35724"/>
                    <a:pt x="10451" y="35383"/>
                    <a:pt x="10819" y="34963"/>
                  </a:cubicBezTo>
                  <a:cubicBezTo>
                    <a:pt x="11199" y="34542"/>
                    <a:pt x="11475" y="34070"/>
                    <a:pt x="11646" y="33531"/>
                  </a:cubicBezTo>
                  <a:cubicBezTo>
                    <a:pt x="11829" y="32994"/>
                    <a:pt x="11896" y="32417"/>
                    <a:pt x="11843" y="31786"/>
                  </a:cubicBezTo>
                  <a:cubicBezTo>
                    <a:pt x="11791" y="31169"/>
                    <a:pt x="11619" y="30605"/>
                    <a:pt x="11357" y="30092"/>
                  </a:cubicBezTo>
                  <a:cubicBezTo>
                    <a:pt x="11094" y="29581"/>
                    <a:pt x="10740" y="29147"/>
                    <a:pt x="10306" y="28806"/>
                  </a:cubicBezTo>
                  <a:cubicBezTo>
                    <a:pt x="9860" y="28452"/>
                    <a:pt x="9349" y="28189"/>
                    <a:pt x="8745" y="28018"/>
                  </a:cubicBezTo>
                  <a:cubicBezTo>
                    <a:pt x="8317" y="27895"/>
                    <a:pt x="7855" y="27833"/>
                    <a:pt x="7359" y="278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5481456" y="2982505"/>
              <a:ext cx="41614" cy="63133"/>
            </a:xfrm>
            <a:custGeom>
              <a:avLst/>
              <a:gdLst/>
              <a:ahLst/>
              <a:cxnLst/>
              <a:rect l="l" t="t" r="r" b="b"/>
              <a:pathLst>
                <a:path w="1197" h="1816" extrusionOk="0">
                  <a:moveTo>
                    <a:pt x="812" y="1"/>
                  </a:moveTo>
                  <a:cubicBezTo>
                    <a:pt x="696" y="1"/>
                    <a:pt x="345" y="400"/>
                    <a:pt x="251" y="555"/>
                  </a:cubicBezTo>
                  <a:cubicBezTo>
                    <a:pt x="158" y="712"/>
                    <a:pt x="1" y="1054"/>
                    <a:pt x="1" y="1054"/>
                  </a:cubicBezTo>
                  <a:lnTo>
                    <a:pt x="303" y="1815"/>
                  </a:lnTo>
                  <a:cubicBezTo>
                    <a:pt x="1051" y="1605"/>
                    <a:pt x="894" y="1250"/>
                    <a:pt x="1051" y="1054"/>
                  </a:cubicBezTo>
                  <a:cubicBezTo>
                    <a:pt x="1196" y="844"/>
                    <a:pt x="907" y="135"/>
                    <a:pt x="841" y="16"/>
                  </a:cubicBezTo>
                  <a:cubicBezTo>
                    <a:pt x="835" y="6"/>
                    <a:pt x="825" y="1"/>
                    <a:pt x="81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5190265" y="2944264"/>
              <a:ext cx="309061" cy="186723"/>
            </a:xfrm>
            <a:custGeom>
              <a:avLst/>
              <a:gdLst/>
              <a:ahLst/>
              <a:cxnLst/>
              <a:rect l="l" t="t" r="r" b="b"/>
              <a:pathLst>
                <a:path w="8890" h="5371" extrusionOk="0">
                  <a:moveTo>
                    <a:pt x="0" y="0"/>
                  </a:moveTo>
                  <a:lnTo>
                    <a:pt x="814" y="4057"/>
                  </a:lnTo>
                  <a:cubicBezTo>
                    <a:pt x="814" y="4057"/>
                    <a:pt x="2038" y="5370"/>
                    <a:pt x="4624" y="5370"/>
                  </a:cubicBezTo>
                  <a:cubicBezTo>
                    <a:pt x="4650" y="5370"/>
                    <a:pt x="4675" y="5370"/>
                    <a:pt x="4701" y="5370"/>
                  </a:cubicBezTo>
                  <a:cubicBezTo>
                    <a:pt x="6381" y="5357"/>
                    <a:pt x="8758" y="3125"/>
                    <a:pt x="8758" y="3125"/>
                  </a:cubicBezTo>
                  <a:cubicBezTo>
                    <a:pt x="8889" y="2560"/>
                    <a:pt x="8403" y="2101"/>
                    <a:pt x="8403" y="2101"/>
                  </a:cubicBezTo>
                  <a:cubicBezTo>
                    <a:pt x="8403" y="2101"/>
                    <a:pt x="6539" y="2691"/>
                    <a:pt x="5371" y="2928"/>
                  </a:cubicBezTo>
                  <a:cubicBezTo>
                    <a:pt x="5306" y="2940"/>
                    <a:pt x="5237" y="2946"/>
                    <a:pt x="5163" y="2946"/>
                  </a:cubicBezTo>
                  <a:cubicBezTo>
                    <a:pt x="3536" y="2946"/>
                    <a:pt x="1" y="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4950178" y="3354108"/>
              <a:ext cx="260668" cy="782804"/>
            </a:xfrm>
            <a:custGeom>
              <a:avLst/>
              <a:gdLst/>
              <a:ahLst/>
              <a:cxnLst/>
              <a:rect l="l" t="t" r="r" b="b"/>
              <a:pathLst>
                <a:path w="7498" h="22517" extrusionOk="0">
                  <a:moveTo>
                    <a:pt x="1208" y="0"/>
                  </a:moveTo>
                  <a:cubicBezTo>
                    <a:pt x="1208" y="1"/>
                    <a:pt x="1984" y="8573"/>
                    <a:pt x="986" y="11855"/>
                  </a:cubicBezTo>
                  <a:cubicBezTo>
                    <a:pt x="854" y="12315"/>
                    <a:pt x="736" y="12853"/>
                    <a:pt x="631" y="13431"/>
                  </a:cubicBezTo>
                  <a:cubicBezTo>
                    <a:pt x="1" y="17002"/>
                    <a:pt x="14" y="22294"/>
                    <a:pt x="14" y="22294"/>
                  </a:cubicBezTo>
                  <a:cubicBezTo>
                    <a:pt x="14" y="22294"/>
                    <a:pt x="683" y="22516"/>
                    <a:pt x="1208" y="22516"/>
                  </a:cubicBezTo>
                  <a:cubicBezTo>
                    <a:pt x="1800" y="22516"/>
                    <a:pt x="2325" y="22359"/>
                    <a:pt x="2325" y="22359"/>
                  </a:cubicBezTo>
                  <a:cubicBezTo>
                    <a:pt x="2325" y="22359"/>
                    <a:pt x="2456" y="21138"/>
                    <a:pt x="3152" y="18460"/>
                  </a:cubicBezTo>
                  <a:cubicBezTo>
                    <a:pt x="3507" y="17042"/>
                    <a:pt x="4032" y="15243"/>
                    <a:pt x="4767" y="12985"/>
                  </a:cubicBezTo>
                  <a:cubicBezTo>
                    <a:pt x="6815" y="6775"/>
                    <a:pt x="7432" y="3125"/>
                    <a:pt x="7484" y="2784"/>
                  </a:cubicBezTo>
                  <a:cubicBezTo>
                    <a:pt x="7498" y="2770"/>
                    <a:pt x="7498" y="2757"/>
                    <a:pt x="7498" y="2757"/>
                  </a:cubicBezTo>
                  <a:lnTo>
                    <a:pt x="7484" y="2757"/>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5125915" y="4104824"/>
              <a:ext cx="154322" cy="84097"/>
            </a:xfrm>
            <a:custGeom>
              <a:avLst/>
              <a:gdLst/>
              <a:ahLst/>
              <a:cxnLst/>
              <a:rect l="l" t="t" r="r" b="b"/>
              <a:pathLst>
                <a:path w="4439" h="2419" extrusionOk="0">
                  <a:moveTo>
                    <a:pt x="1165" y="1"/>
                  </a:moveTo>
                  <a:cubicBezTo>
                    <a:pt x="648" y="1"/>
                    <a:pt x="1" y="581"/>
                    <a:pt x="1" y="581"/>
                  </a:cubicBezTo>
                  <a:cubicBezTo>
                    <a:pt x="1" y="581"/>
                    <a:pt x="106" y="2380"/>
                    <a:pt x="460" y="2406"/>
                  </a:cubicBezTo>
                  <a:cubicBezTo>
                    <a:pt x="512" y="2419"/>
                    <a:pt x="2233" y="2419"/>
                    <a:pt x="2233" y="2419"/>
                  </a:cubicBezTo>
                  <a:lnTo>
                    <a:pt x="4438" y="2406"/>
                  </a:lnTo>
                  <a:cubicBezTo>
                    <a:pt x="4438" y="2406"/>
                    <a:pt x="4425" y="1868"/>
                    <a:pt x="3782" y="1763"/>
                  </a:cubicBezTo>
                  <a:cubicBezTo>
                    <a:pt x="3138" y="1645"/>
                    <a:pt x="2061" y="1198"/>
                    <a:pt x="1668" y="345"/>
                  </a:cubicBezTo>
                  <a:cubicBezTo>
                    <a:pt x="1552" y="92"/>
                    <a:pt x="1369" y="1"/>
                    <a:pt x="1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5017309" y="3360922"/>
              <a:ext cx="235046" cy="776407"/>
            </a:xfrm>
            <a:custGeom>
              <a:avLst/>
              <a:gdLst/>
              <a:ahLst/>
              <a:cxnLst/>
              <a:rect l="l" t="t" r="r" b="b"/>
              <a:pathLst>
                <a:path w="6761" h="22333" extrusionOk="0">
                  <a:moveTo>
                    <a:pt x="6682" y="1"/>
                  </a:moveTo>
                  <a:lnTo>
                    <a:pt x="0" y="224"/>
                  </a:lnTo>
                  <a:cubicBezTo>
                    <a:pt x="0" y="224"/>
                    <a:pt x="2284" y="8522"/>
                    <a:pt x="1891" y="11936"/>
                  </a:cubicBezTo>
                  <a:cubicBezTo>
                    <a:pt x="1497" y="15349"/>
                    <a:pt x="2875" y="22163"/>
                    <a:pt x="2875" y="22163"/>
                  </a:cubicBezTo>
                  <a:cubicBezTo>
                    <a:pt x="2875" y="22163"/>
                    <a:pt x="3403" y="22332"/>
                    <a:pt x="3982" y="22332"/>
                  </a:cubicBezTo>
                  <a:cubicBezTo>
                    <a:pt x="4067" y="22332"/>
                    <a:pt x="4154" y="22329"/>
                    <a:pt x="4240" y="22320"/>
                  </a:cubicBezTo>
                  <a:cubicBezTo>
                    <a:pt x="4516" y="22308"/>
                    <a:pt x="5173" y="22084"/>
                    <a:pt x="5173" y="22084"/>
                  </a:cubicBezTo>
                  <a:cubicBezTo>
                    <a:pt x="5173" y="22084"/>
                    <a:pt x="4844" y="19196"/>
                    <a:pt x="5803" y="12382"/>
                  </a:cubicBezTo>
                  <a:cubicBezTo>
                    <a:pt x="6761" y="5555"/>
                    <a:pt x="6682" y="1"/>
                    <a:pt x="6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5094870" y="2813721"/>
              <a:ext cx="90876" cy="123694"/>
            </a:xfrm>
            <a:custGeom>
              <a:avLst/>
              <a:gdLst/>
              <a:ahLst/>
              <a:cxnLst/>
              <a:rect l="l" t="t" r="r" b="b"/>
              <a:pathLst>
                <a:path w="2614" h="3558" extrusionOk="0">
                  <a:moveTo>
                    <a:pt x="290" y="1"/>
                  </a:moveTo>
                  <a:cubicBezTo>
                    <a:pt x="290" y="13"/>
                    <a:pt x="342" y="512"/>
                    <a:pt x="342" y="578"/>
                  </a:cubicBezTo>
                  <a:cubicBezTo>
                    <a:pt x="460" y="1877"/>
                    <a:pt x="1" y="2744"/>
                    <a:pt x="1" y="2744"/>
                  </a:cubicBezTo>
                  <a:lnTo>
                    <a:pt x="1221" y="3558"/>
                  </a:lnTo>
                  <a:lnTo>
                    <a:pt x="2338" y="3230"/>
                  </a:lnTo>
                  <a:cubicBezTo>
                    <a:pt x="2548" y="2941"/>
                    <a:pt x="2601" y="2376"/>
                    <a:pt x="2601" y="1891"/>
                  </a:cubicBezTo>
                  <a:cubicBezTo>
                    <a:pt x="2613" y="1418"/>
                    <a:pt x="2561" y="998"/>
                    <a:pt x="2561" y="998"/>
                  </a:cubicBezTo>
                  <a:lnTo>
                    <a:pt x="906" y="276"/>
                  </a:lnTo>
                  <a:lnTo>
                    <a:pt x="290"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4972080" y="2892951"/>
              <a:ext cx="279858" cy="555649"/>
            </a:xfrm>
            <a:custGeom>
              <a:avLst/>
              <a:gdLst/>
              <a:ahLst/>
              <a:cxnLst/>
              <a:rect l="l" t="t" r="r" b="b"/>
              <a:pathLst>
                <a:path w="8050" h="15983" extrusionOk="0">
                  <a:moveTo>
                    <a:pt x="3515" y="1"/>
                  </a:moveTo>
                  <a:cubicBezTo>
                    <a:pt x="3447" y="1"/>
                    <a:pt x="3391" y="6"/>
                    <a:pt x="3349" y="19"/>
                  </a:cubicBezTo>
                  <a:cubicBezTo>
                    <a:pt x="750" y="794"/>
                    <a:pt x="1" y="12989"/>
                    <a:pt x="356" y="14605"/>
                  </a:cubicBezTo>
                  <a:cubicBezTo>
                    <a:pt x="551" y="15504"/>
                    <a:pt x="2403" y="15983"/>
                    <a:pt x="4277" y="15983"/>
                  </a:cubicBezTo>
                  <a:cubicBezTo>
                    <a:pt x="5795" y="15983"/>
                    <a:pt x="7328" y="15669"/>
                    <a:pt x="8009" y="15011"/>
                  </a:cubicBezTo>
                  <a:cubicBezTo>
                    <a:pt x="8049" y="14972"/>
                    <a:pt x="8049" y="14381"/>
                    <a:pt x="8023" y="13475"/>
                  </a:cubicBezTo>
                  <a:cubicBezTo>
                    <a:pt x="7997" y="12504"/>
                    <a:pt x="7944" y="11192"/>
                    <a:pt x="7892" y="9827"/>
                  </a:cubicBezTo>
                  <a:cubicBezTo>
                    <a:pt x="7761" y="6912"/>
                    <a:pt x="7589" y="3787"/>
                    <a:pt x="7537" y="3498"/>
                  </a:cubicBezTo>
                  <a:cubicBezTo>
                    <a:pt x="7235" y="1988"/>
                    <a:pt x="6789" y="794"/>
                    <a:pt x="6789" y="794"/>
                  </a:cubicBezTo>
                  <a:cubicBezTo>
                    <a:pt x="6789" y="794"/>
                    <a:pt x="4321" y="1"/>
                    <a:pt x="3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5106133" y="2823247"/>
              <a:ext cx="79612" cy="56250"/>
            </a:xfrm>
            <a:custGeom>
              <a:avLst/>
              <a:gdLst/>
              <a:ahLst/>
              <a:cxnLst/>
              <a:rect l="l" t="t" r="r" b="b"/>
              <a:pathLst>
                <a:path w="2290" h="1618" extrusionOk="0">
                  <a:moveTo>
                    <a:pt x="518" y="1"/>
                  </a:moveTo>
                  <a:cubicBezTo>
                    <a:pt x="189" y="1"/>
                    <a:pt x="1" y="95"/>
                    <a:pt x="136" y="330"/>
                  </a:cubicBezTo>
                  <a:cubicBezTo>
                    <a:pt x="477" y="894"/>
                    <a:pt x="1659" y="1393"/>
                    <a:pt x="2277" y="1617"/>
                  </a:cubicBezTo>
                  <a:cubicBezTo>
                    <a:pt x="2289" y="1144"/>
                    <a:pt x="2237" y="724"/>
                    <a:pt x="2237" y="724"/>
                  </a:cubicBezTo>
                  <a:lnTo>
                    <a:pt x="582" y="2"/>
                  </a:lnTo>
                  <a:cubicBezTo>
                    <a:pt x="560" y="1"/>
                    <a:pt x="539" y="1"/>
                    <a:pt x="518" y="1"/>
                  </a:cubicBezTo>
                  <a:close/>
                </a:path>
              </a:pathLst>
            </a:custGeom>
            <a:solidFill>
              <a:srgbClr val="FFA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5055168" y="2692600"/>
              <a:ext cx="173929" cy="159780"/>
            </a:xfrm>
            <a:custGeom>
              <a:avLst/>
              <a:gdLst/>
              <a:ahLst/>
              <a:cxnLst/>
              <a:rect l="l" t="t" r="r" b="b"/>
              <a:pathLst>
                <a:path w="5003" h="4596" extrusionOk="0">
                  <a:moveTo>
                    <a:pt x="2954" y="0"/>
                  </a:moveTo>
                  <a:cubicBezTo>
                    <a:pt x="2625" y="0"/>
                    <a:pt x="2210" y="77"/>
                    <a:pt x="1681" y="267"/>
                  </a:cubicBezTo>
                  <a:cubicBezTo>
                    <a:pt x="0" y="871"/>
                    <a:pt x="670" y="1883"/>
                    <a:pt x="1169" y="3550"/>
                  </a:cubicBezTo>
                  <a:cubicBezTo>
                    <a:pt x="1413" y="4387"/>
                    <a:pt x="2206" y="4595"/>
                    <a:pt x="2935" y="4595"/>
                  </a:cubicBezTo>
                  <a:cubicBezTo>
                    <a:pt x="3659" y="4595"/>
                    <a:pt x="4320" y="4390"/>
                    <a:pt x="4320" y="4390"/>
                  </a:cubicBezTo>
                  <a:cubicBezTo>
                    <a:pt x="5003" y="4127"/>
                    <a:pt x="4478" y="1239"/>
                    <a:pt x="4189" y="714"/>
                  </a:cubicBezTo>
                  <a:cubicBezTo>
                    <a:pt x="3982" y="363"/>
                    <a:pt x="3670" y="0"/>
                    <a:pt x="295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5025931" y="2660894"/>
              <a:ext cx="194823" cy="182064"/>
            </a:xfrm>
            <a:custGeom>
              <a:avLst/>
              <a:gdLst/>
              <a:ahLst/>
              <a:cxnLst/>
              <a:rect l="l" t="t" r="r" b="b"/>
              <a:pathLst>
                <a:path w="5604" h="5237" extrusionOk="0">
                  <a:moveTo>
                    <a:pt x="3685" y="0"/>
                  </a:moveTo>
                  <a:cubicBezTo>
                    <a:pt x="2463" y="0"/>
                    <a:pt x="856" y="532"/>
                    <a:pt x="342" y="1442"/>
                  </a:cubicBezTo>
                  <a:cubicBezTo>
                    <a:pt x="1" y="2046"/>
                    <a:pt x="1354" y="5223"/>
                    <a:pt x="2588" y="5237"/>
                  </a:cubicBezTo>
                  <a:cubicBezTo>
                    <a:pt x="3178" y="5237"/>
                    <a:pt x="3625" y="4239"/>
                    <a:pt x="3559" y="3648"/>
                  </a:cubicBezTo>
                  <a:cubicBezTo>
                    <a:pt x="3531" y="3322"/>
                    <a:pt x="3649" y="3232"/>
                    <a:pt x="3830" y="3232"/>
                  </a:cubicBezTo>
                  <a:cubicBezTo>
                    <a:pt x="3977" y="3232"/>
                    <a:pt x="4164" y="3292"/>
                    <a:pt x="4347" y="3333"/>
                  </a:cubicBezTo>
                  <a:cubicBezTo>
                    <a:pt x="4355" y="3334"/>
                    <a:pt x="4363" y="3335"/>
                    <a:pt x="4371" y="3335"/>
                  </a:cubicBezTo>
                  <a:cubicBezTo>
                    <a:pt x="4760" y="3335"/>
                    <a:pt x="4925" y="1468"/>
                    <a:pt x="4925" y="1468"/>
                  </a:cubicBezTo>
                  <a:cubicBezTo>
                    <a:pt x="5604" y="450"/>
                    <a:pt x="480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5088508" y="2866529"/>
              <a:ext cx="119592" cy="54025"/>
            </a:xfrm>
            <a:custGeom>
              <a:avLst/>
              <a:gdLst/>
              <a:ahLst/>
              <a:cxnLst/>
              <a:rect l="l" t="t" r="r" b="b"/>
              <a:pathLst>
                <a:path w="3440" h="1554" extrusionOk="0">
                  <a:moveTo>
                    <a:pt x="544" y="1"/>
                  </a:moveTo>
                  <a:cubicBezTo>
                    <a:pt x="531" y="1"/>
                    <a:pt x="520" y="2"/>
                    <a:pt x="512" y="5"/>
                  </a:cubicBezTo>
                  <a:cubicBezTo>
                    <a:pt x="289" y="83"/>
                    <a:pt x="0" y="779"/>
                    <a:pt x="0" y="779"/>
                  </a:cubicBezTo>
                  <a:lnTo>
                    <a:pt x="3440" y="1554"/>
                  </a:lnTo>
                  <a:cubicBezTo>
                    <a:pt x="3440" y="1554"/>
                    <a:pt x="3164" y="1002"/>
                    <a:pt x="2731" y="819"/>
                  </a:cubicBezTo>
                  <a:cubicBezTo>
                    <a:pt x="2693" y="805"/>
                    <a:pt x="888" y="1"/>
                    <a:pt x="544" y="1"/>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5187518" y="3187306"/>
              <a:ext cx="428166" cy="401188"/>
            </a:xfrm>
            <a:custGeom>
              <a:avLst/>
              <a:gdLst/>
              <a:ahLst/>
              <a:cxnLst/>
              <a:rect l="l" t="t" r="r" b="b"/>
              <a:pathLst>
                <a:path w="12316" h="11540" extrusionOk="0">
                  <a:moveTo>
                    <a:pt x="11668" y="1"/>
                  </a:moveTo>
                  <a:cubicBezTo>
                    <a:pt x="11539" y="1"/>
                    <a:pt x="11374" y="73"/>
                    <a:pt x="11227" y="204"/>
                  </a:cubicBezTo>
                  <a:lnTo>
                    <a:pt x="303" y="10496"/>
                  </a:lnTo>
                  <a:cubicBezTo>
                    <a:pt x="79" y="10693"/>
                    <a:pt x="1" y="10969"/>
                    <a:pt x="119" y="11087"/>
                  </a:cubicBezTo>
                  <a:lnTo>
                    <a:pt x="487" y="11481"/>
                  </a:lnTo>
                  <a:cubicBezTo>
                    <a:pt x="527" y="11521"/>
                    <a:pt x="583" y="11540"/>
                    <a:pt x="649" y="11540"/>
                  </a:cubicBezTo>
                  <a:cubicBezTo>
                    <a:pt x="778" y="11540"/>
                    <a:pt x="943" y="11467"/>
                    <a:pt x="1091" y="11337"/>
                  </a:cubicBezTo>
                  <a:lnTo>
                    <a:pt x="12027" y="1044"/>
                  </a:lnTo>
                  <a:cubicBezTo>
                    <a:pt x="12237" y="847"/>
                    <a:pt x="12316" y="572"/>
                    <a:pt x="12198" y="453"/>
                  </a:cubicBezTo>
                  <a:lnTo>
                    <a:pt x="11830" y="59"/>
                  </a:lnTo>
                  <a:cubicBezTo>
                    <a:pt x="11790" y="20"/>
                    <a:pt x="11734" y="1"/>
                    <a:pt x="11668"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5487853" y="2703621"/>
              <a:ext cx="643604" cy="595837"/>
            </a:xfrm>
            <a:custGeom>
              <a:avLst/>
              <a:gdLst/>
              <a:ahLst/>
              <a:cxnLst/>
              <a:rect l="l" t="t" r="r" b="b"/>
              <a:pathLst>
                <a:path w="18513" h="17139" extrusionOk="0">
                  <a:moveTo>
                    <a:pt x="9080" y="677"/>
                  </a:moveTo>
                  <a:cubicBezTo>
                    <a:pt x="9530" y="677"/>
                    <a:pt x="9980" y="715"/>
                    <a:pt x="10425" y="791"/>
                  </a:cubicBezTo>
                  <a:cubicBezTo>
                    <a:pt x="11895" y="1053"/>
                    <a:pt x="13301" y="1723"/>
                    <a:pt x="14469" y="2826"/>
                  </a:cubicBezTo>
                  <a:cubicBezTo>
                    <a:pt x="17646" y="5806"/>
                    <a:pt x="17804" y="10809"/>
                    <a:pt x="14810" y="13972"/>
                  </a:cubicBezTo>
                  <a:cubicBezTo>
                    <a:pt x="13721" y="15141"/>
                    <a:pt x="12342" y="15903"/>
                    <a:pt x="10898" y="16244"/>
                  </a:cubicBezTo>
                  <a:cubicBezTo>
                    <a:pt x="10297" y="16386"/>
                    <a:pt x="9681" y="16458"/>
                    <a:pt x="9066" y="16458"/>
                  </a:cubicBezTo>
                  <a:cubicBezTo>
                    <a:pt x="7125" y="16458"/>
                    <a:pt x="5179" y="15749"/>
                    <a:pt x="3664" y="14314"/>
                  </a:cubicBezTo>
                  <a:cubicBezTo>
                    <a:pt x="487" y="11334"/>
                    <a:pt x="329" y="6331"/>
                    <a:pt x="3323" y="3168"/>
                  </a:cubicBezTo>
                  <a:cubicBezTo>
                    <a:pt x="4870" y="1511"/>
                    <a:pt x="6970" y="677"/>
                    <a:pt x="9080" y="677"/>
                  </a:cubicBezTo>
                  <a:close/>
                  <a:moveTo>
                    <a:pt x="9069" y="1"/>
                  </a:moveTo>
                  <a:cubicBezTo>
                    <a:pt x="6787" y="1"/>
                    <a:pt x="4510" y="906"/>
                    <a:pt x="2824" y="2695"/>
                  </a:cubicBezTo>
                  <a:cubicBezTo>
                    <a:pt x="644" y="5018"/>
                    <a:pt x="1" y="8235"/>
                    <a:pt x="867" y="11071"/>
                  </a:cubicBezTo>
                  <a:cubicBezTo>
                    <a:pt x="1287" y="12449"/>
                    <a:pt x="2062" y="13750"/>
                    <a:pt x="3191" y="14813"/>
                  </a:cubicBezTo>
                  <a:cubicBezTo>
                    <a:pt x="4848" y="16368"/>
                    <a:pt x="6958" y="17138"/>
                    <a:pt x="9064" y="17138"/>
                  </a:cubicBezTo>
                  <a:cubicBezTo>
                    <a:pt x="11346" y="17138"/>
                    <a:pt x="13623" y="16234"/>
                    <a:pt x="15309" y="14445"/>
                  </a:cubicBezTo>
                  <a:cubicBezTo>
                    <a:pt x="18513" y="11045"/>
                    <a:pt x="18395" y="5715"/>
                    <a:pt x="15073" y="2459"/>
                  </a:cubicBezTo>
                  <a:lnTo>
                    <a:pt x="14941" y="2327"/>
                  </a:lnTo>
                  <a:cubicBezTo>
                    <a:pt x="13285" y="771"/>
                    <a:pt x="11174" y="1"/>
                    <a:pt x="9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5499291" y="2726983"/>
              <a:ext cx="433624" cy="532704"/>
            </a:xfrm>
            <a:custGeom>
              <a:avLst/>
              <a:gdLst/>
              <a:ahLst/>
              <a:cxnLst/>
              <a:rect l="l" t="t" r="r" b="b"/>
              <a:pathLst>
                <a:path w="12473" h="15323" extrusionOk="0">
                  <a:moveTo>
                    <a:pt x="8744" y="1"/>
                  </a:moveTo>
                  <a:cubicBezTo>
                    <a:pt x="6840" y="1"/>
                    <a:pt x="4937" y="684"/>
                    <a:pt x="3453" y="2035"/>
                  </a:cubicBezTo>
                  <a:cubicBezTo>
                    <a:pt x="3295" y="2180"/>
                    <a:pt x="3138" y="2338"/>
                    <a:pt x="2994" y="2496"/>
                  </a:cubicBezTo>
                  <a:cubicBezTo>
                    <a:pt x="0" y="5659"/>
                    <a:pt x="158" y="10662"/>
                    <a:pt x="3335" y="13642"/>
                  </a:cubicBezTo>
                  <a:cubicBezTo>
                    <a:pt x="3715" y="14023"/>
                    <a:pt x="4135" y="14338"/>
                    <a:pt x="4582" y="14613"/>
                  </a:cubicBezTo>
                  <a:cubicBezTo>
                    <a:pt x="5054" y="14902"/>
                    <a:pt x="5541" y="15138"/>
                    <a:pt x="6052" y="15322"/>
                  </a:cubicBezTo>
                  <a:lnTo>
                    <a:pt x="12473" y="946"/>
                  </a:lnTo>
                  <a:cubicBezTo>
                    <a:pt x="11724" y="539"/>
                    <a:pt x="10910" y="264"/>
                    <a:pt x="10096" y="119"/>
                  </a:cubicBezTo>
                  <a:cubicBezTo>
                    <a:pt x="9637" y="40"/>
                    <a:pt x="9191" y="1"/>
                    <a:pt x="8744" y="1"/>
                  </a:cubicBezTo>
                  <a:close/>
                </a:path>
              </a:pathLst>
            </a:custGeom>
            <a:solidFill>
              <a:srgbClr val="8CB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5843430" y="2850676"/>
              <a:ext cx="242382" cy="422256"/>
            </a:xfrm>
            <a:custGeom>
              <a:avLst/>
              <a:gdLst/>
              <a:ahLst/>
              <a:cxnLst/>
              <a:rect l="l" t="t" r="r" b="b"/>
              <a:pathLst>
                <a:path w="6972" h="12146" extrusionOk="0">
                  <a:moveTo>
                    <a:pt x="5422" y="0"/>
                  </a:moveTo>
                  <a:lnTo>
                    <a:pt x="1" y="12145"/>
                  </a:lnTo>
                  <a:cubicBezTo>
                    <a:pt x="223" y="12119"/>
                    <a:pt x="447" y="12067"/>
                    <a:pt x="670" y="12014"/>
                  </a:cubicBezTo>
                  <a:cubicBezTo>
                    <a:pt x="2114" y="11673"/>
                    <a:pt x="3493" y="10911"/>
                    <a:pt x="4582" y="9742"/>
                  </a:cubicBezTo>
                  <a:cubicBezTo>
                    <a:pt x="6289" y="7944"/>
                    <a:pt x="6972" y="5555"/>
                    <a:pt x="6657" y="3270"/>
                  </a:cubicBezTo>
                  <a:cubicBezTo>
                    <a:pt x="6513" y="2194"/>
                    <a:pt x="6145" y="1143"/>
                    <a:pt x="5554" y="184"/>
                  </a:cubicBezTo>
                  <a:cubicBezTo>
                    <a:pt x="5515" y="119"/>
                    <a:pt x="5475" y="53"/>
                    <a:pt x="5422" y="0"/>
                  </a:cubicBezTo>
                  <a:close/>
                </a:path>
              </a:pathLst>
            </a:custGeom>
            <a:solidFill>
              <a:srgbClr val="C7D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5709689" y="2759870"/>
              <a:ext cx="322272" cy="516225"/>
            </a:xfrm>
            <a:custGeom>
              <a:avLst/>
              <a:gdLst/>
              <a:ahLst/>
              <a:cxnLst/>
              <a:rect l="l" t="t" r="r" b="b"/>
              <a:pathLst>
                <a:path w="9270" h="14849" extrusionOk="0">
                  <a:moveTo>
                    <a:pt x="6421" y="0"/>
                  </a:moveTo>
                  <a:lnTo>
                    <a:pt x="0" y="14376"/>
                  </a:lnTo>
                  <a:cubicBezTo>
                    <a:pt x="592" y="14586"/>
                    <a:pt x="1196" y="14731"/>
                    <a:pt x="1812" y="14796"/>
                  </a:cubicBezTo>
                  <a:lnTo>
                    <a:pt x="1826" y="14796"/>
                  </a:lnTo>
                  <a:cubicBezTo>
                    <a:pt x="2101" y="14836"/>
                    <a:pt x="2390" y="14849"/>
                    <a:pt x="2679" y="14849"/>
                  </a:cubicBezTo>
                  <a:cubicBezTo>
                    <a:pt x="3072" y="14849"/>
                    <a:pt x="3466" y="14823"/>
                    <a:pt x="3848" y="14757"/>
                  </a:cubicBezTo>
                  <a:lnTo>
                    <a:pt x="9269" y="2612"/>
                  </a:lnTo>
                  <a:cubicBezTo>
                    <a:pt x="8942" y="2101"/>
                    <a:pt x="8548" y="1628"/>
                    <a:pt x="8088" y="1208"/>
                  </a:cubicBezTo>
                  <a:cubicBezTo>
                    <a:pt x="7865" y="998"/>
                    <a:pt x="7641" y="801"/>
                    <a:pt x="7392" y="617"/>
                  </a:cubicBezTo>
                  <a:cubicBezTo>
                    <a:pt x="7090" y="381"/>
                    <a:pt x="6762" y="184"/>
                    <a:pt x="6421" y="0"/>
                  </a:cubicBezTo>
                  <a:close/>
                </a:path>
              </a:pathLst>
            </a:custGeom>
            <a:solidFill>
              <a:srgbClr val="D5B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802789" y="2801866"/>
              <a:ext cx="233725" cy="474229"/>
            </a:xfrm>
            <a:custGeom>
              <a:avLst/>
              <a:gdLst/>
              <a:ahLst/>
              <a:cxnLst/>
              <a:rect l="l" t="t" r="r" b="b"/>
              <a:pathLst>
                <a:path w="6723" h="13641" extrusionOk="0">
                  <a:moveTo>
                    <a:pt x="5410" y="0"/>
                  </a:moveTo>
                  <a:cubicBezTo>
                    <a:pt x="5656" y="227"/>
                    <a:pt x="5881" y="466"/>
                    <a:pt x="6088" y="714"/>
                  </a:cubicBezTo>
                  <a:lnTo>
                    <a:pt x="6088" y="714"/>
                  </a:lnTo>
                  <a:cubicBezTo>
                    <a:pt x="5881" y="463"/>
                    <a:pt x="5655" y="224"/>
                    <a:pt x="5410" y="0"/>
                  </a:cubicBezTo>
                  <a:close/>
                  <a:moveTo>
                    <a:pt x="6088" y="714"/>
                  </a:moveTo>
                  <a:cubicBezTo>
                    <a:pt x="6271" y="935"/>
                    <a:pt x="6438" y="1165"/>
                    <a:pt x="6591" y="1404"/>
                  </a:cubicBezTo>
                  <a:cubicBezTo>
                    <a:pt x="6612" y="1425"/>
                    <a:pt x="6631" y="1448"/>
                    <a:pt x="6649" y="1472"/>
                  </a:cubicBezTo>
                  <a:lnTo>
                    <a:pt x="6649" y="1472"/>
                  </a:lnTo>
                  <a:cubicBezTo>
                    <a:pt x="6480" y="1213"/>
                    <a:pt x="6293" y="959"/>
                    <a:pt x="6088" y="714"/>
                  </a:cubicBezTo>
                  <a:close/>
                  <a:moveTo>
                    <a:pt x="6649" y="1472"/>
                  </a:moveTo>
                  <a:cubicBezTo>
                    <a:pt x="6674" y="1511"/>
                    <a:pt x="6698" y="1550"/>
                    <a:pt x="6723" y="1588"/>
                  </a:cubicBezTo>
                  <a:cubicBezTo>
                    <a:pt x="6699" y="1549"/>
                    <a:pt x="6675" y="1509"/>
                    <a:pt x="6649" y="1472"/>
                  </a:cubicBezTo>
                  <a:close/>
                  <a:moveTo>
                    <a:pt x="5713" y="11186"/>
                  </a:moveTo>
                  <a:cubicBezTo>
                    <a:pt x="4630" y="12333"/>
                    <a:pt x="3266" y="13081"/>
                    <a:pt x="1826" y="13418"/>
                  </a:cubicBezTo>
                  <a:cubicBezTo>
                    <a:pt x="1235" y="13562"/>
                    <a:pt x="618" y="13641"/>
                    <a:pt x="1" y="13641"/>
                  </a:cubicBezTo>
                  <a:cubicBezTo>
                    <a:pt x="394" y="13641"/>
                    <a:pt x="788" y="13615"/>
                    <a:pt x="1170" y="13549"/>
                  </a:cubicBezTo>
                  <a:cubicBezTo>
                    <a:pt x="1392" y="13523"/>
                    <a:pt x="1616" y="13471"/>
                    <a:pt x="1839" y="13418"/>
                  </a:cubicBezTo>
                  <a:cubicBezTo>
                    <a:pt x="3266" y="13081"/>
                    <a:pt x="4630" y="12333"/>
                    <a:pt x="5713" y="11186"/>
                  </a:cubicBezTo>
                  <a:close/>
                </a:path>
              </a:pathLst>
            </a:custGeom>
            <a:solidFill>
              <a:srgbClr val="568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041471" y="3013168"/>
              <a:ext cx="209563" cy="348276"/>
            </a:xfrm>
            <a:custGeom>
              <a:avLst/>
              <a:gdLst/>
              <a:ahLst/>
              <a:cxnLst/>
              <a:rect l="l" t="t" r="r" b="b"/>
              <a:pathLst>
                <a:path w="6028" h="10018" extrusionOk="0">
                  <a:moveTo>
                    <a:pt x="499" y="0"/>
                  </a:moveTo>
                  <a:cubicBezTo>
                    <a:pt x="499" y="1"/>
                    <a:pt x="0" y="5725"/>
                    <a:pt x="6027" y="10017"/>
                  </a:cubicBezTo>
                  <a:cubicBezTo>
                    <a:pt x="6001" y="9046"/>
                    <a:pt x="5948" y="7734"/>
                    <a:pt x="5896" y="6369"/>
                  </a:cubicBezTo>
                  <a:cubicBezTo>
                    <a:pt x="4884" y="3979"/>
                    <a:pt x="2705" y="1235"/>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
            <p:cNvSpPr/>
            <p:nvPr/>
          </p:nvSpPr>
          <p:spPr>
            <a:xfrm>
              <a:off x="5432646" y="3277000"/>
              <a:ext cx="85383" cy="59831"/>
            </a:xfrm>
            <a:custGeom>
              <a:avLst/>
              <a:gdLst/>
              <a:ahLst/>
              <a:cxnLst/>
              <a:rect l="l" t="t" r="r" b="b"/>
              <a:pathLst>
                <a:path w="2456" h="1721" extrusionOk="0">
                  <a:moveTo>
                    <a:pt x="1484" y="0"/>
                  </a:moveTo>
                  <a:cubicBezTo>
                    <a:pt x="1431" y="53"/>
                    <a:pt x="1142" y="381"/>
                    <a:pt x="722" y="473"/>
                  </a:cubicBezTo>
                  <a:cubicBezTo>
                    <a:pt x="575" y="509"/>
                    <a:pt x="394" y="672"/>
                    <a:pt x="242" y="672"/>
                  </a:cubicBezTo>
                  <a:cubicBezTo>
                    <a:pt x="232" y="672"/>
                    <a:pt x="221" y="671"/>
                    <a:pt x="211" y="669"/>
                  </a:cubicBezTo>
                  <a:lnTo>
                    <a:pt x="118" y="643"/>
                  </a:lnTo>
                  <a:lnTo>
                    <a:pt x="0" y="1364"/>
                  </a:lnTo>
                  <a:lnTo>
                    <a:pt x="381" y="1548"/>
                  </a:lnTo>
                  <a:cubicBezTo>
                    <a:pt x="730" y="1662"/>
                    <a:pt x="1093" y="1720"/>
                    <a:pt x="1338" y="1720"/>
                  </a:cubicBezTo>
                  <a:cubicBezTo>
                    <a:pt x="1433" y="1720"/>
                    <a:pt x="1511" y="1711"/>
                    <a:pt x="1562" y="1693"/>
                  </a:cubicBezTo>
                  <a:cubicBezTo>
                    <a:pt x="2035" y="1496"/>
                    <a:pt x="2245" y="1391"/>
                    <a:pt x="2324" y="1299"/>
                  </a:cubicBezTo>
                  <a:cubicBezTo>
                    <a:pt x="2455" y="1115"/>
                    <a:pt x="2442" y="997"/>
                    <a:pt x="2455" y="879"/>
                  </a:cubicBezTo>
                  <a:cubicBezTo>
                    <a:pt x="2455" y="813"/>
                    <a:pt x="2429" y="655"/>
                    <a:pt x="2364" y="643"/>
                  </a:cubicBezTo>
                  <a:cubicBezTo>
                    <a:pt x="2202" y="611"/>
                    <a:pt x="2068" y="601"/>
                    <a:pt x="1952" y="601"/>
                  </a:cubicBezTo>
                  <a:cubicBezTo>
                    <a:pt x="1752" y="601"/>
                    <a:pt x="1604" y="631"/>
                    <a:pt x="1458" y="631"/>
                  </a:cubicBezTo>
                  <a:cubicBezTo>
                    <a:pt x="1440" y="631"/>
                    <a:pt x="1423" y="630"/>
                    <a:pt x="1405" y="629"/>
                  </a:cubicBezTo>
                  <a:cubicBezTo>
                    <a:pt x="1379" y="629"/>
                    <a:pt x="1366" y="590"/>
                    <a:pt x="1379" y="577"/>
                  </a:cubicBezTo>
                  <a:cubicBezTo>
                    <a:pt x="1405" y="512"/>
                    <a:pt x="1445" y="434"/>
                    <a:pt x="1457" y="394"/>
                  </a:cubicBezTo>
                  <a:cubicBezTo>
                    <a:pt x="1667" y="14"/>
                    <a:pt x="1484" y="0"/>
                    <a:pt x="148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a:off x="4935576" y="2920519"/>
              <a:ext cx="514452" cy="408975"/>
            </a:xfrm>
            <a:custGeom>
              <a:avLst/>
              <a:gdLst/>
              <a:ahLst/>
              <a:cxnLst/>
              <a:rect l="l" t="t" r="r" b="b"/>
              <a:pathLst>
                <a:path w="14798" h="11764" extrusionOk="0">
                  <a:moveTo>
                    <a:pt x="5423" y="1"/>
                  </a:moveTo>
                  <a:cubicBezTo>
                    <a:pt x="5423" y="1"/>
                    <a:pt x="1" y="1038"/>
                    <a:pt x="7011" y="8876"/>
                  </a:cubicBezTo>
                  <a:cubicBezTo>
                    <a:pt x="8128" y="10123"/>
                    <a:pt x="14180" y="11763"/>
                    <a:pt x="14180" y="11763"/>
                  </a:cubicBezTo>
                  <a:cubicBezTo>
                    <a:pt x="14180" y="11763"/>
                    <a:pt x="14797" y="11238"/>
                    <a:pt x="14495" y="10818"/>
                  </a:cubicBezTo>
                  <a:cubicBezTo>
                    <a:pt x="14495" y="10818"/>
                    <a:pt x="10320" y="7786"/>
                    <a:pt x="9401" y="7301"/>
                  </a:cubicBezTo>
                  <a:cubicBezTo>
                    <a:pt x="8994" y="7090"/>
                    <a:pt x="7799" y="2482"/>
                    <a:pt x="7130" y="1366"/>
                  </a:cubicBezTo>
                  <a:cubicBezTo>
                    <a:pt x="6460" y="250"/>
                    <a:pt x="5423" y="1"/>
                    <a:pt x="5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5486497" y="2976387"/>
              <a:ext cx="26039" cy="47489"/>
            </a:xfrm>
            <a:custGeom>
              <a:avLst/>
              <a:gdLst/>
              <a:ahLst/>
              <a:cxnLst/>
              <a:rect l="l" t="t" r="r" b="b"/>
              <a:pathLst>
                <a:path w="749" h="1366" extrusionOk="0">
                  <a:moveTo>
                    <a:pt x="594" y="1"/>
                  </a:moveTo>
                  <a:cubicBezTo>
                    <a:pt x="582" y="1"/>
                    <a:pt x="572" y="3"/>
                    <a:pt x="565" y="8"/>
                  </a:cubicBezTo>
                  <a:cubicBezTo>
                    <a:pt x="473" y="101"/>
                    <a:pt x="250" y="626"/>
                    <a:pt x="211" y="809"/>
                  </a:cubicBezTo>
                  <a:cubicBezTo>
                    <a:pt x="185" y="980"/>
                    <a:pt x="1" y="1321"/>
                    <a:pt x="1" y="1321"/>
                  </a:cubicBezTo>
                  <a:cubicBezTo>
                    <a:pt x="1" y="1321"/>
                    <a:pt x="128" y="1366"/>
                    <a:pt x="260" y="1366"/>
                  </a:cubicBezTo>
                  <a:cubicBezTo>
                    <a:pt x="376" y="1366"/>
                    <a:pt x="496" y="1332"/>
                    <a:pt x="538" y="1203"/>
                  </a:cubicBezTo>
                  <a:cubicBezTo>
                    <a:pt x="565" y="1098"/>
                    <a:pt x="552" y="770"/>
                    <a:pt x="657" y="521"/>
                  </a:cubicBezTo>
                  <a:cubicBezTo>
                    <a:pt x="710" y="376"/>
                    <a:pt x="749" y="244"/>
                    <a:pt x="736" y="179"/>
                  </a:cubicBezTo>
                  <a:cubicBezTo>
                    <a:pt x="725" y="51"/>
                    <a:pt x="645" y="1"/>
                    <a:pt x="59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5557696" y="2453591"/>
              <a:ext cx="106381" cy="197674"/>
            </a:xfrm>
            <a:custGeom>
              <a:avLst/>
              <a:gdLst/>
              <a:ahLst/>
              <a:cxnLst/>
              <a:rect l="l" t="t" r="r" b="b"/>
              <a:pathLst>
                <a:path w="3060" h="5686" extrusionOk="0">
                  <a:moveTo>
                    <a:pt x="1878" y="0"/>
                  </a:moveTo>
                  <a:cubicBezTo>
                    <a:pt x="1878" y="0"/>
                    <a:pt x="1510" y="2036"/>
                    <a:pt x="1130" y="2351"/>
                  </a:cubicBezTo>
                  <a:cubicBezTo>
                    <a:pt x="920" y="2521"/>
                    <a:pt x="684" y="2521"/>
                    <a:pt x="473" y="2640"/>
                  </a:cubicBezTo>
                  <a:cubicBezTo>
                    <a:pt x="460" y="2652"/>
                    <a:pt x="447" y="2666"/>
                    <a:pt x="434" y="2666"/>
                  </a:cubicBezTo>
                  <a:cubicBezTo>
                    <a:pt x="316" y="2745"/>
                    <a:pt x="197" y="2823"/>
                    <a:pt x="106" y="2928"/>
                  </a:cubicBezTo>
                  <a:cubicBezTo>
                    <a:pt x="13" y="3033"/>
                    <a:pt x="1" y="3151"/>
                    <a:pt x="53" y="3282"/>
                  </a:cubicBezTo>
                  <a:cubicBezTo>
                    <a:pt x="132" y="3519"/>
                    <a:pt x="421" y="3769"/>
                    <a:pt x="736" y="4031"/>
                  </a:cubicBezTo>
                  <a:cubicBezTo>
                    <a:pt x="775" y="4070"/>
                    <a:pt x="815" y="4096"/>
                    <a:pt x="854" y="4123"/>
                  </a:cubicBezTo>
                  <a:cubicBezTo>
                    <a:pt x="854" y="4136"/>
                    <a:pt x="867" y="4136"/>
                    <a:pt x="880" y="4149"/>
                  </a:cubicBezTo>
                  <a:cubicBezTo>
                    <a:pt x="880" y="4149"/>
                    <a:pt x="880" y="4163"/>
                    <a:pt x="894" y="4163"/>
                  </a:cubicBezTo>
                  <a:cubicBezTo>
                    <a:pt x="1195" y="4438"/>
                    <a:pt x="1077" y="4504"/>
                    <a:pt x="1615" y="5068"/>
                  </a:cubicBezTo>
                  <a:cubicBezTo>
                    <a:pt x="2100" y="5564"/>
                    <a:pt x="2461" y="5685"/>
                    <a:pt x="2655" y="5685"/>
                  </a:cubicBezTo>
                  <a:cubicBezTo>
                    <a:pt x="2714" y="5685"/>
                    <a:pt x="2757" y="5674"/>
                    <a:pt x="2784" y="5659"/>
                  </a:cubicBezTo>
                  <a:cubicBezTo>
                    <a:pt x="2889" y="5619"/>
                    <a:pt x="2679" y="5278"/>
                    <a:pt x="2455" y="4898"/>
                  </a:cubicBezTo>
                  <a:cubicBezTo>
                    <a:pt x="2443" y="4872"/>
                    <a:pt x="2429" y="4858"/>
                    <a:pt x="2417" y="4832"/>
                  </a:cubicBezTo>
                  <a:cubicBezTo>
                    <a:pt x="2390" y="4779"/>
                    <a:pt x="2350" y="4727"/>
                    <a:pt x="2324" y="4688"/>
                  </a:cubicBezTo>
                  <a:cubicBezTo>
                    <a:pt x="2049" y="4215"/>
                    <a:pt x="2128" y="4005"/>
                    <a:pt x="2193" y="3322"/>
                  </a:cubicBezTo>
                  <a:cubicBezTo>
                    <a:pt x="2245" y="2757"/>
                    <a:pt x="3059" y="210"/>
                    <a:pt x="3059" y="210"/>
                  </a:cubicBezTo>
                  <a:lnTo>
                    <a:pt x="1878"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5557696" y="2546239"/>
              <a:ext cx="100471" cy="105025"/>
            </a:xfrm>
            <a:custGeom>
              <a:avLst/>
              <a:gdLst/>
              <a:ahLst/>
              <a:cxnLst/>
              <a:rect l="l" t="t" r="r" b="b"/>
              <a:pathLst>
                <a:path w="2890" h="3021" extrusionOk="0">
                  <a:moveTo>
                    <a:pt x="434" y="1"/>
                  </a:moveTo>
                  <a:cubicBezTo>
                    <a:pt x="316" y="80"/>
                    <a:pt x="197" y="158"/>
                    <a:pt x="106" y="263"/>
                  </a:cubicBezTo>
                  <a:cubicBezTo>
                    <a:pt x="13" y="368"/>
                    <a:pt x="1" y="486"/>
                    <a:pt x="53" y="617"/>
                  </a:cubicBezTo>
                  <a:cubicBezTo>
                    <a:pt x="158" y="854"/>
                    <a:pt x="434" y="1104"/>
                    <a:pt x="736" y="1366"/>
                  </a:cubicBezTo>
                  <a:cubicBezTo>
                    <a:pt x="775" y="1405"/>
                    <a:pt x="815" y="1431"/>
                    <a:pt x="854" y="1458"/>
                  </a:cubicBezTo>
                  <a:cubicBezTo>
                    <a:pt x="854" y="1471"/>
                    <a:pt x="867" y="1471"/>
                    <a:pt x="880" y="1484"/>
                  </a:cubicBezTo>
                  <a:cubicBezTo>
                    <a:pt x="880" y="1484"/>
                    <a:pt x="880" y="1498"/>
                    <a:pt x="894" y="1498"/>
                  </a:cubicBezTo>
                  <a:cubicBezTo>
                    <a:pt x="1195" y="1773"/>
                    <a:pt x="1077" y="1839"/>
                    <a:pt x="1615" y="2403"/>
                  </a:cubicBezTo>
                  <a:cubicBezTo>
                    <a:pt x="2100" y="2899"/>
                    <a:pt x="2461" y="3020"/>
                    <a:pt x="2655" y="3020"/>
                  </a:cubicBezTo>
                  <a:cubicBezTo>
                    <a:pt x="2714" y="3020"/>
                    <a:pt x="2757" y="3009"/>
                    <a:pt x="2784" y="2994"/>
                  </a:cubicBezTo>
                  <a:cubicBezTo>
                    <a:pt x="2889" y="2954"/>
                    <a:pt x="2679" y="2613"/>
                    <a:pt x="2455" y="2233"/>
                  </a:cubicBezTo>
                  <a:cubicBezTo>
                    <a:pt x="2324" y="2180"/>
                    <a:pt x="1773" y="1957"/>
                    <a:pt x="1353" y="1419"/>
                  </a:cubicBezTo>
                  <a:cubicBezTo>
                    <a:pt x="985" y="959"/>
                    <a:pt x="749" y="381"/>
                    <a:pt x="500" y="13"/>
                  </a:cubicBezTo>
                  <a:cubicBezTo>
                    <a:pt x="473" y="13"/>
                    <a:pt x="460" y="13"/>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5860291" y="2441284"/>
              <a:ext cx="157068" cy="98037"/>
            </a:xfrm>
            <a:custGeom>
              <a:avLst/>
              <a:gdLst/>
              <a:ahLst/>
              <a:cxnLst/>
              <a:rect l="l" t="t" r="r" b="b"/>
              <a:pathLst>
                <a:path w="4518" h="2820" extrusionOk="0">
                  <a:moveTo>
                    <a:pt x="1144" y="0"/>
                  </a:moveTo>
                  <a:lnTo>
                    <a:pt x="1" y="92"/>
                  </a:lnTo>
                  <a:cubicBezTo>
                    <a:pt x="1" y="92"/>
                    <a:pt x="605" y="998"/>
                    <a:pt x="829" y="1392"/>
                  </a:cubicBezTo>
                  <a:cubicBezTo>
                    <a:pt x="960" y="1615"/>
                    <a:pt x="960" y="1917"/>
                    <a:pt x="946" y="2153"/>
                  </a:cubicBezTo>
                  <a:cubicBezTo>
                    <a:pt x="934" y="2285"/>
                    <a:pt x="920" y="2416"/>
                    <a:pt x="946" y="2547"/>
                  </a:cubicBezTo>
                  <a:cubicBezTo>
                    <a:pt x="989" y="2748"/>
                    <a:pt x="1162" y="2819"/>
                    <a:pt x="1405" y="2819"/>
                  </a:cubicBezTo>
                  <a:cubicBezTo>
                    <a:pt x="1608" y="2819"/>
                    <a:pt x="1860" y="2770"/>
                    <a:pt x="2128" y="2705"/>
                  </a:cubicBezTo>
                  <a:cubicBezTo>
                    <a:pt x="2313" y="2663"/>
                    <a:pt x="2424" y="2650"/>
                    <a:pt x="2517" y="2650"/>
                  </a:cubicBezTo>
                  <a:cubicBezTo>
                    <a:pt x="2650" y="2650"/>
                    <a:pt x="2747" y="2676"/>
                    <a:pt x="2971" y="2676"/>
                  </a:cubicBezTo>
                  <a:cubicBezTo>
                    <a:pt x="3079" y="2676"/>
                    <a:pt x="3216" y="2670"/>
                    <a:pt x="3402" y="2652"/>
                  </a:cubicBezTo>
                  <a:cubicBezTo>
                    <a:pt x="4228" y="2560"/>
                    <a:pt x="4478" y="2245"/>
                    <a:pt x="4505" y="2127"/>
                  </a:cubicBezTo>
                  <a:cubicBezTo>
                    <a:pt x="4517" y="2008"/>
                    <a:pt x="4111" y="1970"/>
                    <a:pt x="3677" y="1930"/>
                  </a:cubicBezTo>
                  <a:cubicBezTo>
                    <a:pt x="3624" y="1917"/>
                    <a:pt x="3559" y="1917"/>
                    <a:pt x="3507" y="1903"/>
                  </a:cubicBezTo>
                  <a:cubicBezTo>
                    <a:pt x="3008" y="1838"/>
                    <a:pt x="2653" y="1523"/>
                    <a:pt x="2207" y="1261"/>
                  </a:cubicBezTo>
                  <a:cubicBezTo>
                    <a:pt x="1774" y="1011"/>
                    <a:pt x="1144" y="0"/>
                    <a:pt x="114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0"/>
            <p:cNvSpPr/>
            <p:nvPr/>
          </p:nvSpPr>
          <p:spPr>
            <a:xfrm>
              <a:off x="5892240" y="2508346"/>
              <a:ext cx="125119" cy="30976"/>
            </a:xfrm>
            <a:custGeom>
              <a:avLst/>
              <a:gdLst/>
              <a:ahLst/>
              <a:cxnLst/>
              <a:rect l="l" t="t" r="r" b="b"/>
              <a:pathLst>
                <a:path w="3599" h="891" extrusionOk="0">
                  <a:moveTo>
                    <a:pt x="2745" y="1"/>
                  </a:moveTo>
                  <a:cubicBezTo>
                    <a:pt x="2745" y="1"/>
                    <a:pt x="2259" y="356"/>
                    <a:pt x="1564" y="368"/>
                  </a:cubicBezTo>
                  <a:cubicBezTo>
                    <a:pt x="1540" y="369"/>
                    <a:pt x="1517" y="369"/>
                    <a:pt x="1493" y="369"/>
                  </a:cubicBezTo>
                  <a:cubicBezTo>
                    <a:pt x="950" y="369"/>
                    <a:pt x="393" y="224"/>
                    <a:pt x="27" y="224"/>
                  </a:cubicBezTo>
                  <a:cubicBezTo>
                    <a:pt x="15" y="356"/>
                    <a:pt x="1" y="487"/>
                    <a:pt x="27" y="618"/>
                  </a:cubicBezTo>
                  <a:cubicBezTo>
                    <a:pt x="70" y="819"/>
                    <a:pt x="243" y="890"/>
                    <a:pt x="486" y="890"/>
                  </a:cubicBezTo>
                  <a:cubicBezTo>
                    <a:pt x="689" y="890"/>
                    <a:pt x="941" y="841"/>
                    <a:pt x="1209" y="776"/>
                  </a:cubicBezTo>
                  <a:cubicBezTo>
                    <a:pt x="1394" y="734"/>
                    <a:pt x="1505" y="721"/>
                    <a:pt x="1598" y="721"/>
                  </a:cubicBezTo>
                  <a:cubicBezTo>
                    <a:pt x="1731" y="721"/>
                    <a:pt x="1828" y="747"/>
                    <a:pt x="2052" y="747"/>
                  </a:cubicBezTo>
                  <a:cubicBezTo>
                    <a:pt x="2160" y="747"/>
                    <a:pt x="2297" y="741"/>
                    <a:pt x="2483" y="723"/>
                  </a:cubicBezTo>
                  <a:cubicBezTo>
                    <a:pt x="3309" y="631"/>
                    <a:pt x="3559" y="316"/>
                    <a:pt x="3586" y="198"/>
                  </a:cubicBezTo>
                  <a:cubicBezTo>
                    <a:pt x="3598" y="79"/>
                    <a:pt x="3192" y="41"/>
                    <a:pt x="2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0"/>
            <p:cNvSpPr/>
            <p:nvPr/>
          </p:nvSpPr>
          <p:spPr>
            <a:xfrm>
              <a:off x="5606541" y="2214025"/>
              <a:ext cx="135583" cy="292339"/>
            </a:xfrm>
            <a:custGeom>
              <a:avLst/>
              <a:gdLst/>
              <a:ahLst/>
              <a:cxnLst/>
              <a:rect l="l" t="t" r="r" b="b"/>
              <a:pathLst>
                <a:path w="3900" h="8409" extrusionOk="0">
                  <a:moveTo>
                    <a:pt x="2347" y="1"/>
                  </a:moveTo>
                  <a:cubicBezTo>
                    <a:pt x="2144" y="1"/>
                    <a:pt x="1933" y="102"/>
                    <a:pt x="1721" y="353"/>
                  </a:cubicBezTo>
                  <a:cubicBezTo>
                    <a:pt x="1497" y="629"/>
                    <a:pt x="1287" y="1102"/>
                    <a:pt x="1103" y="1692"/>
                  </a:cubicBezTo>
                  <a:cubicBezTo>
                    <a:pt x="394" y="3990"/>
                    <a:pt x="0" y="7994"/>
                    <a:pt x="0" y="7994"/>
                  </a:cubicBezTo>
                  <a:cubicBezTo>
                    <a:pt x="0" y="7994"/>
                    <a:pt x="381" y="8244"/>
                    <a:pt x="709" y="8335"/>
                  </a:cubicBezTo>
                  <a:cubicBezTo>
                    <a:pt x="920" y="8396"/>
                    <a:pt x="1132" y="8409"/>
                    <a:pt x="1273" y="8409"/>
                  </a:cubicBezTo>
                  <a:cubicBezTo>
                    <a:pt x="1378" y="8409"/>
                    <a:pt x="1444" y="8402"/>
                    <a:pt x="1444" y="8402"/>
                  </a:cubicBezTo>
                  <a:lnTo>
                    <a:pt x="2836" y="4673"/>
                  </a:lnTo>
                  <a:lnTo>
                    <a:pt x="3900" y="1823"/>
                  </a:lnTo>
                  <a:cubicBezTo>
                    <a:pt x="3900" y="1823"/>
                    <a:pt x="3203" y="1"/>
                    <a:pt x="2347" y="1"/>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a:off x="5328595" y="2099857"/>
              <a:ext cx="594308" cy="375219"/>
            </a:xfrm>
            <a:custGeom>
              <a:avLst/>
              <a:gdLst/>
              <a:ahLst/>
              <a:cxnLst/>
              <a:rect l="l" t="t" r="r" b="b"/>
              <a:pathLst>
                <a:path w="17095" h="10793" extrusionOk="0">
                  <a:moveTo>
                    <a:pt x="1431" y="1"/>
                  </a:moveTo>
                  <a:cubicBezTo>
                    <a:pt x="1431" y="1"/>
                    <a:pt x="0" y="3152"/>
                    <a:pt x="788" y="5147"/>
                  </a:cubicBezTo>
                  <a:cubicBezTo>
                    <a:pt x="893" y="5449"/>
                    <a:pt x="1142" y="5632"/>
                    <a:pt x="1536" y="5632"/>
                  </a:cubicBezTo>
                  <a:cubicBezTo>
                    <a:pt x="1536" y="5632"/>
                    <a:pt x="4135" y="5646"/>
                    <a:pt x="4963" y="5646"/>
                  </a:cubicBezTo>
                  <a:cubicBezTo>
                    <a:pt x="7102" y="5646"/>
                    <a:pt x="9492" y="4176"/>
                    <a:pt x="9807" y="4109"/>
                  </a:cubicBezTo>
                  <a:cubicBezTo>
                    <a:pt x="9831" y="4104"/>
                    <a:pt x="9854" y="4102"/>
                    <a:pt x="9876" y="4102"/>
                  </a:cubicBezTo>
                  <a:cubicBezTo>
                    <a:pt x="10326" y="4102"/>
                    <a:pt x="10540" y="5079"/>
                    <a:pt x="11015" y="6079"/>
                  </a:cubicBezTo>
                  <a:cubicBezTo>
                    <a:pt x="11527" y="7143"/>
                    <a:pt x="15768" y="10793"/>
                    <a:pt x="15768" y="10793"/>
                  </a:cubicBezTo>
                  <a:cubicBezTo>
                    <a:pt x="15768" y="10793"/>
                    <a:pt x="16424" y="10793"/>
                    <a:pt x="16687" y="10700"/>
                  </a:cubicBezTo>
                  <a:cubicBezTo>
                    <a:pt x="16989" y="10583"/>
                    <a:pt x="17094" y="10451"/>
                    <a:pt x="17094" y="10451"/>
                  </a:cubicBezTo>
                  <a:cubicBezTo>
                    <a:pt x="17094" y="10451"/>
                    <a:pt x="12380" y="1077"/>
                    <a:pt x="10818" y="565"/>
                  </a:cubicBezTo>
                  <a:cubicBezTo>
                    <a:pt x="10653" y="514"/>
                    <a:pt x="10414" y="491"/>
                    <a:pt x="10120" y="491"/>
                  </a:cubicBezTo>
                  <a:cubicBezTo>
                    <a:pt x="9341" y="491"/>
                    <a:pt x="8171" y="651"/>
                    <a:pt x="6932" y="880"/>
                  </a:cubicBezTo>
                  <a:cubicBezTo>
                    <a:pt x="6866" y="891"/>
                    <a:pt x="6801" y="896"/>
                    <a:pt x="6735" y="896"/>
                  </a:cubicBezTo>
                  <a:cubicBezTo>
                    <a:pt x="6329" y="896"/>
                    <a:pt x="5939" y="690"/>
                    <a:pt x="5724" y="328"/>
                  </a:cubicBezTo>
                  <a:lnTo>
                    <a:pt x="14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a:off x="5245020" y="1663382"/>
              <a:ext cx="362008" cy="338472"/>
            </a:xfrm>
            <a:custGeom>
              <a:avLst/>
              <a:gdLst/>
              <a:ahLst/>
              <a:cxnLst/>
              <a:rect l="l" t="t" r="r" b="b"/>
              <a:pathLst>
                <a:path w="10413" h="9736" extrusionOk="0">
                  <a:moveTo>
                    <a:pt x="6233" y="0"/>
                  </a:moveTo>
                  <a:cubicBezTo>
                    <a:pt x="4729" y="0"/>
                    <a:pt x="3832" y="2191"/>
                    <a:pt x="3769" y="2879"/>
                  </a:cubicBezTo>
                  <a:cubicBezTo>
                    <a:pt x="3664" y="4205"/>
                    <a:pt x="2968" y="4402"/>
                    <a:pt x="1984" y="5230"/>
                  </a:cubicBezTo>
                  <a:cubicBezTo>
                    <a:pt x="1" y="6896"/>
                    <a:pt x="579" y="8827"/>
                    <a:pt x="1655" y="9549"/>
                  </a:cubicBezTo>
                  <a:cubicBezTo>
                    <a:pt x="1874" y="9689"/>
                    <a:pt x="2147" y="9735"/>
                    <a:pt x="2413" y="9735"/>
                  </a:cubicBezTo>
                  <a:cubicBezTo>
                    <a:pt x="2946" y="9735"/>
                    <a:pt x="3454" y="9549"/>
                    <a:pt x="3454" y="9549"/>
                  </a:cubicBezTo>
                  <a:cubicBezTo>
                    <a:pt x="3467" y="9549"/>
                    <a:pt x="6579" y="7803"/>
                    <a:pt x="8115" y="6963"/>
                  </a:cubicBezTo>
                  <a:cubicBezTo>
                    <a:pt x="10413" y="6634"/>
                    <a:pt x="8601" y="805"/>
                    <a:pt x="7682" y="253"/>
                  </a:cubicBezTo>
                  <a:cubicBezTo>
                    <a:pt x="7402" y="90"/>
                    <a:pt x="7122" y="41"/>
                    <a:pt x="6924" y="41"/>
                  </a:cubicBezTo>
                  <a:cubicBezTo>
                    <a:pt x="6900" y="41"/>
                    <a:pt x="6876" y="42"/>
                    <a:pt x="6854" y="43"/>
                  </a:cubicBezTo>
                  <a:cubicBezTo>
                    <a:pt x="6723" y="43"/>
                    <a:pt x="6592" y="30"/>
                    <a:pt x="6460" y="17"/>
                  </a:cubicBezTo>
                  <a:cubicBezTo>
                    <a:pt x="6383" y="6"/>
                    <a:pt x="6308" y="0"/>
                    <a:pt x="6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0"/>
            <p:cNvSpPr/>
            <p:nvPr/>
          </p:nvSpPr>
          <p:spPr>
            <a:xfrm>
              <a:off x="5409354" y="1796775"/>
              <a:ext cx="79925" cy="88164"/>
            </a:xfrm>
            <a:custGeom>
              <a:avLst/>
              <a:gdLst/>
              <a:ahLst/>
              <a:cxnLst/>
              <a:rect l="l" t="t" r="r" b="b"/>
              <a:pathLst>
                <a:path w="2299" h="2536" extrusionOk="0">
                  <a:moveTo>
                    <a:pt x="644" y="1"/>
                  </a:moveTo>
                  <a:cubicBezTo>
                    <a:pt x="460" y="1248"/>
                    <a:pt x="224" y="1431"/>
                    <a:pt x="0" y="1445"/>
                  </a:cubicBezTo>
                  <a:cubicBezTo>
                    <a:pt x="0" y="1445"/>
                    <a:pt x="355" y="2233"/>
                    <a:pt x="841" y="2443"/>
                  </a:cubicBezTo>
                  <a:cubicBezTo>
                    <a:pt x="994" y="2511"/>
                    <a:pt x="1171" y="2535"/>
                    <a:pt x="1344" y="2535"/>
                  </a:cubicBezTo>
                  <a:cubicBezTo>
                    <a:pt x="1735" y="2535"/>
                    <a:pt x="2101" y="2412"/>
                    <a:pt x="2101" y="2403"/>
                  </a:cubicBezTo>
                  <a:cubicBezTo>
                    <a:pt x="2010" y="2350"/>
                    <a:pt x="2049" y="1970"/>
                    <a:pt x="2115" y="1563"/>
                  </a:cubicBezTo>
                  <a:cubicBezTo>
                    <a:pt x="2180" y="1090"/>
                    <a:pt x="2298" y="591"/>
                    <a:pt x="2298" y="591"/>
                  </a:cubicBezTo>
                  <a:lnTo>
                    <a:pt x="736" y="27"/>
                  </a:lnTo>
                  <a:lnTo>
                    <a:pt x="644"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0"/>
            <p:cNvSpPr/>
            <p:nvPr/>
          </p:nvSpPr>
          <p:spPr>
            <a:xfrm>
              <a:off x="5434906" y="1797714"/>
              <a:ext cx="54372" cy="46585"/>
            </a:xfrm>
            <a:custGeom>
              <a:avLst/>
              <a:gdLst/>
              <a:ahLst/>
              <a:cxnLst/>
              <a:rect l="l" t="t" r="r" b="b"/>
              <a:pathLst>
                <a:path w="1564" h="1340" extrusionOk="0">
                  <a:moveTo>
                    <a:pt x="1" y="0"/>
                  </a:moveTo>
                  <a:lnTo>
                    <a:pt x="1" y="0"/>
                  </a:lnTo>
                  <a:cubicBezTo>
                    <a:pt x="132" y="485"/>
                    <a:pt x="513" y="1182"/>
                    <a:pt x="1406" y="1339"/>
                  </a:cubicBezTo>
                  <a:cubicBezTo>
                    <a:pt x="1497" y="840"/>
                    <a:pt x="1563" y="564"/>
                    <a:pt x="1563" y="564"/>
                  </a:cubicBezTo>
                  <a:lnTo>
                    <a:pt x="1" y="0"/>
                  </a:lnTo>
                  <a:close/>
                </a:path>
              </a:pathLst>
            </a:custGeom>
            <a:solidFill>
              <a:srgbClr val="F99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5423051" y="1704162"/>
              <a:ext cx="113682" cy="130543"/>
            </a:xfrm>
            <a:custGeom>
              <a:avLst/>
              <a:gdLst/>
              <a:ahLst/>
              <a:cxnLst/>
              <a:rect l="l" t="t" r="r" b="b"/>
              <a:pathLst>
                <a:path w="3270" h="3755" extrusionOk="0">
                  <a:moveTo>
                    <a:pt x="1388" y="0"/>
                  </a:moveTo>
                  <a:cubicBezTo>
                    <a:pt x="278" y="0"/>
                    <a:pt x="382" y="897"/>
                    <a:pt x="198" y="2140"/>
                  </a:cubicBezTo>
                  <a:cubicBezTo>
                    <a:pt x="0" y="3465"/>
                    <a:pt x="2127" y="3754"/>
                    <a:pt x="2127" y="3754"/>
                  </a:cubicBezTo>
                  <a:cubicBezTo>
                    <a:pt x="2132" y="3754"/>
                    <a:pt x="2137" y="3755"/>
                    <a:pt x="2142" y="3755"/>
                  </a:cubicBezTo>
                  <a:cubicBezTo>
                    <a:pt x="2703" y="3755"/>
                    <a:pt x="3270" y="1597"/>
                    <a:pt x="3230" y="1142"/>
                  </a:cubicBezTo>
                  <a:cubicBezTo>
                    <a:pt x="3191" y="682"/>
                    <a:pt x="2994" y="144"/>
                    <a:pt x="1628" y="13"/>
                  </a:cubicBezTo>
                  <a:cubicBezTo>
                    <a:pt x="1542" y="5"/>
                    <a:pt x="1462" y="0"/>
                    <a:pt x="138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5408450" y="1700059"/>
              <a:ext cx="124181" cy="63585"/>
            </a:xfrm>
            <a:custGeom>
              <a:avLst/>
              <a:gdLst/>
              <a:ahLst/>
              <a:cxnLst/>
              <a:rect l="l" t="t" r="r" b="b"/>
              <a:pathLst>
                <a:path w="3572" h="1829" extrusionOk="0">
                  <a:moveTo>
                    <a:pt x="2011" y="0"/>
                  </a:moveTo>
                  <a:cubicBezTo>
                    <a:pt x="1789" y="0"/>
                    <a:pt x="1577" y="12"/>
                    <a:pt x="1405" y="26"/>
                  </a:cubicBezTo>
                  <a:cubicBezTo>
                    <a:pt x="1169" y="52"/>
                    <a:pt x="972" y="196"/>
                    <a:pt x="867" y="420"/>
                  </a:cubicBezTo>
                  <a:cubicBezTo>
                    <a:pt x="539" y="1155"/>
                    <a:pt x="0" y="1601"/>
                    <a:pt x="0" y="1601"/>
                  </a:cubicBezTo>
                  <a:cubicBezTo>
                    <a:pt x="0" y="1601"/>
                    <a:pt x="258" y="1829"/>
                    <a:pt x="936" y="1829"/>
                  </a:cubicBezTo>
                  <a:cubicBezTo>
                    <a:pt x="1039" y="1829"/>
                    <a:pt x="1151" y="1823"/>
                    <a:pt x="1274" y="1811"/>
                  </a:cubicBezTo>
                  <a:cubicBezTo>
                    <a:pt x="2206" y="1719"/>
                    <a:pt x="3571" y="537"/>
                    <a:pt x="3571" y="537"/>
                  </a:cubicBezTo>
                  <a:cubicBezTo>
                    <a:pt x="3396" y="99"/>
                    <a:pt x="2655" y="0"/>
                    <a:pt x="2011"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5502941" y="1706108"/>
              <a:ext cx="47941" cy="83401"/>
            </a:xfrm>
            <a:custGeom>
              <a:avLst/>
              <a:gdLst/>
              <a:ahLst/>
              <a:cxnLst/>
              <a:rect l="l" t="t" r="r" b="b"/>
              <a:pathLst>
                <a:path w="1379" h="2399" extrusionOk="0">
                  <a:moveTo>
                    <a:pt x="499" y="0"/>
                  </a:moveTo>
                  <a:cubicBezTo>
                    <a:pt x="226" y="0"/>
                    <a:pt x="0" y="258"/>
                    <a:pt x="0" y="258"/>
                  </a:cubicBezTo>
                  <a:cubicBezTo>
                    <a:pt x="0" y="258"/>
                    <a:pt x="459" y="705"/>
                    <a:pt x="604" y="1020"/>
                  </a:cubicBezTo>
                  <a:cubicBezTo>
                    <a:pt x="736" y="1348"/>
                    <a:pt x="774" y="2096"/>
                    <a:pt x="669" y="2399"/>
                  </a:cubicBezTo>
                  <a:cubicBezTo>
                    <a:pt x="669" y="2399"/>
                    <a:pt x="1378" y="1020"/>
                    <a:pt x="972" y="337"/>
                  </a:cubicBezTo>
                  <a:cubicBezTo>
                    <a:pt x="821" y="82"/>
                    <a:pt x="652" y="0"/>
                    <a:pt x="499"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5338155" y="1845168"/>
              <a:ext cx="207721" cy="294425"/>
            </a:xfrm>
            <a:custGeom>
              <a:avLst/>
              <a:gdLst/>
              <a:ahLst/>
              <a:cxnLst/>
              <a:rect l="l" t="t" r="r" b="b"/>
              <a:pathLst>
                <a:path w="5975" h="8469" extrusionOk="0">
                  <a:moveTo>
                    <a:pt x="2203" y="0"/>
                  </a:moveTo>
                  <a:cubicBezTo>
                    <a:pt x="2123" y="0"/>
                    <a:pt x="1423" y="1040"/>
                    <a:pt x="749" y="2311"/>
                  </a:cubicBezTo>
                  <a:cubicBezTo>
                    <a:pt x="0" y="3742"/>
                    <a:pt x="198" y="4044"/>
                    <a:pt x="420" y="4937"/>
                  </a:cubicBezTo>
                  <a:cubicBezTo>
                    <a:pt x="460" y="5095"/>
                    <a:pt x="487" y="5252"/>
                    <a:pt x="513" y="5383"/>
                  </a:cubicBezTo>
                  <a:cubicBezTo>
                    <a:pt x="762" y="6683"/>
                    <a:pt x="552" y="6945"/>
                    <a:pt x="854" y="7786"/>
                  </a:cubicBezTo>
                  <a:cubicBezTo>
                    <a:pt x="931" y="7996"/>
                    <a:pt x="2596" y="8188"/>
                    <a:pt x="3911" y="8188"/>
                  </a:cubicBezTo>
                  <a:cubicBezTo>
                    <a:pt x="4155" y="8188"/>
                    <a:pt x="4388" y="8181"/>
                    <a:pt x="4595" y="8167"/>
                  </a:cubicBezTo>
                  <a:cubicBezTo>
                    <a:pt x="5016" y="8141"/>
                    <a:pt x="5331" y="8074"/>
                    <a:pt x="5449" y="7983"/>
                  </a:cubicBezTo>
                  <a:cubicBezTo>
                    <a:pt x="5922" y="7576"/>
                    <a:pt x="5869" y="8468"/>
                    <a:pt x="5935" y="4162"/>
                  </a:cubicBezTo>
                  <a:cubicBezTo>
                    <a:pt x="5974" y="2049"/>
                    <a:pt x="4163" y="184"/>
                    <a:pt x="4163" y="184"/>
                  </a:cubicBezTo>
                  <a:cubicBezTo>
                    <a:pt x="4163" y="184"/>
                    <a:pt x="4101" y="532"/>
                    <a:pt x="3618" y="532"/>
                  </a:cubicBezTo>
                  <a:cubicBezTo>
                    <a:pt x="3327" y="532"/>
                    <a:pt x="2883" y="406"/>
                    <a:pt x="2206" y="1"/>
                  </a:cubicBezTo>
                  <a:cubicBezTo>
                    <a:pt x="2205" y="0"/>
                    <a:pt x="2204"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5606541" y="2272847"/>
              <a:ext cx="98594" cy="233517"/>
            </a:xfrm>
            <a:custGeom>
              <a:avLst/>
              <a:gdLst/>
              <a:ahLst/>
              <a:cxnLst/>
              <a:rect l="l" t="t" r="r" b="b"/>
              <a:pathLst>
                <a:path w="2836" h="6717" extrusionOk="0">
                  <a:moveTo>
                    <a:pt x="1103" y="0"/>
                  </a:moveTo>
                  <a:cubicBezTo>
                    <a:pt x="394" y="2298"/>
                    <a:pt x="0" y="6302"/>
                    <a:pt x="0" y="6302"/>
                  </a:cubicBezTo>
                  <a:cubicBezTo>
                    <a:pt x="0" y="6302"/>
                    <a:pt x="381" y="6552"/>
                    <a:pt x="709" y="6643"/>
                  </a:cubicBezTo>
                  <a:cubicBezTo>
                    <a:pt x="920" y="6704"/>
                    <a:pt x="1132" y="6717"/>
                    <a:pt x="1273" y="6717"/>
                  </a:cubicBezTo>
                  <a:cubicBezTo>
                    <a:pt x="1378" y="6717"/>
                    <a:pt x="1444" y="6710"/>
                    <a:pt x="1444" y="6710"/>
                  </a:cubicBezTo>
                  <a:lnTo>
                    <a:pt x="2836" y="2981"/>
                  </a:lnTo>
                  <a:lnTo>
                    <a:pt x="1103" y="0"/>
                  </a:lnTo>
                  <a:close/>
                </a:path>
              </a:pathLst>
            </a:custGeom>
            <a:solidFill>
              <a:srgbClr val="003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5482847" y="1851078"/>
              <a:ext cx="104121" cy="243911"/>
            </a:xfrm>
            <a:custGeom>
              <a:avLst/>
              <a:gdLst/>
              <a:ahLst/>
              <a:cxnLst/>
              <a:rect l="l" t="t" r="r" b="b"/>
              <a:pathLst>
                <a:path w="2995" h="7016" extrusionOk="0">
                  <a:moveTo>
                    <a:pt x="1" y="1"/>
                  </a:moveTo>
                  <a:lnTo>
                    <a:pt x="670" y="2311"/>
                  </a:lnTo>
                  <a:cubicBezTo>
                    <a:pt x="670" y="2311"/>
                    <a:pt x="1602" y="6408"/>
                    <a:pt x="2035" y="6842"/>
                  </a:cubicBezTo>
                  <a:cubicBezTo>
                    <a:pt x="2168" y="6970"/>
                    <a:pt x="2306" y="7015"/>
                    <a:pt x="2436" y="7015"/>
                  </a:cubicBezTo>
                  <a:cubicBezTo>
                    <a:pt x="2741" y="7015"/>
                    <a:pt x="2994" y="6763"/>
                    <a:pt x="2994" y="6763"/>
                  </a:cubicBezTo>
                  <a:cubicBezTo>
                    <a:pt x="2994" y="6763"/>
                    <a:pt x="2285" y="1918"/>
                    <a:pt x="2061" y="1117"/>
                  </a:cubicBezTo>
                  <a:cubicBezTo>
                    <a:pt x="1851" y="316"/>
                    <a:pt x="1" y="1"/>
                    <a:pt x="1"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0"/>
            <p:cNvSpPr/>
            <p:nvPr/>
          </p:nvSpPr>
          <p:spPr>
            <a:xfrm>
              <a:off x="5355955" y="1969766"/>
              <a:ext cx="141980" cy="160058"/>
            </a:xfrm>
            <a:custGeom>
              <a:avLst/>
              <a:gdLst/>
              <a:ahLst/>
              <a:cxnLst/>
              <a:rect l="l" t="t" r="r" b="b"/>
              <a:pathLst>
                <a:path w="4084" h="4604" extrusionOk="0">
                  <a:moveTo>
                    <a:pt x="644" y="0"/>
                  </a:moveTo>
                  <a:lnTo>
                    <a:pt x="1" y="1799"/>
                  </a:lnTo>
                  <a:cubicBezTo>
                    <a:pt x="250" y="3099"/>
                    <a:pt x="40" y="3361"/>
                    <a:pt x="342" y="4202"/>
                  </a:cubicBezTo>
                  <a:cubicBezTo>
                    <a:pt x="419" y="4412"/>
                    <a:pt x="2084" y="4604"/>
                    <a:pt x="3399" y="4604"/>
                  </a:cubicBezTo>
                  <a:cubicBezTo>
                    <a:pt x="3643" y="4604"/>
                    <a:pt x="3876" y="4597"/>
                    <a:pt x="4083" y="4583"/>
                  </a:cubicBezTo>
                  <a:cubicBezTo>
                    <a:pt x="4057" y="4412"/>
                    <a:pt x="3966" y="4202"/>
                    <a:pt x="3834" y="3992"/>
                  </a:cubicBezTo>
                  <a:cubicBezTo>
                    <a:pt x="3546" y="3545"/>
                    <a:pt x="1720" y="3060"/>
                    <a:pt x="1130" y="2535"/>
                  </a:cubicBezTo>
                  <a:cubicBezTo>
                    <a:pt x="539" y="2010"/>
                    <a:pt x="644" y="1"/>
                    <a:pt x="644" y="0"/>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0"/>
            <p:cNvSpPr/>
            <p:nvPr/>
          </p:nvSpPr>
          <p:spPr>
            <a:xfrm>
              <a:off x="5445440" y="2092939"/>
              <a:ext cx="80377" cy="27742"/>
            </a:xfrm>
            <a:custGeom>
              <a:avLst/>
              <a:gdLst/>
              <a:ahLst/>
              <a:cxnLst/>
              <a:rect l="l" t="t" r="r" b="b"/>
              <a:pathLst>
                <a:path w="2312" h="798" extrusionOk="0">
                  <a:moveTo>
                    <a:pt x="1321" y="0"/>
                  </a:moveTo>
                  <a:cubicBezTo>
                    <a:pt x="897" y="0"/>
                    <a:pt x="0" y="200"/>
                    <a:pt x="0" y="200"/>
                  </a:cubicBezTo>
                  <a:lnTo>
                    <a:pt x="105" y="764"/>
                  </a:lnTo>
                  <a:cubicBezTo>
                    <a:pt x="105" y="764"/>
                    <a:pt x="212" y="797"/>
                    <a:pt x="405" y="797"/>
                  </a:cubicBezTo>
                  <a:cubicBezTo>
                    <a:pt x="575" y="797"/>
                    <a:pt x="813" y="771"/>
                    <a:pt x="1103" y="672"/>
                  </a:cubicBezTo>
                  <a:cubicBezTo>
                    <a:pt x="1225" y="628"/>
                    <a:pt x="1462" y="545"/>
                    <a:pt x="1595" y="545"/>
                  </a:cubicBezTo>
                  <a:cubicBezTo>
                    <a:pt x="1618" y="545"/>
                    <a:pt x="1639" y="548"/>
                    <a:pt x="1654" y="554"/>
                  </a:cubicBezTo>
                  <a:cubicBezTo>
                    <a:pt x="1788" y="585"/>
                    <a:pt x="2151" y="754"/>
                    <a:pt x="2267" y="754"/>
                  </a:cubicBezTo>
                  <a:cubicBezTo>
                    <a:pt x="2298" y="754"/>
                    <a:pt x="2311" y="742"/>
                    <a:pt x="2297" y="711"/>
                  </a:cubicBezTo>
                  <a:cubicBezTo>
                    <a:pt x="2232" y="567"/>
                    <a:pt x="1719" y="133"/>
                    <a:pt x="1509" y="28"/>
                  </a:cubicBezTo>
                  <a:cubicBezTo>
                    <a:pt x="1474" y="9"/>
                    <a:pt x="1407" y="0"/>
                    <a:pt x="1321"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0"/>
            <p:cNvSpPr/>
            <p:nvPr/>
          </p:nvSpPr>
          <p:spPr>
            <a:xfrm>
              <a:off x="5244116" y="1845168"/>
              <a:ext cx="211371" cy="288654"/>
            </a:xfrm>
            <a:custGeom>
              <a:avLst/>
              <a:gdLst/>
              <a:ahLst/>
              <a:cxnLst/>
              <a:rect l="l" t="t" r="r" b="b"/>
              <a:pathLst>
                <a:path w="6080" h="8303" extrusionOk="0">
                  <a:moveTo>
                    <a:pt x="4911" y="1"/>
                  </a:moveTo>
                  <a:lnTo>
                    <a:pt x="4911" y="1"/>
                  </a:lnTo>
                  <a:cubicBezTo>
                    <a:pt x="4911" y="1"/>
                    <a:pt x="3165" y="118"/>
                    <a:pt x="2548" y="958"/>
                  </a:cubicBezTo>
                  <a:cubicBezTo>
                    <a:pt x="1695" y="2154"/>
                    <a:pt x="1" y="7234"/>
                    <a:pt x="972" y="7904"/>
                  </a:cubicBezTo>
                  <a:cubicBezTo>
                    <a:pt x="1411" y="8211"/>
                    <a:pt x="2303" y="8302"/>
                    <a:pt x="3212" y="8302"/>
                  </a:cubicBezTo>
                  <a:cubicBezTo>
                    <a:pt x="4561" y="8302"/>
                    <a:pt x="5949" y="8101"/>
                    <a:pt x="5949" y="8101"/>
                  </a:cubicBezTo>
                  <a:cubicBezTo>
                    <a:pt x="5949" y="8101"/>
                    <a:pt x="6080" y="7497"/>
                    <a:pt x="5896" y="7208"/>
                  </a:cubicBezTo>
                  <a:cubicBezTo>
                    <a:pt x="5725" y="6919"/>
                    <a:pt x="2798" y="6446"/>
                    <a:pt x="2666" y="6315"/>
                  </a:cubicBezTo>
                  <a:cubicBezTo>
                    <a:pt x="2521" y="6171"/>
                    <a:pt x="4347" y="3677"/>
                    <a:pt x="4347" y="3269"/>
                  </a:cubicBezTo>
                  <a:cubicBezTo>
                    <a:pt x="4347" y="2875"/>
                    <a:pt x="4911" y="1"/>
                    <a:pt x="4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0"/>
            <p:cNvSpPr/>
            <p:nvPr/>
          </p:nvSpPr>
          <p:spPr>
            <a:xfrm>
              <a:off x="5500195" y="2106254"/>
              <a:ext cx="17834" cy="15123"/>
            </a:xfrm>
            <a:custGeom>
              <a:avLst/>
              <a:gdLst/>
              <a:ahLst/>
              <a:cxnLst/>
              <a:rect l="l" t="t" r="r" b="b"/>
              <a:pathLst>
                <a:path w="513" h="435" extrusionOk="0">
                  <a:moveTo>
                    <a:pt x="1" y="0"/>
                  </a:moveTo>
                  <a:cubicBezTo>
                    <a:pt x="1" y="0"/>
                    <a:pt x="276" y="354"/>
                    <a:pt x="355" y="394"/>
                  </a:cubicBezTo>
                  <a:cubicBezTo>
                    <a:pt x="415" y="429"/>
                    <a:pt x="464" y="435"/>
                    <a:pt x="491" y="435"/>
                  </a:cubicBezTo>
                  <a:cubicBezTo>
                    <a:pt x="504" y="435"/>
                    <a:pt x="512" y="433"/>
                    <a:pt x="512" y="433"/>
                  </a:cubicBezTo>
                  <a:lnTo>
                    <a:pt x="328" y="92"/>
                  </a:lnTo>
                  <a:lnTo>
                    <a:pt x="1"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0"/>
            <p:cNvSpPr/>
            <p:nvPr/>
          </p:nvSpPr>
          <p:spPr>
            <a:xfrm>
              <a:off x="5497900" y="2093912"/>
              <a:ext cx="27882" cy="15123"/>
            </a:xfrm>
            <a:custGeom>
              <a:avLst/>
              <a:gdLst/>
              <a:ahLst/>
              <a:cxnLst/>
              <a:rect l="l" t="t" r="r" b="b"/>
              <a:pathLst>
                <a:path w="802" h="435" extrusionOk="0">
                  <a:moveTo>
                    <a:pt x="0" y="0"/>
                  </a:moveTo>
                  <a:lnTo>
                    <a:pt x="316" y="342"/>
                  </a:lnTo>
                  <a:cubicBezTo>
                    <a:pt x="316" y="342"/>
                    <a:pt x="565" y="434"/>
                    <a:pt x="671" y="434"/>
                  </a:cubicBezTo>
                  <a:cubicBezTo>
                    <a:pt x="762" y="434"/>
                    <a:pt x="802" y="382"/>
                    <a:pt x="802" y="382"/>
                  </a:cubicBezTo>
                  <a:lnTo>
                    <a:pt x="0"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0"/>
            <p:cNvSpPr/>
            <p:nvPr/>
          </p:nvSpPr>
          <p:spPr>
            <a:xfrm>
              <a:off x="5444953" y="2125409"/>
              <a:ext cx="288967" cy="6432"/>
            </a:xfrm>
            <a:custGeom>
              <a:avLst/>
              <a:gdLst/>
              <a:ahLst/>
              <a:cxnLst/>
              <a:rect l="l" t="t" r="r" b="b"/>
              <a:pathLst>
                <a:path w="8312" h="185" extrusionOk="0">
                  <a:moveTo>
                    <a:pt x="0" y="1"/>
                  </a:moveTo>
                  <a:lnTo>
                    <a:pt x="0" y="185"/>
                  </a:lnTo>
                  <a:lnTo>
                    <a:pt x="8245" y="185"/>
                  </a:lnTo>
                  <a:lnTo>
                    <a:pt x="8312" y="1"/>
                  </a:ln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5512502" y="1967924"/>
              <a:ext cx="284864" cy="163917"/>
            </a:xfrm>
            <a:custGeom>
              <a:avLst/>
              <a:gdLst/>
              <a:ahLst/>
              <a:cxnLst/>
              <a:rect l="l" t="t" r="r" b="b"/>
              <a:pathLst>
                <a:path w="8194" h="4715" extrusionOk="0">
                  <a:moveTo>
                    <a:pt x="1905" y="1"/>
                  </a:moveTo>
                  <a:lnTo>
                    <a:pt x="1" y="4715"/>
                  </a:lnTo>
                  <a:lnTo>
                    <a:pt x="6302" y="4715"/>
                  </a:lnTo>
                  <a:lnTo>
                    <a:pt x="8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5653995" y="2039609"/>
              <a:ext cx="23779" cy="20546"/>
            </a:xfrm>
            <a:custGeom>
              <a:avLst/>
              <a:gdLst/>
              <a:ahLst/>
              <a:cxnLst/>
              <a:rect l="l" t="t" r="r" b="b"/>
              <a:pathLst>
                <a:path w="684" h="591" extrusionOk="0">
                  <a:moveTo>
                    <a:pt x="434" y="1"/>
                  </a:moveTo>
                  <a:cubicBezTo>
                    <a:pt x="263" y="1"/>
                    <a:pt x="93" y="132"/>
                    <a:pt x="40" y="302"/>
                  </a:cubicBezTo>
                  <a:cubicBezTo>
                    <a:pt x="1" y="460"/>
                    <a:pt x="93" y="591"/>
                    <a:pt x="251" y="591"/>
                  </a:cubicBezTo>
                  <a:cubicBezTo>
                    <a:pt x="421" y="591"/>
                    <a:pt x="592" y="460"/>
                    <a:pt x="644" y="302"/>
                  </a:cubicBezTo>
                  <a:cubicBezTo>
                    <a:pt x="683" y="132"/>
                    <a:pt x="592"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0"/>
            <p:cNvSpPr/>
            <p:nvPr/>
          </p:nvSpPr>
          <p:spPr>
            <a:xfrm>
              <a:off x="6993178" y="2744956"/>
              <a:ext cx="360339" cy="237688"/>
            </a:xfrm>
            <a:custGeom>
              <a:avLst/>
              <a:gdLst/>
              <a:ahLst/>
              <a:cxnLst/>
              <a:rect l="l" t="t" r="r" b="b"/>
              <a:pathLst>
                <a:path w="10365" h="6837" extrusionOk="0">
                  <a:moveTo>
                    <a:pt x="4041" y="1"/>
                  </a:moveTo>
                  <a:cubicBezTo>
                    <a:pt x="3568" y="1"/>
                    <a:pt x="3270" y="179"/>
                    <a:pt x="3270" y="179"/>
                  </a:cubicBezTo>
                  <a:cubicBezTo>
                    <a:pt x="828" y="284"/>
                    <a:pt x="735" y="2779"/>
                    <a:pt x="1024" y="3712"/>
                  </a:cubicBezTo>
                  <a:cubicBezTo>
                    <a:pt x="1418" y="5024"/>
                    <a:pt x="0" y="6049"/>
                    <a:pt x="1576" y="6586"/>
                  </a:cubicBezTo>
                  <a:cubicBezTo>
                    <a:pt x="2160" y="6778"/>
                    <a:pt x="2714" y="6836"/>
                    <a:pt x="3194" y="6836"/>
                  </a:cubicBezTo>
                  <a:cubicBezTo>
                    <a:pt x="3929" y="6836"/>
                    <a:pt x="4492" y="6700"/>
                    <a:pt x="4729" y="6700"/>
                  </a:cubicBezTo>
                  <a:cubicBezTo>
                    <a:pt x="4824" y="6700"/>
                    <a:pt x="4866" y="6722"/>
                    <a:pt x="4845" y="6784"/>
                  </a:cubicBezTo>
                  <a:cubicBezTo>
                    <a:pt x="5042" y="6799"/>
                    <a:pt x="5228" y="6807"/>
                    <a:pt x="5403" y="6807"/>
                  </a:cubicBezTo>
                  <a:cubicBezTo>
                    <a:pt x="10364" y="6807"/>
                    <a:pt x="6565" y="723"/>
                    <a:pt x="4700" y="114"/>
                  </a:cubicBezTo>
                  <a:cubicBezTo>
                    <a:pt x="4457" y="30"/>
                    <a:pt x="4234" y="1"/>
                    <a:pt x="4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6937102" y="2991266"/>
              <a:ext cx="131412" cy="220097"/>
            </a:xfrm>
            <a:custGeom>
              <a:avLst/>
              <a:gdLst/>
              <a:ahLst/>
              <a:cxnLst/>
              <a:rect l="l" t="t" r="r" b="b"/>
              <a:pathLst>
                <a:path w="3780" h="6331" extrusionOk="0">
                  <a:moveTo>
                    <a:pt x="3478" y="0"/>
                  </a:moveTo>
                  <a:cubicBezTo>
                    <a:pt x="3478" y="0"/>
                    <a:pt x="2401" y="250"/>
                    <a:pt x="2073" y="735"/>
                  </a:cubicBezTo>
                  <a:cubicBezTo>
                    <a:pt x="1758" y="1222"/>
                    <a:pt x="419" y="5082"/>
                    <a:pt x="195" y="5187"/>
                  </a:cubicBezTo>
                  <a:cubicBezTo>
                    <a:pt x="0" y="5284"/>
                    <a:pt x="1783" y="6330"/>
                    <a:pt x="2698" y="6330"/>
                  </a:cubicBezTo>
                  <a:cubicBezTo>
                    <a:pt x="2892" y="6330"/>
                    <a:pt x="3047" y="6283"/>
                    <a:pt x="3136" y="6171"/>
                  </a:cubicBezTo>
                  <a:cubicBezTo>
                    <a:pt x="3556" y="5646"/>
                    <a:pt x="3780" y="5187"/>
                    <a:pt x="3780" y="5187"/>
                  </a:cubicBezTo>
                  <a:lnTo>
                    <a:pt x="3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0"/>
            <p:cNvSpPr/>
            <p:nvPr/>
          </p:nvSpPr>
          <p:spPr>
            <a:xfrm>
              <a:off x="7281623" y="4063836"/>
              <a:ext cx="124667" cy="130125"/>
            </a:xfrm>
            <a:custGeom>
              <a:avLst/>
              <a:gdLst/>
              <a:ahLst/>
              <a:cxnLst/>
              <a:rect l="l" t="t" r="r" b="b"/>
              <a:pathLst>
                <a:path w="3586" h="3743" extrusionOk="0">
                  <a:moveTo>
                    <a:pt x="2600" y="1"/>
                  </a:moveTo>
                  <a:lnTo>
                    <a:pt x="1380" y="277"/>
                  </a:lnTo>
                  <a:cubicBezTo>
                    <a:pt x="1380" y="277"/>
                    <a:pt x="1287" y="1130"/>
                    <a:pt x="1327" y="1760"/>
                  </a:cubicBezTo>
                  <a:cubicBezTo>
                    <a:pt x="1366" y="2404"/>
                    <a:pt x="1143" y="3086"/>
                    <a:pt x="578" y="3204"/>
                  </a:cubicBezTo>
                  <a:cubicBezTo>
                    <a:pt x="1" y="3323"/>
                    <a:pt x="237" y="3743"/>
                    <a:pt x="237" y="3743"/>
                  </a:cubicBezTo>
                  <a:lnTo>
                    <a:pt x="1774" y="3743"/>
                  </a:lnTo>
                  <a:cubicBezTo>
                    <a:pt x="2101" y="3743"/>
                    <a:pt x="2456" y="3414"/>
                    <a:pt x="2548" y="2836"/>
                  </a:cubicBezTo>
                  <a:cubicBezTo>
                    <a:pt x="2640" y="2259"/>
                    <a:pt x="3297" y="1944"/>
                    <a:pt x="3441" y="1458"/>
                  </a:cubicBezTo>
                  <a:cubicBezTo>
                    <a:pt x="3585" y="986"/>
                    <a:pt x="2850" y="316"/>
                    <a:pt x="2850" y="316"/>
                  </a:cubicBezTo>
                  <a:lnTo>
                    <a:pt x="26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7019217" y="4084834"/>
              <a:ext cx="154739" cy="104086"/>
            </a:xfrm>
            <a:custGeom>
              <a:avLst/>
              <a:gdLst/>
              <a:ahLst/>
              <a:cxnLst/>
              <a:rect l="l" t="t" r="r" b="b"/>
              <a:pathLst>
                <a:path w="4451" h="2994" extrusionOk="0">
                  <a:moveTo>
                    <a:pt x="4188" y="1"/>
                  </a:moveTo>
                  <a:cubicBezTo>
                    <a:pt x="4188" y="1"/>
                    <a:pt x="2888" y="184"/>
                    <a:pt x="2691" y="1051"/>
                  </a:cubicBezTo>
                  <a:cubicBezTo>
                    <a:pt x="2495" y="1905"/>
                    <a:pt x="1326" y="2299"/>
                    <a:pt x="669" y="2404"/>
                  </a:cubicBezTo>
                  <a:cubicBezTo>
                    <a:pt x="0" y="2509"/>
                    <a:pt x="0" y="2981"/>
                    <a:pt x="0" y="2981"/>
                  </a:cubicBezTo>
                  <a:lnTo>
                    <a:pt x="4123" y="2994"/>
                  </a:lnTo>
                  <a:cubicBezTo>
                    <a:pt x="4450" y="2836"/>
                    <a:pt x="4188" y="1"/>
                    <a:pt x="4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7004129" y="2983514"/>
              <a:ext cx="272975" cy="299883"/>
            </a:xfrm>
            <a:custGeom>
              <a:avLst/>
              <a:gdLst/>
              <a:ahLst/>
              <a:cxnLst/>
              <a:rect l="l" t="t" r="r" b="b"/>
              <a:pathLst>
                <a:path w="7852" h="8626" extrusionOk="0">
                  <a:moveTo>
                    <a:pt x="4337" y="1"/>
                  </a:moveTo>
                  <a:cubicBezTo>
                    <a:pt x="2543" y="1"/>
                    <a:pt x="1550" y="223"/>
                    <a:pt x="1550" y="223"/>
                  </a:cubicBezTo>
                  <a:cubicBezTo>
                    <a:pt x="1550" y="223"/>
                    <a:pt x="880" y="1419"/>
                    <a:pt x="447" y="3138"/>
                  </a:cubicBezTo>
                  <a:cubicBezTo>
                    <a:pt x="0" y="4858"/>
                    <a:pt x="1091" y="7917"/>
                    <a:pt x="1091" y="7917"/>
                  </a:cubicBezTo>
                  <a:lnTo>
                    <a:pt x="3493" y="8626"/>
                  </a:lnTo>
                  <a:lnTo>
                    <a:pt x="4254" y="8442"/>
                  </a:lnTo>
                  <a:lnTo>
                    <a:pt x="6421" y="7917"/>
                  </a:lnTo>
                  <a:cubicBezTo>
                    <a:pt x="6421" y="7917"/>
                    <a:pt x="6710" y="7826"/>
                    <a:pt x="6959" y="7248"/>
                  </a:cubicBezTo>
                  <a:cubicBezTo>
                    <a:pt x="7051" y="7024"/>
                    <a:pt x="7746" y="6092"/>
                    <a:pt x="7799" y="5410"/>
                  </a:cubicBezTo>
                  <a:cubicBezTo>
                    <a:pt x="7851" y="4359"/>
                    <a:pt x="7799" y="3493"/>
                    <a:pt x="7799" y="3493"/>
                  </a:cubicBezTo>
                  <a:lnTo>
                    <a:pt x="6066" y="66"/>
                  </a:lnTo>
                  <a:cubicBezTo>
                    <a:pt x="5427" y="19"/>
                    <a:pt x="4849" y="1"/>
                    <a:pt x="4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7138773" y="3107207"/>
              <a:ext cx="143371" cy="169827"/>
            </a:xfrm>
            <a:custGeom>
              <a:avLst/>
              <a:gdLst/>
              <a:ahLst/>
              <a:cxnLst/>
              <a:rect l="l" t="t" r="r" b="b"/>
              <a:pathLst>
                <a:path w="4124" h="4885" extrusionOk="0">
                  <a:moveTo>
                    <a:pt x="2653" y="0"/>
                  </a:moveTo>
                  <a:cubicBezTo>
                    <a:pt x="3164" y="2928"/>
                    <a:pt x="1" y="3769"/>
                    <a:pt x="1" y="3769"/>
                  </a:cubicBezTo>
                  <a:lnTo>
                    <a:pt x="381" y="4884"/>
                  </a:lnTo>
                  <a:lnTo>
                    <a:pt x="2548" y="4359"/>
                  </a:lnTo>
                  <a:cubicBezTo>
                    <a:pt x="2548" y="4359"/>
                    <a:pt x="2837" y="4268"/>
                    <a:pt x="3086" y="3690"/>
                  </a:cubicBezTo>
                  <a:cubicBezTo>
                    <a:pt x="3178" y="3466"/>
                    <a:pt x="4083" y="2561"/>
                    <a:pt x="4123" y="1864"/>
                  </a:cubicBezTo>
                  <a:lnTo>
                    <a:pt x="2653" y="0"/>
                  </a:ln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0"/>
            <p:cNvSpPr/>
            <p:nvPr/>
          </p:nvSpPr>
          <p:spPr>
            <a:xfrm>
              <a:off x="7000930" y="3274705"/>
              <a:ext cx="198578" cy="850143"/>
            </a:xfrm>
            <a:custGeom>
              <a:avLst/>
              <a:gdLst/>
              <a:ahLst/>
              <a:cxnLst/>
              <a:rect l="l" t="t" r="r" b="b"/>
              <a:pathLst>
                <a:path w="5712" h="24454" extrusionOk="0">
                  <a:moveTo>
                    <a:pt x="1340" y="1"/>
                  </a:moveTo>
                  <a:cubicBezTo>
                    <a:pt x="1340" y="1"/>
                    <a:pt x="158" y="3702"/>
                    <a:pt x="80" y="4963"/>
                  </a:cubicBezTo>
                  <a:cubicBezTo>
                    <a:pt x="1" y="6223"/>
                    <a:pt x="2350" y="22871"/>
                    <a:pt x="2443" y="23448"/>
                  </a:cubicBezTo>
                  <a:cubicBezTo>
                    <a:pt x="2534" y="24000"/>
                    <a:pt x="3217" y="24354"/>
                    <a:pt x="3217" y="24354"/>
                  </a:cubicBezTo>
                  <a:cubicBezTo>
                    <a:pt x="3217" y="24354"/>
                    <a:pt x="3381" y="24454"/>
                    <a:pt x="3646" y="24454"/>
                  </a:cubicBezTo>
                  <a:cubicBezTo>
                    <a:pt x="3741" y="24454"/>
                    <a:pt x="3848" y="24441"/>
                    <a:pt x="3966" y="24406"/>
                  </a:cubicBezTo>
                  <a:cubicBezTo>
                    <a:pt x="4596" y="24236"/>
                    <a:pt x="4792" y="24026"/>
                    <a:pt x="4792" y="24026"/>
                  </a:cubicBezTo>
                  <a:cubicBezTo>
                    <a:pt x="4792" y="24026"/>
                    <a:pt x="5712" y="12144"/>
                    <a:pt x="5134" y="7904"/>
                  </a:cubicBezTo>
                  <a:cubicBezTo>
                    <a:pt x="4570" y="3662"/>
                    <a:pt x="4556"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0"/>
            <p:cNvSpPr/>
            <p:nvPr/>
          </p:nvSpPr>
          <p:spPr>
            <a:xfrm>
              <a:off x="7050227" y="3271055"/>
              <a:ext cx="321820" cy="813571"/>
            </a:xfrm>
            <a:custGeom>
              <a:avLst/>
              <a:gdLst/>
              <a:ahLst/>
              <a:cxnLst/>
              <a:rect l="l" t="t" r="r" b="b"/>
              <a:pathLst>
                <a:path w="9257" h="23402" extrusionOk="0">
                  <a:moveTo>
                    <a:pt x="4964" y="1"/>
                  </a:moveTo>
                  <a:lnTo>
                    <a:pt x="762" y="355"/>
                  </a:lnTo>
                  <a:cubicBezTo>
                    <a:pt x="762" y="355"/>
                    <a:pt x="1" y="3518"/>
                    <a:pt x="473" y="4319"/>
                  </a:cubicBezTo>
                  <a:cubicBezTo>
                    <a:pt x="2429" y="7641"/>
                    <a:pt x="3336" y="13287"/>
                    <a:pt x="3441" y="14139"/>
                  </a:cubicBezTo>
                  <a:cubicBezTo>
                    <a:pt x="3585" y="15347"/>
                    <a:pt x="6434" y="21164"/>
                    <a:pt x="7327" y="22962"/>
                  </a:cubicBezTo>
                  <a:cubicBezTo>
                    <a:pt x="7459" y="23237"/>
                    <a:pt x="7738" y="23401"/>
                    <a:pt x="8033" y="23401"/>
                  </a:cubicBezTo>
                  <a:cubicBezTo>
                    <a:pt x="8090" y="23401"/>
                    <a:pt x="8148" y="23395"/>
                    <a:pt x="8206" y="23382"/>
                  </a:cubicBezTo>
                  <a:cubicBezTo>
                    <a:pt x="8377" y="23343"/>
                    <a:pt x="8561" y="23291"/>
                    <a:pt x="8692" y="23238"/>
                  </a:cubicBezTo>
                  <a:cubicBezTo>
                    <a:pt x="9125" y="23093"/>
                    <a:pt x="9256" y="22805"/>
                    <a:pt x="9256" y="22805"/>
                  </a:cubicBezTo>
                  <a:cubicBezTo>
                    <a:pt x="9256" y="17803"/>
                    <a:pt x="7931" y="14704"/>
                    <a:pt x="7576" y="13103"/>
                  </a:cubicBezTo>
                  <a:cubicBezTo>
                    <a:pt x="7208" y="11501"/>
                    <a:pt x="7117" y="5724"/>
                    <a:pt x="6946" y="4070"/>
                  </a:cubicBezTo>
                  <a:cubicBezTo>
                    <a:pt x="6775" y="2428"/>
                    <a:pt x="4964" y="1"/>
                    <a:pt x="4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0"/>
            <p:cNvSpPr/>
            <p:nvPr/>
          </p:nvSpPr>
          <p:spPr>
            <a:xfrm>
              <a:off x="7034722" y="3254646"/>
              <a:ext cx="197222" cy="43595"/>
            </a:xfrm>
            <a:custGeom>
              <a:avLst/>
              <a:gdLst/>
              <a:ahLst/>
              <a:cxnLst/>
              <a:rect l="l" t="t" r="r" b="b"/>
              <a:pathLst>
                <a:path w="5673" h="1254" extrusionOk="0">
                  <a:moveTo>
                    <a:pt x="184" y="0"/>
                  </a:moveTo>
                  <a:lnTo>
                    <a:pt x="184" y="0"/>
                  </a:lnTo>
                  <a:cubicBezTo>
                    <a:pt x="0" y="473"/>
                    <a:pt x="249" y="958"/>
                    <a:pt x="249" y="958"/>
                  </a:cubicBezTo>
                  <a:cubicBezTo>
                    <a:pt x="840" y="1177"/>
                    <a:pt x="1560" y="1254"/>
                    <a:pt x="2279" y="1254"/>
                  </a:cubicBezTo>
                  <a:cubicBezTo>
                    <a:pt x="3976" y="1254"/>
                    <a:pt x="5672" y="827"/>
                    <a:pt x="5672" y="827"/>
                  </a:cubicBezTo>
                  <a:cubicBezTo>
                    <a:pt x="5672" y="459"/>
                    <a:pt x="5541" y="118"/>
                    <a:pt x="5541" y="118"/>
                  </a:cubicBezTo>
                  <a:cubicBezTo>
                    <a:pt x="5541" y="118"/>
                    <a:pt x="2866" y="407"/>
                    <a:pt x="1680" y="407"/>
                  </a:cubicBezTo>
                  <a:cubicBezTo>
                    <a:pt x="1653" y="407"/>
                    <a:pt x="1627" y="407"/>
                    <a:pt x="1602" y="407"/>
                  </a:cubicBezTo>
                  <a:cubicBezTo>
                    <a:pt x="657" y="380"/>
                    <a:pt x="184" y="0"/>
                    <a:pt x="184"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0"/>
            <p:cNvSpPr/>
            <p:nvPr/>
          </p:nvSpPr>
          <p:spPr>
            <a:xfrm>
              <a:off x="7063021" y="3261946"/>
              <a:ext cx="36086" cy="40606"/>
            </a:xfrm>
            <a:custGeom>
              <a:avLst/>
              <a:gdLst/>
              <a:ahLst/>
              <a:cxnLst/>
              <a:rect l="l" t="t" r="r" b="b"/>
              <a:pathLst>
                <a:path w="1038" h="1168" extrusionOk="0">
                  <a:moveTo>
                    <a:pt x="526" y="170"/>
                  </a:moveTo>
                  <a:cubicBezTo>
                    <a:pt x="709" y="170"/>
                    <a:pt x="867" y="354"/>
                    <a:pt x="867" y="578"/>
                  </a:cubicBezTo>
                  <a:cubicBezTo>
                    <a:pt x="867" y="814"/>
                    <a:pt x="709" y="997"/>
                    <a:pt x="526" y="997"/>
                  </a:cubicBezTo>
                  <a:cubicBezTo>
                    <a:pt x="328" y="997"/>
                    <a:pt x="171" y="814"/>
                    <a:pt x="171" y="578"/>
                  </a:cubicBezTo>
                  <a:cubicBezTo>
                    <a:pt x="171" y="354"/>
                    <a:pt x="328" y="170"/>
                    <a:pt x="526" y="170"/>
                  </a:cubicBezTo>
                  <a:close/>
                  <a:moveTo>
                    <a:pt x="526" y="0"/>
                  </a:moveTo>
                  <a:cubicBezTo>
                    <a:pt x="237" y="0"/>
                    <a:pt x="0" y="263"/>
                    <a:pt x="0" y="578"/>
                  </a:cubicBezTo>
                  <a:cubicBezTo>
                    <a:pt x="0" y="906"/>
                    <a:pt x="237" y="1167"/>
                    <a:pt x="526" y="1167"/>
                  </a:cubicBezTo>
                  <a:cubicBezTo>
                    <a:pt x="801" y="1167"/>
                    <a:pt x="1037" y="906"/>
                    <a:pt x="1037" y="578"/>
                  </a:cubicBezTo>
                  <a:cubicBezTo>
                    <a:pt x="1037" y="263"/>
                    <a:pt x="801"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0"/>
            <p:cNvSpPr/>
            <p:nvPr/>
          </p:nvSpPr>
          <p:spPr>
            <a:xfrm>
              <a:off x="6899625" y="3132308"/>
              <a:ext cx="267482" cy="209042"/>
            </a:xfrm>
            <a:custGeom>
              <a:avLst/>
              <a:gdLst/>
              <a:ahLst/>
              <a:cxnLst/>
              <a:rect l="l" t="t" r="r" b="b"/>
              <a:pathLst>
                <a:path w="7694" h="6013" extrusionOk="0">
                  <a:moveTo>
                    <a:pt x="5159" y="1"/>
                  </a:moveTo>
                  <a:lnTo>
                    <a:pt x="0" y="53"/>
                  </a:lnTo>
                  <a:lnTo>
                    <a:pt x="2547" y="6013"/>
                  </a:lnTo>
                  <a:lnTo>
                    <a:pt x="7694" y="5960"/>
                  </a:lnTo>
                  <a:lnTo>
                    <a:pt x="5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0"/>
            <p:cNvSpPr/>
            <p:nvPr/>
          </p:nvSpPr>
          <p:spPr>
            <a:xfrm>
              <a:off x="7047933" y="3213136"/>
              <a:ext cx="95882" cy="58649"/>
            </a:xfrm>
            <a:custGeom>
              <a:avLst/>
              <a:gdLst/>
              <a:ahLst/>
              <a:cxnLst/>
              <a:rect l="l" t="t" r="r" b="b"/>
              <a:pathLst>
                <a:path w="2758" h="1687" extrusionOk="0">
                  <a:moveTo>
                    <a:pt x="1358" y="0"/>
                  </a:moveTo>
                  <a:cubicBezTo>
                    <a:pt x="1343" y="0"/>
                    <a:pt x="1332" y="4"/>
                    <a:pt x="1327" y="13"/>
                  </a:cubicBezTo>
                  <a:cubicBezTo>
                    <a:pt x="1287" y="78"/>
                    <a:pt x="1629" y="524"/>
                    <a:pt x="1629" y="524"/>
                  </a:cubicBezTo>
                  <a:lnTo>
                    <a:pt x="1642" y="538"/>
                  </a:lnTo>
                  <a:cubicBezTo>
                    <a:pt x="1488" y="651"/>
                    <a:pt x="1244" y="679"/>
                    <a:pt x="996" y="679"/>
                  </a:cubicBezTo>
                  <a:cubicBezTo>
                    <a:pt x="742" y="679"/>
                    <a:pt x="484" y="649"/>
                    <a:pt x="318" y="649"/>
                  </a:cubicBezTo>
                  <a:cubicBezTo>
                    <a:pt x="232" y="649"/>
                    <a:pt x="170" y="657"/>
                    <a:pt x="146" y="682"/>
                  </a:cubicBezTo>
                  <a:cubicBezTo>
                    <a:pt x="1" y="827"/>
                    <a:pt x="356" y="1142"/>
                    <a:pt x="539" y="1326"/>
                  </a:cubicBezTo>
                  <a:cubicBezTo>
                    <a:pt x="691" y="1466"/>
                    <a:pt x="1083" y="1686"/>
                    <a:pt x="1451" y="1686"/>
                  </a:cubicBezTo>
                  <a:cubicBezTo>
                    <a:pt x="1530" y="1686"/>
                    <a:pt x="1607" y="1676"/>
                    <a:pt x="1681" y="1653"/>
                  </a:cubicBezTo>
                  <a:cubicBezTo>
                    <a:pt x="1984" y="1562"/>
                    <a:pt x="2469" y="1469"/>
                    <a:pt x="2469" y="1469"/>
                  </a:cubicBezTo>
                  <a:lnTo>
                    <a:pt x="2758" y="944"/>
                  </a:lnTo>
                  <a:lnTo>
                    <a:pt x="2378" y="485"/>
                  </a:lnTo>
                  <a:cubicBezTo>
                    <a:pt x="2378" y="485"/>
                    <a:pt x="2128" y="249"/>
                    <a:pt x="1944" y="209"/>
                  </a:cubicBezTo>
                  <a:cubicBezTo>
                    <a:pt x="1772" y="175"/>
                    <a:pt x="1460" y="0"/>
                    <a:pt x="135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0"/>
            <p:cNvSpPr/>
            <p:nvPr/>
          </p:nvSpPr>
          <p:spPr>
            <a:xfrm>
              <a:off x="6909185" y="3162240"/>
              <a:ext cx="29342" cy="35147"/>
            </a:xfrm>
            <a:custGeom>
              <a:avLst/>
              <a:gdLst/>
              <a:ahLst/>
              <a:cxnLst/>
              <a:rect l="l" t="t" r="r" b="b"/>
              <a:pathLst>
                <a:path w="844" h="1011" extrusionOk="0">
                  <a:moveTo>
                    <a:pt x="522" y="0"/>
                  </a:moveTo>
                  <a:cubicBezTo>
                    <a:pt x="335" y="0"/>
                    <a:pt x="119" y="242"/>
                    <a:pt x="119" y="242"/>
                  </a:cubicBezTo>
                  <a:cubicBezTo>
                    <a:pt x="0" y="348"/>
                    <a:pt x="198" y="912"/>
                    <a:pt x="394" y="1004"/>
                  </a:cubicBezTo>
                  <a:cubicBezTo>
                    <a:pt x="404" y="1009"/>
                    <a:pt x="414" y="1011"/>
                    <a:pt x="424" y="1011"/>
                  </a:cubicBezTo>
                  <a:cubicBezTo>
                    <a:pt x="617" y="1011"/>
                    <a:pt x="844" y="220"/>
                    <a:pt x="644" y="45"/>
                  </a:cubicBezTo>
                  <a:cubicBezTo>
                    <a:pt x="607" y="13"/>
                    <a:pt x="565" y="0"/>
                    <a:pt x="522"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0"/>
            <p:cNvSpPr/>
            <p:nvPr/>
          </p:nvSpPr>
          <p:spPr>
            <a:xfrm>
              <a:off x="7124172" y="2985773"/>
              <a:ext cx="257470" cy="287785"/>
            </a:xfrm>
            <a:custGeom>
              <a:avLst/>
              <a:gdLst/>
              <a:ahLst/>
              <a:cxnLst/>
              <a:rect l="l" t="t" r="r" b="b"/>
              <a:pathLst>
                <a:path w="7406" h="8278" extrusionOk="0">
                  <a:moveTo>
                    <a:pt x="2613" y="1"/>
                  </a:moveTo>
                  <a:cubicBezTo>
                    <a:pt x="2613" y="1"/>
                    <a:pt x="972" y="2404"/>
                    <a:pt x="1536" y="2955"/>
                  </a:cubicBezTo>
                  <a:cubicBezTo>
                    <a:pt x="3598" y="5016"/>
                    <a:pt x="4083" y="5397"/>
                    <a:pt x="4083" y="5844"/>
                  </a:cubicBezTo>
                  <a:cubicBezTo>
                    <a:pt x="4097" y="6080"/>
                    <a:pt x="421" y="7262"/>
                    <a:pt x="421" y="7262"/>
                  </a:cubicBezTo>
                  <a:cubicBezTo>
                    <a:pt x="66" y="7511"/>
                    <a:pt x="1" y="8062"/>
                    <a:pt x="1" y="8062"/>
                  </a:cubicBezTo>
                  <a:cubicBezTo>
                    <a:pt x="948" y="8216"/>
                    <a:pt x="1796" y="8278"/>
                    <a:pt x="2546" y="8278"/>
                  </a:cubicBezTo>
                  <a:cubicBezTo>
                    <a:pt x="5256" y="8278"/>
                    <a:pt x="6682" y="7463"/>
                    <a:pt x="6867" y="7195"/>
                  </a:cubicBezTo>
                  <a:cubicBezTo>
                    <a:pt x="7406" y="6395"/>
                    <a:pt x="5988" y="3598"/>
                    <a:pt x="5147" y="2089"/>
                  </a:cubicBezTo>
                  <a:cubicBezTo>
                    <a:pt x="4083" y="158"/>
                    <a:pt x="2613" y="1"/>
                    <a:pt x="2613"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0"/>
            <p:cNvSpPr/>
            <p:nvPr/>
          </p:nvSpPr>
          <p:spPr>
            <a:xfrm>
              <a:off x="7095873" y="2910020"/>
              <a:ext cx="81281" cy="89763"/>
            </a:xfrm>
            <a:custGeom>
              <a:avLst/>
              <a:gdLst/>
              <a:ahLst/>
              <a:cxnLst/>
              <a:rect l="l" t="t" r="r" b="b"/>
              <a:pathLst>
                <a:path w="2338" h="2582" extrusionOk="0">
                  <a:moveTo>
                    <a:pt x="1996" y="0"/>
                  </a:moveTo>
                  <a:lnTo>
                    <a:pt x="1891" y="14"/>
                  </a:lnTo>
                  <a:lnTo>
                    <a:pt x="66" y="329"/>
                  </a:lnTo>
                  <a:cubicBezTo>
                    <a:pt x="66" y="329"/>
                    <a:pt x="106" y="814"/>
                    <a:pt x="106" y="1274"/>
                  </a:cubicBezTo>
                  <a:lnTo>
                    <a:pt x="106" y="1287"/>
                  </a:lnTo>
                  <a:cubicBezTo>
                    <a:pt x="106" y="1681"/>
                    <a:pt x="1" y="2285"/>
                    <a:pt x="132" y="2377"/>
                  </a:cubicBezTo>
                  <a:cubicBezTo>
                    <a:pt x="393" y="2525"/>
                    <a:pt x="734" y="2582"/>
                    <a:pt x="1070" y="2582"/>
                  </a:cubicBezTo>
                  <a:cubicBezTo>
                    <a:pt x="1629" y="2582"/>
                    <a:pt x="2170" y="2423"/>
                    <a:pt x="2285" y="2258"/>
                  </a:cubicBezTo>
                  <a:cubicBezTo>
                    <a:pt x="2338" y="2193"/>
                    <a:pt x="2272" y="1970"/>
                    <a:pt x="2193" y="1563"/>
                  </a:cubicBezTo>
                  <a:cubicBezTo>
                    <a:pt x="2128" y="1196"/>
                    <a:pt x="1996" y="630"/>
                    <a:pt x="1996"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p:nvPr/>
          </p:nvSpPr>
          <p:spPr>
            <a:xfrm>
              <a:off x="7098133" y="2910472"/>
              <a:ext cx="63516" cy="50687"/>
            </a:xfrm>
            <a:custGeom>
              <a:avLst/>
              <a:gdLst/>
              <a:ahLst/>
              <a:cxnLst/>
              <a:rect l="l" t="t" r="r" b="b"/>
              <a:pathLst>
                <a:path w="1827" h="1458" extrusionOk="0">
                  <a:moveTo>
                    <a:pt x="1826" y="1"/>
                  </a:moveTo>
                  <a:lnTo>
                    <a:pt x="1" y="316"/>
                  </a:lnTo>
                  <a:cubicBezTo>
                    <a:pt x="1" y="316"/>
                    <a:pt x="27" y="999"/>
                    <a:pt x="41" y="1458"/>
                  </a:cubicBezTo>
                  <a:cubicBezTo>
                    <a:pt x="1051" y="1445"/>
                    <a:pt x="1603" y="447"/>
                    <a:pt x="1826" y="1"/>
                  </a:cubicBezTo>
                  <a:close/>
                </a:path>
              </a:pathLst>
            </a:custGeom>
            <a:solidFill>
              <a:srgbClr val="F48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0"/>
            <p:cNvSpPr/>
            <p:nvPr/>
          </p:nvSpPr>
          <p:spPr>
            <a:xfrm>
              <a:off x="7049323" y="2802736"/>
              <a:ext cx="128283" cy="147056"/>
            </a:xfrm>
            <a:custGeom>
              <a:avLst/>
              <a:gdLst/>
              <a:ahLst/>
              <a:cxnLst/>
              <a:rect l="l" t="t" r="r" b="b"/>
              <a:pathLst>
                <a:path w="3690" h="4230" extrusionOk="0">
                  <a:moveTo>
                    <a:pt x="2092" y="1"/>
                  </a:moveTo>
                  <a:cubicBezTo>
                    <a:pt x="2009" y="1"/>
                    <a:pt x="1920" y="5"/>
                    <a:pt x="1825" y="14"/>
                  </a:cubicBezTo>
                  <a:cubicBezTo>
                    <a:pt x="289" y="172"/>
                    <a:pt x="79" y="789"/>
                    <a:pt x="39" y="1301"/>
                  </a:cubicBezTo>
                  <a:cubicBezTo>
                    <a:pt x="1" y="1820"/>
                    <a:pt x="643" y="4230"/>
                    <a:pt x="1267" y="4230"/>
                  </a:cubicBezTo>
                  <a:cubicBezTo>
                    <a:pt x="1274" y="4230"/>
                    <a:pt x="1281" y="4230"/>
                    <a:pt x="1287" y="4229"/>
                  </a:cubicBezTo>
                  <a:cubicBezTo>
                    <a:pt x="1287" y="4229"/>
                    <a:pt x="3689" y="3888"/>
                    <a:pt x="3453" y="2404"/>
                  </a:cubicBezTo>
                  <a:cubicBezTo>
                    <a:pt x="3231" y="1000"/>
                    <a:pt x="3345" y="1"/>
                    <a:pt x="209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a:off x="7074875" y="2794010"/>
              <a:ext cx="118722" cy="75510"/>
            </a:xfrm>
            <a:custGeom>
              <a:avLst/>
              <a:gdLst/>
              <a:ahLst/>
              <a:cxnLst/>
              <a:rect l="l" t="t" r="r" b="b"/>
              <a:pathLst>
                <a:path w="3415" h="2172" extrusionOk="0">
                  <a:moveTo>
                    <a:pt x="753" y="0"/>
                  </a:moveTo>
                  <a:cubicBezTo>
                    <a:pt x="416" y="0"/>
                    <a:pt x="121" y="102"/>
                    <a:pt x="1" y="410"/>
                  </a:cubicBezTo>
                  <a:cubicBezTo>
                    <a:pt x="1" y="410"/>
                    <a:pt x="932" y="2051"/>
                    <a:pt x="1970" y="2156"/>
                  </a:cubicBezTo>
                  <a:cubicBezTo>
                    <a:pt x="2095" y="2167"/>
                    <a:pt x="2211" y="2172"/>
                    <a:pt x="2318" y="2172"/>
                  </a:cubicBezTo>
                  <a:cubicBezTo>
                    <a:pt x="3109" y="2172"/>
                    <a:pt x="3414" y="1907"/>
                    <a:pt x="3414" y="1907"/>
                  </a:cubicBezTo>
                  <a:cubicBezTo>
                    <a:pt x="3414" y="1907"/>
                    <a:pt x="2548" y="1420"/>
                    <a:pt x="2219" y="384"/>
                  </a:cubicBezTo>
                  <a:cubicBezTo>
                    <a:pt x="2219" y="384"/>
                    <a:pt x="1407"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a:off x="7032879" y="2804543"/>
              <a:ext cx="48428" cy="79508"/>
            </a:xfrm>
            <a:custGeom>
              <a:avLst/>
              <a:gdLst/>
              <a:ahLst/>
              <a:cxnLst/>
              <a:rect l="l" t="t" r="r" b="b"/>
              <a:pathLst>
                <a:path w="1393" h="2287" extrusionOk="0">
                  <a:moveTo>
                    <a:pt x="981" y="1"/>
                  </a:moveTo>
                  <a:cubicBezTo>
                    <a:pt x="823" y="1"/>
                    <a:pt x="635" y="98"/>
                    <a:pt x="447" y="422"/>
                  </a:cubicBezTo>
                  <a:cubicBezTo>
                    <a:pt x="1" y="1170"/>
                    <a:pt x="684" y="2286"/>
                    <a:pt x="684" y="2286"/>
                  </a:cubicBezTo>
                  <a:cubicBezTo>
                    <a:pt x="552" y="1735"/>
                    <a:pt x="644" y="1249"/>
                    <a:pt x="789" y="868"/>
                  </a:cubicBezTo>
                  <a:cubicBezTo>
                    <a:pt x="933" y="475"/>
                    <a:pt x="1393" y="225"/>
                    <a:pt x="1393" y="225"/>
                  </a:cubicBezTo>
                  <a:cubicBezTo>
                    <a:pt x="1393" y="225"/>
                    <a:pt x="1221" y="1"/>
                    <a:pt x="981" y="1"/>
                  </a:cubicBezTo>
                  <a:close/>
                </a:path>
              </a:pathLst>
            </a:custGeom>
            <a:solidFill>
              <a:srgbClr val="0B3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407246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432261" y="231927"/>
            <a:ext cx="8365721" cy="765599"/>
          </a:xfrm>
          <a:prstGeom prst="rect">
            <a:avLst/>
          </a:prstGeom>
        </p:spPr>
        <p:txBody>
          <a:bodyPr spcFirstLastPara="1" wrap="square" lIns="91425" tIns="91425" rIns="91425" bIns="91425" anchor="t" anchorCtr="0">
            <a:noAutofit/>
          </a:bodyPr>
          <a:lstStyle/>
          <a:p>
            <a:pPr lvl="0"/>
            <a:r>
              <a:rPr lang="en" sz="3600" dirty="0" smtClean="0"/>
              <a:t>05. Các tác động của công nghệ đến các kênh phân phối</a:t>
            </a:r>
            <a:endParaRPr sz="3600" dirty="0"/>
          </a:p>
        </p:txBody>
      </p:sp>
      <p:sp>
        <p:nvSpPr>
          <p:cNvPr id="374" name="Google Shape;374;p37"/>
          <p:cNvSpPr txBox="1">
            <a:spLocks noGrp="1"/>
          </p:cNvSpPr>
          <p:nvPr>
            <p:ph type="subTitle" idx="4"/>
          </p:nvPr>
        </p:nvSpPr>
        <p:spPr>
          <a:xfrm>
            <a:off x="642367" y="1463039"/>
            <a:ext cx="8314085" cy="4729943"/>
          </a:xfrm>
          <a:prstGeom prst="rect">
            <a:avLst/>
          </a:prstGeom>
        </p:spPr>
        <p:txBody>
          <a:bodyPr spcFirstLastPara="1" wrap="square" lIns="91425" tIns="91425" rIns="91425" bIns="91425" anchor="t" anchorCtr="0">
            <a:noAutofit/>
          </a:bodyPr>
          <a:lstStyle/>
          <a:p>
            <a:pPr algn="l" fontAlgn="base"/>
            <a:r>
              <a:rPr lang="en-US" sz="2000" dirty="0" smtClean="0"/>
              <a:t>1. </a:t>
            </a:r>
            <a:r>
              <a:rPr lang="en-US" sz="2000" dirty="0" err="1" smtClean="0"/>
              <a:t>Cái</a:t>
            </a:r>
            <a:r>
              <a:rPr lang="en-US" sz="2000" dirty="0" smtClean="0"/>
              <a:t> </a:t>
            </a:r>
            <a:r>
              <a:rPr lang="en-US" sz="2000" dirty="0"/>
              <a:t>“</a:t>
            </a:r>
            <a:r>
              <a:rPr lang="en-US" sz="2000" dirty="0" err="1"/>
              <a:t>chết</a:t>
            </a:r>
            <a:r>
              <a:rPr lang="en-US" sz="2000" dirty="0"/>
              <a:t>” </a:t>
            </a:r>
            <a:r>
              <a:rPr lang="en-US" sz="2000" dirty="0" err="1"/>
              <a:t>của</a:t>
            </a:r>
            <a:r>
              <a:rPr lang="en-US" sz="2000" dirty="0"/>
              <a:t> </a:t>
            </a:r>
            <a:r>
              <a:rPr lang="en-US" sz="2000" dirty="0" err="1"/>
              <a:t>khoảng</a:t>
            </a:r>
            <a:r>
              <a:rPr lang="en-US" sz="2000" dirty="0"/>
              <a:t> </a:t>
            </a:r>
            <a:r>
              <a:rPr lang="en-US" sz="2000" dirty="0" err="1"/>
              <a:t>cách</a:t>
            </a:r>
            <a:r>
              <a:rPr lang="en-US" sz="2000" dirty="0"/>
              <a:t> </a:t>
            </a:r>
            <a:r>
              <a:rPr lang="en-US" sz="2000" dirty="0" err="1"/>
              <a:t>và</a:t>
            </a:r>
            <a:r>
              <a:rPr lang="en-US" sz="2000" dirty="0"/>
              <a:t> </a:t>
            </a:r>
            <a:r>
              <a:rPr lang="en-US" sz="2000" dirty="0" err="1"/>
              <a:t>sự</a:t>
            </a:r>
            <a:r>
              <a:rPr lang="en-US" sz="2000" dirty="0"/>
              <a:t> </a:t>
            </a:r>
            <a:r>
              <a:rPr lang="en-US" sz="2000" dirty="0" err="1"/>
              <a:t>sắp</a:t>
            </a:r>
            <a:r>
              <a:rPr lang="en-US" sz="2000" dirty="0"/>
              <a:t> </a:t>
            </a:r>
            <a:r>
              <a:rPr lang="en-US" sz="2000" dirty="0" err="1"/>
              <a:t>xếp</a:t>
            </a:r>
            <a:r>
              <a:rPr lang="en-US" sz="2000" dirty="0"/>
              <a:t> </a:t>
            </a:r>
            <a:r>
              <a:rPr lang="en-US" sz="2000" dirty="0" err="1"/>
              <a:t>lại</a:t>
            </a:r>
            <a:r>
              <a:rPr lang="en-US" sz="2000" dirty="0"/>
              <a:t>/</a:t>
            </a:r>
            <a:r>
              <a:rPr lang="en-US" sz="2000" dirty="0" err="1"/>
              <a:t>phân</a:t>
            </a:r>
            <a:r>
              <a:rPr lang="en-US" sz="2000" dirty="0"/>
              <a:t> </a:t>
            </a:r>
            <a:r>
              <a:rPr lang="en-US" sz="2000" dirty="0" err="1"/>
              <a:t>loại</a:t>
            </a:r>
            <a:r>
              <a:rPr lang="en-US" sz="2000" dirty="0"/>
              <a:t> </a:t>
            </a:r>
          </a:p>
          <a:p>
            <a:pPr algn="l" fontAlgn="base"/>
            <a:r>
              <a:rPr lang="en-US" sz="2000" dirty="0" smtClean="0"/>
              <a:t>2. </a:t>
            </a:r>
            <a:r>
              <a:rPr lang="en-US" sz="2000" dirty="0" err="1" smtClean="0"/>
              <a:t>Cái</a:t>
            </a:r>
            <a:r>
              <a:rPr lang="en-US" sz="2000" dirty="0" smtClean="0"/>
              <a:t> </a:t>
            </a:r>
            <a:r>
              <a:rPr lang="en-US" sz="2000" dirty="0"/>
              <a:t>“</a:t>
            </a:r>
            <a:r>
              <a:rPr lang="en-US" sz="2000" dirty="0" err="1"/>
              <a:t>chết</a:t>
            </a:r>
            <a:r>
              <a:rPr lang="en-US" sz="2000" dirty="0"/>
              <a:t>” </a:t>
            </a:r>
            <a:r>
              <a:rPr lang="en-US" sz="2000" dirty="0" err="1"/>
              <a:t>của</a:t>
            </a:r>
            <a:r>
              <a:rPr lang="en-US" sz="2000" dirty="0"/>
              <a:t> </a:t>
            </a:r>
            <a:r>
              <a:rPr lang="en-US" sz="2000" dirty="0" err="1"/>
              <a:t>khoảng</a:t>
            </a:r>
            <a:r>
              <a:rPr lang="en-US" sz="2000" dirty="0"/>
              <a:t> </a:t>
            </a:r>
            <a:r>
              <a:rPr lang="en-US" sz="2000" dirty="0" err="1"/>
              <a:t>cách</a:t>
            </a:r>
            <a:r>
              <a:rPr lang="en-US" sz="2000" dirty="0"/>
              <a:t> </a:t>
            </a:r>
            <a:r>
              <a:rPr lang="en-US" sz="2000" dirty="0" err="1"/>
              <a:t>và</a:t>
            </a:r>
            <a:r>
              <a:rPr lang="en-US" sz="2000" dirty="0"/>
              <a:t> </a:t>
            </a:r>
            <a:r>
              <a:rPr lang="en-US" sz="2000" dirty="0" err="1"/>
              <a:t>định</a:t>
            </a:r>
            <a:r>
              <a:rPr lang="en-US" sz="2000" dirty="0"/>
              <a:t> </a:t>
            </a:r>
            <a:r>
              <a:rPr lang="en-US" sz="2000" dirty="0" err="1"/>
              <a:t>kỳ</a:t>
            </a:r>
            <a:r>
              <a:rPr lang="en-US" sz="2000" dirty="0"/>
              <a:t> </a:t>
            </a:r>
            <a:r>
              <a:rPr lang="en-US" sz="2000" dirty="0" err="1"/>
              <a:t>giao</a:t>
            </a:r>
            <a:r>
              <a:rPr lang="en-US" sz="2000" dirty="0"/>
              <a:t> </a:t>
            </a:r>
            <a:r>
              <a:rPr lang="en-US" sz="2000" dirty="0" err="1"/>
              <a:t>dịch</a:t>
            </a:r>
            <a:r>
              <a:rPr lang="en-US" sz="2000" dirty="0"/>
              <a:t> </a:t>
            </a:r>
          </a:p>
          <a:p>
            <a:pPr algn="l" fontAlgn="base"/>
            <a:r>
              <a:rPr lang="en-US" sz="2000" dirty="0" smtClean="0"/>
              <a:t>3. “</a:t>
            </a:r>
            <a:r>
              <a:rPr lang="en-US" sz="2000" dirty="0" err="1" smtClean="0"/>
              <a:t>Cái</a:t>
            </a:r>
            <a:r>
              <a:rPr lang="en-US" sz="2000" dirty="0" smtClean="0"/>
              <a:t> </a:t>
            </a:r>
            <a:r>
              <a:rPr lang="en-US" sz="2000" dirty="0" err="1"/>
              <a:t>chết</a:t>
            </a:r>
            <a:r>
              <a:rPr lang="en-US" sz="2000" dirty="0"/>
              <a:t>” </a:t>
            </a:r>
            <a:r>
              <a:rPr lang="en-US" sz="2000" dirty="0" err="1"/>
              <a:t>của</a:t>
            </a:r>
            <a:r>
              <a:rPr lang="en-US" sz="2000" dirty="0"/>
              <a:t> </a:t>
            </a:r>
            <a:r>
              <a:rPr lang="en-US" sz="2000" dirty="0" err="1"/>
              <a:t>khoảng</a:t>
            </a:r>
            <a:r>
              <a:rPr lang="en-US" sz="2000" dirty="0"/>
              <a:t> </a:t>
            </a:r>
            <a:r>
              <a:rPr lang="en-US" sz="2000" dirty="0" err="1"/>
              <a:t>cách</a:t>
            </a:r>
            <a:r>
              <a:rPr lang="en-US" sz="2000" dirty="0"/>
              <a:t> </a:t>
            </a:r>
            <a:r>
              <a:rPr lang="en-US" sz="2000" dirty="0" err="1"/>
              <a:t>và</a:t>
            </a:r>
            <a:r>
              <a:rPr lang="en-US" sz="2000" dirty="0"/>
              <a:t> </a:t>
            </a:r>
            <a:r>
              <a:rPr lang="en-US" sz="2000" dirty="0" err="1"/>
              <a:t>hoạt</a:t>
            </a:r>
            <a:r>
              <a:rPr lang="en-US" sz="2000" dirty="0"/>
              <a:t> </a:t>
            </a:r>
            <a:r>
              <a:rPr lang="en-US" sz="2000" dirty="0" err="1"/>
              <a:t>động</a:t>
            </a:r>
            <a:r>
              <a:rPr lang="en-US" sz="2000" dirty="0"/>
              <a:t> </a:t>
            </a:r>
            <a:r>
              <a:rPr lang="en-US" sz="2000" dirty="0" err="1"/>
              <a:t>tìm</a:t>
            </a:r>
            <a:r>
              <a:rPr lang="en-US" sz="2000" dirty="0"/>
              <a:t> </a:t>
            </a:r>
            <a:r>
              <a:rPr lang="en-US" sz="2000" dirty="0" err="1"/>
              <a:t>kiếm</a:t>
            </a:r>
            <a:r>
              <a:rPr lang="en-US" sz="2000" dirty="0"/>
              <a:t> </a:t>
            </a:r>
          </a:p>
          <a:p>
            <a:pPr algn="l" fontAlgn="base"/>
            <a:r>
              <a:rPr lang="en-US" sz="2000" dirty="0" smtClean="0"/>
              <a:t>4. </a:t>
            </a:r>
            <a:r>
              <a:rPr lang="en-US" sz="2000" dirty="0" err="1" smtClean="0"/>
              <a:t>Sự</a:t>
            </a:r>
            <a:r>
              <a:rPr lang="en-US" sz="2000" dirty="0" smtClean="0"/>
              <a:t> </a:t>
            </a:r>
            <a:r>
              <a:rPr lang="en-US" sz="2000" dirty="0" err="1"/>
              <a:t>đồng</a:t>
            </a:r>
            <a:r>
              <a:rPr lang="en-US" sz="2000" dirty="0"/>
              <a:t> </a:t>
            </a:r>
            <a:r>
              <a:rPr lang="en-US" sz="2000" dirty="0" err="1"/>
              <a:t>nhất</a:t>
            </a:r>
            <a:r>
              <a:rPr lang="en-US" sz="2000" dirty="0"/>
              <a:t> </a:t>
            </a:r>
            <a:r>
              <a:rPr lang="en-US" sz="2000" dirty="0" err="1"/>
              <a:t>về</a:t>
            </a:r>
            <a:r>
              <a:rPr lang="en-US" sz="2000" dirty="0"/>
              <a:t> </a:t>
            </a:r>
            <a:r>
              <a:rPr lang="en-US" sz="2000" dirty="0" err="1"/>
              <a:t>thời</a:t>
            </a:r>
            <a:r>
              <a:rPr lang="en-US" sz="2000" dirty="0"/>
              <a:t> </a:t>
            </a:r>
            <a:r>
              <a:rPr lang="en-US" sz="2000" dirty="0" err="1"/>
              <a:t>gian</a:t>
            </a:r>
            <a:r>
              <a:rPr lang="en-US" sz="2000" dirty="0"/>
              <a:t> </a:t>
            </a:r>
            <a:r>
              <a:rPr lang="en-US" sz="2000" dirty="0" err="1"/>
              <a:t>và</a:t>
            </a:r>
            <a:r>
              <a:rPr lang="en-US" sz="2000" dirty="0"/>
              <a:t> </a:t>
            </a:r>
            <a:r>
              <a:rPr lang="en-US" sz="2000" dirty="0" err="1"/>
              <a:t>sự</a:t>
            </a:r>
            <a:r>
              <a:rPr lang="en-US" sz="2000" dirty="0"/>
              <a:t> </a:t>
            </a:r>
            <a:r>
              <a:rPr lang="en-US" sz="2000" dirty="0" err="1"/>
              <a:t>sắp</a:t>
            </a:r>
            <a:r>
              <a:rPr lang="en-US" sz="2000" dirty="0"/>
              <a:t> </a:t>
            </a:r>
            <a:r>
              <a:rPr lang="en-US" sz="2000" dirty="0" err="1"/>
              <a:t>xếp</a:t>
            </a:r>
            <a:r>
              <a:rPr lang="en-US" sz="2000" dirty="0"/>
              <a:t> </a:t>
            </a:r>
            <a:r>
              <a:rPr lang="en-US" sz="2000" dirty="0" err="1"/>
              <a:t>lại</a:t>
            </a:r>
            <a:r>
              <a:rPr lang="en-US" sz="2000" dirty="0"/>
              <a:t>/</a:t>
            </a:r>
            <a:r>
              <a:rPr lang="en-US" sz="2000" dirty="0" err="1"/>
              <a:t>phân</a:t>
            </a:r>
            <a:r>
              <a:rPr lang="en-US" sz="2000" dirty="0"/>
              <a:t> </a:t>
            </a:r>
            <a:r>
              <a:rPr lang="en-US" sz="2000" dirty="0" err="1"/>
              <a:t>loại</a:t>
            </a:r>
            <a:r>
              <a:rPr lang="en-US" sz="2000" dirty="0"/>
              <a:t> </a:t>
            </a:r>
          </a:p>
          <a:p>
            <a:pPr algn="l" fontAlgn="base"/>
            <a:r>
              <a:rPr lang="en-US" sz="2000" dirty="0" smtClean="0"/>
              <a:t>5. </a:t>
            </a:r>
            <a:r>
              <a:rPr lang="en-US" sz="2000" dirty="0" err="1" smtClean="0"/>
              <a:t>Sự</a:t>
            </a:r>
            <a:r>
              <a:rPr lang="en-US" sz="2000" dirty="0" smtClean="0"/>
              <a:t> </a:t>
            </a:r>
            <a:r>
              <a:rPr lang="en-US" sz="2000" dirty="0" err="1"/>
              <a:t>đồng</a:t>
            </a:r>
            <a:r>
              <a:rPr lang="en-US" sz="2000" dirty="0"/>
              <a:t> </a:t>
            </a:r>
            <a:r>
              <a:rPr lang="en-US" sz="2000" dirty="0" err="1"/>
              <a:t>nhất</a:t>
            </a:r>
            <a:r>
              <a:rPr lang="en-US" sz="2000" dirty="0"/>
              <a:t> </a:t>
            </a:r>
            <a:r>
              <a:rPr lang="en-US" sz="2000" dirty="0" err="1"/>
              <a:t>về</a:t>
            </a:r>
            <a:r>
              <a:rPr lang="en-US" sz="2000" dirty="0"/>
              <a:t> </a:t>
            </a:r>
            <a:r>
              <a:rPr lang="en-US" sz="2000" dirty="0" err="1"/>
              <a:t>thời</a:t>
            </a:r>
            <a:r>
              <a:rPr lang="en-US" sz="2000" dirty="0"/>
              <a:t> </a:t>
            </a:r>
            <a:r>
              <a:rPr lang="en-US" sz="2000" dirty="0" err="1"/>
              <a:t>gian</a:t>
            </a:r>
            <a:r>
              <a:rPr lang="en-US" sz="2000" dirty="0"/>
              <a:t> </a:t>
            </a:r>
            <a:r>
              <a:rPr lang="en-US" sz="2000" dirty="0" err="1"/>
              <a:t>và</a:t>
            </a:r>
            <a:r>
              <a:rPr lang="en-US" sz="2000" dirty="0"/>
              <a:t> </a:t>
            </a:r>
            <a:r>
              <a:rPr lang="en-US" sz="2000" dirty="0" err="1"/>
              <a:t>định</a:t>
            </a:r>
            <a:r>
              <a:rPr lang="en-US" sz="2000" dirty="0"/>
              <a:t> </a:t>
            </a:r>
            <a:r>
              <a:rPr lang="en-US" sz="2000" dirty="0" err="1"/>
              <a:t>kỳ</a:t>
            </a:r>
            <a:r>
              <a:rPr lang="en-US" sz="2000" dirty="0"/>
              <a:t> </a:t>
            </a:r>
            <a:r>
              <a:rPr lang="en-US" sz="2000" dirty="0" err="1"/>
              <a:t>giao</a:t>
            </a:r>
            <a:r>
              <a:rPr lang="en-US" sz="2000" dirty="0"/>
              <a:t> </a:t>
            </a:r>
            <a:r>
              <a:rPr lang="en-US" sz="2000" dirty="0" err="1"/>
              <a:t>dịch</a:t>
            </a:r>
            <a:r>
              <a:rPr lang="en-US" sz="2000" dirty="0"/>
              <a:t> </a:t>
            </a:r>
          </a:p>
          <a:p>
            <a:pPr algn="l" fontAlgn="base"/>
            <a:r>
              <a:rPr lang="en-US" sz="2000" dirty="0" smtClean="0"/>
              <a:t>6. </a:t>
            </a:r>
            <a:r>
              <a:rPr lang="en-US" sz="2000" dirty="0" err="1" smtClean="0"/>
              <a:t>Sự</a:t>
            </a:r>
            <a:r>
              <a:rPr lang="en-US" sz="2000" dirty="0" smtClean="0"/>
              <a:t> </a:t>
            </a:r>
            <a:r>
              <a:rPr lang="en-US" sz="2000" dirty="0" err="1"/>
              <a:t>đồng</a:t>
            </a:r>
            <a:r>
              <a:rPr lang="en-US" sz="2000" dirty="0"/>
              <a:t> </a:t>
            </a:r>
            <a:r>
              <a:rPr lang="en-US" sz="2000" dirty="0" err="1"/>
              <a:t>nhất</a:t>
            </a:r>
            <a:r>
              <a:rPr lang="en-US" sz="2000" dirty="0"/>
              <a:t> </a:t>
            </a:r>
            <a:r>
              <a:rPr lang="en-US" sz="2000" dirty="0" err="1"/>
              <a:t>về</a:t>
            </a:r>
            <a:r>
              <a:rPr lang="en-US" sz="2000" dirty="0"/>
              <a:t> </a:t>
            </a:r>
            <a:r>
              <a:rPr lang="en-US" sz="2000" dirty="0" err="1"/>
              <a:t>thời</a:t>
            </a:r>
            <a:r>
              <a:rPr lang="en-US" sz="2000" dirty="0"/>
              <a:t> </a:t>
            </a:r>
            <a:r>
              <a:rPr lang="en-US" sz="2000" dirty="0" err="1"/>
              <a:t>gian</a:t>
            </a:r>
            <a:r>
              <a:rPr lang="en-US" sz="2000" dirty="0"/>
              <a:t> </a:t>
            </a:r>
            <a:r>
              <a:rPr lang="en-US" sz="2000" dirty="0" err="1"/>
              <a:t>và</a:t>
            </a:r>
            <a:r>
              <a:rPr lang="en-US" sz="2000" dirty="0"/>
              <a:t> </a:t>
            </a:r>
            <a:r>
              <a:rPr lang="en-US" sz="2000" dirty="0" err="1"/>
              <a:t>hoạt</a:t>
            </a:r>
            <a:r>
              <a:rPr lang="en-US" sz="2000" dirty="0"/>
              <a:t> </a:t>
            </a:r>
            <a:r>
              <a:rPr lang="en-US" sz="2000" dirty="0" err="1"/>
              <a:t>động</a:t>
            </a:r>
            <a:r>
              <a:rPr lang="en-US" sz="2000" dirty="0"/>
              <a:t> </a:t>
            </a:r>
            <a:r>
              <a:rPr lang="en-US" sz="2000" dirty="0" err="1"/>
              <a:t>tìm</a:t>
            </a:r>
            <a:r>
              <a:rPr lang="en-US" sz="2000" dirty="0"/>
              <a:t> </a:t>
            </a:r>
            <a:r>
              <a:rPr lang="en-US" sz="2000" dirty="0" err="1"/>
              <a:t>kiếm</a:t>
            </a:r>
            <a:r>
              <a:rPr lang="en-US" sz="2000" dirty="0"/>
              <a:t> </a:t>
            </a:r>
          </a:p>
          <a:p>
            <a:pPr algn="l" fontAlgn="base"/>
            <a:r>
              <a:rPr lang="en-US" sz="2000" dirty="0" smtClean="0"/>
              <a:t>7. </a:t>
            </a:r>
            <a:r>
              <a:rPr lang="en-US" sz="2000" dirty="0" err="1" smtClean="0"/>
              <a:t>Vị</a:t>
            </a:r>
            <a:r>
              <a:rPr lang="en-US" sz="2000" dirty="0" smtClean="0"/>
              <a:t> </a:t>
            </a:r>
            <a:r>
              <a:rPr lang="en-US" sz="2000" dirty="0" err="1"/>
              <a:t>trí</a:t>
            </a:r>
            <a:r>
              <a:rPr lang="en-US" sz="2000" dirty="0"/>
              <a:t> </a:t>
            </a:r>
            <a:r>
              <a:rPr lang="en-US" sz="2000" dirty="0" err="1"/>
              <a:t>không</a:t>
            </a:r>
            <a:r>
              <a:rPr lang="en-US" sz="2000" dirty="0"/>
              <a:t> </a:t>
            </a:r>
            <a:r>
              <a:rPr lang="en-US" sz="2000" dirty="0" err="1"/>
              <a:t>liên</a:t>
            </a:r>
            <a:r>
              <a:rPr lang="en-US" sz="2000" dirty="0"/>
              <a:t> </a:t>
            </a:r>
            <a:r>
              <a:rPr lang="en-US" sz="2000" dirty="0" err="1"/>
              <a:t>quan</a:t>
            </a:r>
            <a:r>
              <a:rPr lang="en-US" sz="2000" dirty="0"/>
              <a:t> </a:t>
            </a:r>
            <a:r>
              <a:rPr lang="en-US" sz="2000" dirty="0" err="1"/>
              <a:t>và</a:t>
            </a:r>
            <a:r>
              <a:rPr lang="en-US" sz="2000" dirty="0"/>
              <a:t> </a:t>
            </a:r>
            <a:r>
              <a:rPr lang="en-US" sz="2000" dirty="0" err="1"/>
              <a:t>sự</a:t>
            </a:r>
            <a:r>
              <a:rPr lang="en-US" sz="2000" dirty="0"/>
              <a:t> </a:t>
            </a:r>
            <a:r>
              <a:rPr lang="en-US" sz="2000" dirty="0" err="1"/>
              <a:t>sắp</a:t>
            </a:r>
            <a:r>
              <a:rPr lang="en-US" sz="2000" dirty="0"/>
              <a:t> </a:t>
            </a:r>
            <a:r>
              <a:rPr lang="en-US" sz="2000" dirty="0" err="1"/>
              <a:t>xếp</a:t>
            </a:r>
            <a:r>
              <a:rPr lang="en-US" sz="2000" dirty="0"/>
              <a:t> </a:t>
            </a:r>
            <a:r>
              <a:rPr lang="en-US" sz="2000" dirty="0" err="1"/>
              <a:t>lại</a:t>
            </a:r>
            <a:r>
              <a:rPr lang="en-US" sz="2000" dirty="0"/>
              <a:t>/</a:t>
            </a:r>
            <a:r>
              <a:rPr lang="en-US" sz="2000" dirty="0" err="1"/>
              <a:t>phân</a:t>
            </a:r>
            <a:r>
              <a:rPr lang="en-US" sz="2000" dirty="0"/>
              <a:t> </a:t>
            </a:r>
            <a:r>
              <a:rPr lang="en-US" sz="2000" dirty="0" err="1"/>
              <a:t>loại</a:t>
            </a:r>
            <a:r>
              <a:rPr lang="en-US" sz="2000" dirty="0"/>
              <a:t> </a:t>
            </a:r>
          </a:p>
          <a:p>
            <a:pPr algn="l" fontAlgn="base"/>
            <a:r>
              <a:rPr lang="en-US" sz="2000" dirty="0" smtClean="0"/>
              <a:t>8. </a:t>
            </a:r>
            <a:r>
              <a:rPr lang="en-US" sz="2000" dirty="0" err="1" smtClean="0"/>
              <a:t>Vị</a:t>
            </a:r>
            <a:r>
              <a:rPr lang="en-US" sz="2000" dirty="0" smtClean="0"/>
              <a:t> </a:t>
            </a:r>
            <a:r>
              <a:rPr lang="en-US" sz="2000" dirty="0" err="1"/>
              <a:t>trí</a:t>
            </a:r>
            <a:r>
              <a:rPr lang="en-US" sz="2000" dirty="0"/>
              <a:t> </a:t>
            </a:r>
            <a:r>
              <a:rPr lang="en-US" sz="2000" dirty="0" err="1"/>
              <a:t>không</a:t>
            </a:r>
            <a:r>
              <a:rPr lang="en-US" sz="2000" dirty="0"/>
              <a:t> </a:t>
            </a:r>
            <a:r>
              <a:rPr lang="en-US" sz="2000" dirty="0" err="1"/>
              <a:t>liên</a:t>
            </a:r>
            <a:r>
              <a:rPr lang="en-US" sz="2000" dirty="0"/>
              <a:t> </a:t>
            </a:r>
            <a:r>
              <a:rPr lang="en-US" sz="2000" dirty="0" err="1"/>
              <a:t>quan</a:t>
            </a:r>
            <a:r>
              <a:rPr lang="en-US" sz="2000" dirty="0"/>
              <a:t> </a:t>
            </a:r>
            <a:r>
              <a:rPr lang="en-US" sz="2000" dirty="0" err="1"/>
              <a:t>và</a:t>
            </a:r>
            <a:r>
              <a:rPr lang="en-US" sz="2000" dirty="0"/>
              <a:t> </a:t>
            </a:r>
            <a:r>
              <a:rPr lang="en-US" sz="2000" dirty="0" err="1"/>
              <a:t>định</a:t>
            </a:r>
            <a:r>
              <a:rPr lang="en-US" sz="2000" dirty="0"/>
              <a:t> </a:t>
            </a:r>
            <a:r>
              <a:rPr lang="en-US" sz="2000" dirty="0" err="1"/>
              <a:t>kỳ</a:t>
            </a:r>
            <a:r>
              <a:rPr lang="en-US" sz="2000" dirty="0"/>
              <a:t> </a:t>
            </a:r>
            <a:r>
              <a:rPr lang="en-US" sz="2000" dirty="0" err="1"/>
              <a:t>giao</a:t>
            </a:r>
            <a:r>
              <a:rPr lang="en-US" sz="2000" dirty="0"/>
              <a:t> </a:t>
            </a:r>
            <a:r>
              <a:rPr lang="en-US" sz="2000" dirty="0" err="1"/>
              <a:t>dịch</a:t>
            </a:r>
            <a:r>
              <a:rPr lang="en-US" sz="2000" dirty="0"/>
              <a:t> </a:t>
            </a:r>
          </a:p>
          <a:p>
            <a:pPr algn="l" fontAlgn="base"/>
            <a:r>
              <a:rPr lang="en-US" sz="2000" dirty="0" smtClean="0"/>
              <a:t>9. </a:t>
            </a:r>
            <a:r>
              <a:rPr lang="en-US" sz="2000" dirty="0" err="1" smtClean="0"/>
              <a:t>Vị</a:t>
            </a:r>
            <a:r>
              <a:rPr lang="en-US" sz="2000" dirty="0" smtClean="0"/>
              <a:t> </a:t>
            </a:r>
            <a:r>
              <a:rPr lang="en-US" sz="2000" dirty="0" err="1"/>
              <a:t>trí</a:t>
            </a:r>
            <a:r>
              <a:rPr lang="en-US" sz="2000" dirty="0"/>
              <a:t> </a:t>
            </a:r>
            <a:r>
              <a:rPr lang="en-US" sz="2000" dirty="0" err="1"/>
              <a:t>không</a:t>
            </a:r>
            <a:r>
              <a:rPr lang="en-US" sz="2000" dirty="0"/>
              <a:t> </a:t>
            </a:r>
            <a:r>
              <a:rPr lang="en-US" sz="2000" dirty="0" err="1"/>
              <a:t>liên</a:t>
            </a:r>
            <a:r>
              <a:rPr lang="en-US" sz="2000" dirty="0"/>
              <a:t> </a:t>
            </a:r>
            <a:r>
              <a:rPr lang="en-US" sz="2000" dirty="0" err="1"/>
              <a:t>quan</a:t>
            </a:r>
            <a:r>
              <a:rPr lang="en-US" sz="2000" dirty="0"/>
              <a:t> </a:t>
            </a:r>
            <a:r>
              <a:rPr lang="en-US" sz="2000" dirty="0" err="1"/>
              <a:t>và</a:t>
            </a:r>
            <a:r>
              <a:rPr lang="en-US" sz="2000" dirty="0"/>
              <a:t> </a:t>
            </a:r>
            <a:r>
              <a:rPr lang="en-US" sz="2000" dirty="0" err="1"/>
              <a:t>hoạt</a:t>
            </a:r>
            <a:r>
              <a:rPr lang="en-US" sz="2000" dirty="0"/>
              <a:t> </a:t>
            </a:r>
            <a:r>
              <a:rPr lang="en-US" sz="2000" dirty="0" err="1"/>
              <a:t>động</a:t>
            </a:r>
            <a:r>
              <a:rPr lang="en-US" sz="2000" dirty="0"/>
              <a:t> </a:t>
            </a:r>
            <a:r>
              <a:rPr lang="en-US" sz="2000" dirty="0" err="1"/>
              <a:t>tìm</a:t>
            </a:r>
            <a:r>
              <a:rPr lang="en-US" sz="2000" dirty="0"/>
              <a:t> </a:t>
            </a:r>
            <a:r>
              <a:rPr lang="en-US" sz="2000" dirty="0" err="1"/>
              <a:t>kiếm</a:t>
            </a:r>
            <a:r>
              <a:rPr lang="en-US" sz="2000" dirty="0"/>
              <a:t> </a:t>
            </a:r>
          </a:p>
          <a:p>
            <a:pPr algn="l" fontAlgn="base"/>
            <a:r>
              <a:rPr lang="en-US" sz="2000" dirty="0" smtClean="0"/>
              <a:t>10. </a:t>
            </a:r>
            <a:r>
              <a:rPr lang="en-US" sz="2000" dirty="0" err="1" smtClean="0"/>
              <a:t>Một</a:t>
            </a:r>
            <a:r>
              <a:rPr lang="en-US" sz="2000" dirty="0" smtClean="0"/>
              <a:t> </a:t>
            </a:r>
            <a:r>
              <a:rPr lang="en-US" sz="2000" dirty="0" err="1"/>
              <a:t>vài</a:t>
            </a:r>
            <a:r>
              <a:rPr lang="en-US" sz="2000" dirty="0"/>
              <a:t> </a:t>
            </a:r>
            <a:r>
              <a:rPr lang="en-US" sz="2000" dirty="0" err="1"/>
              <a:t>tác</a:t>
            </a:r>
            <a:r>
              <a:rPr lang="en-US" sz="2000" dirty="0"/>
              <a:t> </a:t>
            </a:r>
            <a:r>
              <a:rPr lang="en-US" sz="2000" dirty="0" err="1"/>
              <a:t>động</a:t>
            </a:r>
            <a:r>
              <a:rPr lang="en-US" sz="2000" dirty="0"/>
              <a:t> </a:t>
            </a:r>
            <a:r>
              <a:rPr lang="en-US" sz="2000" dirty="0" err="1"/>
              <a:t>trong</a:t>
            </a:r>
            <a:r>
              <a:rPr lang="en-US" sz="2000" dirty="0"/>
              <a:t> </a:t>
            </a:r>
            <a:r>
              <a:rPr lang="en-US" sz="2000" dirty="0" err="1"/>
              <a:t>dài</a:t>
            </a:r>
            <a:r>
              <a:rPr lang="en-US" sz="2000" dirty="0"/>
              <a:t> </a:t>
            </a:r>
            <a:r>
              <a:rPr lang="en-US" sz="2000" dirty="0" err="1"/>
              <a:t>hạn</a:t>
            </a:r>
            <a:r>
              <a:rPr lang="en-US" sz="2000" dirty="0"/>
              <a:t> </a:t>
            </a:r>
          </a:p>
        </p:txBody>
      </p:sp>
    </p:spTree>
    <p:extLst>
      <p:ext uri="{BB962C8B-B14F-4D97-AF65-F5344CB8AC3E}">
        <p14:creationId xmlns:p14="http://schemas.microsoft.com/office/powerpoint/2010/main" val="263284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 calcmode="lin" valueType="num">
                                      <p:cBhvr additive="base">
                                        <p:cTn id="7" dur="500" fill="hold"/>
                                        <p:tgtEl>
                                          <p:spTgt spid="3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4">
                                            <p:txEl>
                                              <p:pRg st="1" end="1"/>
                                            </p:txEl>
                                          </p:spTgt>
                                        </p:tgtEl>
                                        <p:attrNameLst>
                                          <p:attrName>style.visibility</p:attrName>
                                        </p:attrNameLst>
                                      </p:cBhvr>
                                      <p:to>
                                        <p:strVal val="visible"/>
                                      </p:to>
                                    </p:set>
                                    <p:anim calcmode="lin" valueType="num">
                                      <p:cBhvr additive="base">
                                        <p:cTn id="13" dur="500" fill="hold"/>
                                        <p:tgtEl>
                                          <p:spTgt spid="3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4">
                                            <p:txEl>
                                              <p:pRg st="2" end="2"/>
                                            </p:txEl>
                                          </p:spTgt>
                                        </p:tgtEl>
                                        <p:attrNameLst>
                                          <p:attrName>style.visibility</p:attrName>
                                        </p:attrNameLst>
                                      </p:cBhvr>
                                      <p:to>
                                        <p:strVal val="visible"/>
                                      </p:to>
                                    </p:set>
                                    <p:anim calcmode="lin" valueType="num">
                                      <p:cBhvr additive="base">
                                        <p:cTn id="19" dur="500" fill="hold"/>
                                        <p:tgtEl>
                                          <p:spTgt spid="3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4">
                                            <p:txEl>
                                              <p:pRg st="3" end="3"/>
                                            </p:txEl>
                                          </p:spTgt>
                                        </p:tgtEl>
                                        <p:attrNameLst>
                                          <p:attrName>style.visibility</p:attrName>
                                        </p:attrNameLst>
                                      </p:cBhvr>
                                      <p:to>
                                        <p:strVal val="visible"/>
                                      </p:to>
                                    </p:set>
                                    <p:anim calcmode="lin" valueType="num">
                                      <p:cBhvr additive="base">
                                        <p:cTn id="25" dur="500" fill="hold"/>
                                        <p:tgtEl>
                                          <p:spTgt spid="3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4">
                                            <p:txEl>
                                              <p:pRg st="4" end="4"/>
                                            </p:txEl>
                                          </p:spTgt>
                                        </p:tgtEl>
                                        <p:attrNameLst>
                                          <p:attrName>style.visibility</p:attrName>
                                        </p:attrNameLst>
                                      </p:cBhvr>
                                      <p:to>
                                        <p:strVal val="visible"/>
                                      </p:to>
                                    </p:set>
                                    <p:anim calcmode="lin" valueType="num">
                                      <p:cBhvr additive="base">
                                        <p:cTn id="31" dur="500" fill="hold"/>
                                        <p:tgtEl>
                                          <p:spTgt spid="3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4">
                                            <p:txEl>
                                              <p:pRg st="5" end="5"/>
                                            </p:txEl>
                                          </p:spTgt>
                                        </p:tgtEl>
                                        <p:attrNameLst>
                                          <p:attrName>style.visibility</p:attrName>
                                        </p:attrNameLst>
                                      </p:cBhvr>
                                      <p:to>
                                        <p:strVal val="visible"/>
                                      </p:to>
                                    </p:set>
                                    <p:anim calcmode="lin" valueType="num">
                                      <p:cBhvr additive="base">
                                        <p:cTn id="37" dur="500" fill="hold"/>
                                        <p:tgtEl>
                                          <p:spTgt spid="37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4">
                                            <p:txEl>
                                              <p:pRg st="6" end="6"/>
                                            </p:txEl>
                                          </p:spTgt>
                                        </p:tgtEl>
                                        <p:attrNameLst>
                                          <p:attrName>style.visibility</p:attrName>
                                        </p:attrNameLst>
                                      </p:cBhvr>
                                      <p:to>
                                        <p:strVal val="visible"/>
                                      </p:to>
                                    </p:set>
                                    <p:anim calcmode="lin" valueType="num">
                                      <p:cBhvr additive="base">
                                        <p:cTn id="43" dur="500" fill="hold"/>
                                        <p:tgtEl>
                                          <p:spTgt spid="37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4">
                                            <p:txEl>
                                              <p:pRg st="7" end="7"/>
                                            </p:txEl>
                                          </p:spTgt>
                                        </p:tgtEl>
                                        <p:attrNameLst>
                                          <p:attrName>style.visibility</p:attrName>
                                        </p:attrNameLst>
                                      </p:cBhvr>
                                      <p:to>
                                        <p:strVal val="visible"/>
                                      </p:to>
                                    </p:set>
                                    <p:anim calcmode="lin" valueType="num">
                                      <p:cBhvr additive="base">
                                        <p:cTn id="49" dur="500" fill="hold"/>
                                        <p:tgtEl>
                                          <p:spTgt spid="37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74">
                                            <p:txEl>
                                              <p:pRg st="8" end="8"/>
                                            </p:txEl>
                                          </p:spTgt>
                                        </p:tgtEl>
                                        <p:attrNameLst>
                                          <p:attrName>style.visibility</p:attrName>
                                        </p:attrNameLst>
                                      </p:cBhvr>
                                      <p:to>
                                        <p:strVal val="visible"/>
                                      </p:to>
                                    </p:set>
                                    <p:anim calcmode="lin" valueType="num">
                                      <p:cBhvr additive="base">
                                        <p:cTn id="55" dur="500" fill="hold"/>
                                        <p:tgtEl>
                                          <p:spTgt spid="37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74">
                                            <p:txEl>
                                              <p:pRg st="9" end="9"/>
                                            </p:txEl>
                                          </p:spTgt>
                                        </p:tgtEl>
                                        <p:attrNameLst>
                                          <p:attrName>style.visibility</p:attrName>
                                        </p:attrNameLst>
                                      </p:cBhvr>
                                      <p:to>
                                        <p:strVal val="visible"/>
                                      </p:to>
                                    </p:set>
                                    <p:anim calcmode="lin" valueType="num">
                                      <p:cBhvr additive="base">
                                        <p:cTn id="61" dur="500" fill="hold"/>
                                        <p:tgtEl>
                                          <p:spTgt spid="37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7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664"/>
        <p:cNvGrpSpPr/>
        <p:nvPr/>
      </p:nvGrpSpPr>
      <p:grpSpPr>
        <a:xfrm>
          <a:off x="0" y="0"/>
          <a:ext cx="0" cy="0"/>
          <a:chOff x="0" y="0"/>
          <a:chExt cx="0" cy="0"/>
        </a:xfrm>
      </p:grpSpPr>
      <p:sp>
        <p:nvSpPr>
          <p:cNvPr id="2665" name="Google Shape;2665;p62"/>
          <p:cNvSpPr txBox="1">
            <a:spLocks noGrp="1"/>
          </p:cNvSpPr>
          <p:nvPr>
            <p:ph type="title"/>
          </p:nvPr>
        </p:nvSpPr>
        <p:spPr>
          <a:xfrm>
            <a:off x="713225" y="920500"/>
            <a:ext cx="7717500" cy="135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2666" name="Google Shape;2666;p62"/>
          <p:cNvSpPr txBox="1">
            <a:spLocks noGrp="1"/>
          </p:cNvSpPr>
          <p:nvPr>
            <p:ph type="subTitle" idx="1"/>
          </p:nvPr>
        </p:nvSpPr>
        <p:spPr>
          <a:xfrm>
            <a:off x="1633125" y="2166949"/>
            <a:ext cx="5880000" cy="12267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Do you have any questions</a:t>
            </a:r>
            <a:r>
              <a:rPr lang="en" sz="2000" dirty="0" smtClean="0"/>
              <a:t>?</a:t>
            </a:r>
            <a:endParaRPr sz="2000" dirty="0"/>
          </a:p>
        </p:txBody>
      </p:sp>
      <p:sp>
        <p:nvSpPr>
          <p:cNvPr id="2667" name="Google Shape;2667;p62"/>
          <p:cNvSpPr txBox="1"/>
          <p:nvPr/>
        </p:nvSpPr>
        <p:spPr>
          <a:xfrm>
            <a:off x="2773725" y="4469075"/>
            <a:ext cx="3598800" cy="1395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sz="1200">
                <a:solidFill>
                  <a:schemeClr val="dk1"/>
                </a:solidFill>
                <a:latin typeface="Nunito"/>
                <a:ea typeface="Nunito"/>
                <a:cs typeface="Nunito"/>
                <a:sym typeface="Nunito"/>
              </a:rPr>
              <a:t>Please keep this slide for attribution.</a:t>
            </a:r>
            <a:endParaRPr sz="1200">
              <a:solidFill>
                <a:schemeClr val="dk1"/>
              </a:solidFill>
              <a:latin typeface="Nunito"/>
              <a:ea typeface="Nunito"/>
              <a:cs typeface="Nunito"/>
              <a:sym typeface="Nunito"/>
            </a:endParaRPr>
          </a:p>
        </p:txBody>
      </p:sp>
      <p:grpSp>
        <p:nvGrpSpPr>
          <p:cNvPr id="2668" name="Google Shape;2668;p62"/>
          <p:cNvGrpSpPr/>
          <p:nvPr/>
        </p:nvGrpSpPr>
        <p:grpSpPr>
          <a:xfrm>
            <a:off x="4909204" y="3462587"/>
            <a:ext cx="387661" cy="387661"/>
            <a:chOff x="1379798" y="1723250"/>
            <a:chExt cx="397887" cy="397887"/>
          </a:xfrm>
        </p:grpSpPr>
        <p:sp>
          <p:nvSpPr>
            <p:cNvPr id="2669" name="Google Shape;2669;p6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3" name="Google Shape;2673;p62"/>
          <p:cNvGrpSpPr/>
          <p:nvPr/>
        </p:nvGrpSpPr>
        <p:grpSpPr>
          <a:xfrm>
            <a:off x="3847083" y="3462587"/>
            <a:ext cx="387681" cy="387661"/>
            <a:chOff x="266768" y="1721375"/>
            <a:chExt cx="397907" cy="397887"/>
          </a:xfrm>
        </p:grpSpPr>
        <p:sp>
          <p:nvSpPr>
            <p:cNvPr id="2674" name="Google Shape;2674;p6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62"/>
          <p:cNvGrpSpPr/>
          <p:nvPr/>
        </p:nvGrpSpPr>
        <p:grpSpPr>
          <a:xfrm>
            <a:off x="4378164" y="3462587"/>
            <a:ext cx="387641" cy="387661"/>
            <a:chOff x="864491" y="1723250"/>
            <a:chExt cx="397866" cy="397887"/>
          </a:xfrm>
        </p:grpSpPr>
        <p:sp>
          <p:nvSpPr>
            <p:cNvPr id="2677" name="Google Shape;2677;p6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930787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pSp>
        <p:nvGrpSpPr>
          <p:cNvPr id="303" name="Google Shape;303;p35"/>
          <p:cNvGrpSpPr/>
          <p:nvPr/>
        </p:nvGrpSpPr>
        <p:grpSpPr>
          <a:xfrm>
            <a:off x="5035736" y="1309390"/>
            <a:ext cx="2593546" cy="1407660"/>
            <a:chOff x="1036250" y="238125"/>
            <a:chExt cx="3015050" cy="1591475"/>
          </a:xfrm>
        </p:grpSpPr>
        <p:sp>
          <p:nvSpPr>
            <p:cNvPr id="304" name="Google Shape;304;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35"/>
          <p:cNvSpPr/>
          <p:nvPr/>
        </p:nvSpPr>
        <p:spPr>
          <a:xfrm>
            <a:off x="7256363" y="1030600"/>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5"/>
          <p:cNvGrpSpPr/>
          <p:nvPr/>
        </p:nvGrpSpPr>
        <p:grpSpPr>
          <a:xfrm>
            <a:off x="123069" y="3382678"/>
            <a:ext cx="2593546" cy="1407660"/>
            <a:chOff x="1036250" y="238125"/>
            <a:chExt cx="3015050" cy="1591475"/>
          </a:xfrm>
        </p:grpSpPr>
        <p:sp>
          <p:nvSpPr>
            <p:cNvPr id="308" name="Google Shape;308;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accent4">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35"/>
          <p:cNvSpPr/>
          <p:nvPr/>
        </p:nvSpPr>
        <p:spPr>
          <a:xfrm>
            <a:off x="12725" y="2914100"/>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5"/>
          <p:cNvGrpSpPr/>
          <p:nvPr/>
        </p:nvGrpSpPr>
        <p:grpSpPr>
          <a:xfrm>
            <a:off x="1419842" y="1309390"/>
            <a:ext cx="2593546" cy="1407660"/>
            <a:chOff x="1036250" y="238125"/>
            <a:chExt cx="3015050" cy="1591475"/>
          </a:xfrm>
        </p:grpSpPr>
        <p:sp>
          <p:nvSpPr>
            <p:cNvPr id="312" name="Google Shape;312;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5"/>
          <p:cNvSpPr/>
          <p:nvPr/>
        </p:nvSpPr>
        <p:spPr>
          <a:xfrm>
            <a:off x="1187125" y="1030600"/>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txBox="1">
            <a:spLocks noGrp="1"/>
          </p:cNvSpPr>
          <p:nvPr>
            <p:ph type="title"/>
          </p:nvPr>
        </p:nvSpPr>
        <p:spPr>
          <a:xfrm>
            <a:off x="713225" y="539500"/>
            <a:ext cx="7717500" cy="6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Chương 5: Xúc tiến và mua sắm: Đo lường hiệu quả</a:t>
            </a:r>
            <a:endParaRPr dirty="0"/>
          </a:p>
        </p:txBody>
      </p:sp>
      <p:sp>
        <p:nvSpPr>
          <p:cNvPr id="316" name="Google Shape;316;p35"/>
          <p:cNvSpPr txBox="1">
            <a:spLocks noGrp="1"/>
          </p:cNvSpPr>
          <p:nvPr>
            <p:ph type="subTitle" idx="1"/>
          </p:nvPr>
        </p:nvSpPr>
        <p:spPr>
          <a:xfrm>
            <a:off x="1419842" y="1622025"/>
            <a:ext cx="2698102" cy="1292075"/>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800" dirty="0" smtClean="0"/>
              <a:t>Phân phối là gì?</a:t>
            </a:r>
            <a:endParaRPr sz="1800" dirty="0"/>
          </a:p>
        </p:txBody>
      </p:sp>
      <p:sp>
        <p:nvSpPr>
          <p:cNvPr id="318" name="Google Shape;318;p35"/>
          <p:cNvSpPr txBox="1">
            <a:spLocks noGrp="1"/>
          </p:cNvSpPr>
          <p:nvPr>
            <p:ph type="title" idx="3"/>
          </p:nvPr>
        </p:nvSpPr>
        <p:spPr>
          <a:xfrm>
            <a:off x="1229275" y="1078304"/>
            <a:ext cx="6162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9" name="Google Shape;319;p35"/>
          <p:cNvSpPr txBox="1">
            <a:spLocks noGrp="1"/>
          </p:cNvSpPr>
          <p:nvPr>
            <p:ph type="subTitle" idx="4"/>
          </p:nvPr>
        </p:nvSpPr>
        <p:spPr>
          <a:xfrm>
            <a:off x="-92757" y="3637566"/>
            <a:ext cx="3049715" cy="127064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800" dirty="0" smtClean="0"/>
              <a:t>Công nghệ làm gì?</a:t>
            </a:r>
            <a:endParaRPr sz="1800" dirty="0"/>
          </a:p>
        </p:txBody>
      </p:sp>
      <p:sp>
        <p:nvSpPr>
          <p:cNvPr id="322" name="Google Shape;322;p35"/>
          <p:cNvSpPr txBox="1">
            <a:spLocks noGrp="1"/>
          </p:cNvSpPr>
          <p:nvPr>
            <p:ph type="subTitle" idx="7"/>
          </p:nvPr>
        </p:nvSpPr>
        <p:spPr>
          <a:xfrm>
            <a:off x="4976955" y="1649648"/>
            <a:ext cx="2711108" cy="1106175"/>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smtClean="0"/>
              <a:t>Mục đích của chiến lược phân phối</a:t>
            </a:r>
            <a:endParaRPr dirty="0"/>
          </a:p>
        </p:txBody>
      </p:sp>
      <p:sp>
        <p:nvSpPr>
          <p:cNvPr id="324" name="Google Shape;324;p35"/>
          <p:cNvSpPr txBox="1">
            <a:spLocks noGrp="1"/>
          </p:cNvSpPr>
          <p:nvPr>
            <p:ph type="title" idx="9"/>
          </p:nvPr>
        </p:nvSpPr>
        <p:spPr>
          <a:xfrm>
            <a:off x="7306575" y="1078304"/>
            <a:ext cx="6162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1" name="Google Shape;311;p35"/>
          <p:cNvGrpSpPr/>
          <p:nvPr/>
        </p:nvGrpSpPr>
        <p:grpSpPr>
          <a:xfrm>
            <a:off x="3340657" y="3382678"/>
            <a:ext cx="2593546" cy="1407660"/>
            <a:chOff x="1036250" y="238125"/>
            <a:chExt cx="3015050" cy="1591475"/>
          </a:xfrm>
        </p:grpSpPr>
        <p:sp>
          <p:nvSpPr>
            <p:cNvPr id="22" name="Google Shape;312;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314;p35"/>
          <p:cNvSpPr/>
          <p:nvPr/>
        </p:nvSpPr>
        <p:spPr>
          <a:xfrm>
            <a:off x="4221725" y="2937091"/>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307;p35"/>
          <p:cNvGrpSpPr/>
          <p:nvPr/>
        </p:nvGrpSpPr>
        <p:grpSpPr>
          <a:xfrm>
            <a:off x="6317902" y="3399697"/>
            <a:ext cx="2593546" cy="1407660"/>
            <a:chOff x="1036250" y="238125"/>
            <a:chExt cx="3015050" cy="1591475"/>
          </a:xfrm>
        </p:grpSpPr>
        <p:sp>
          <p:nvSpPr>
            <p:cNvPr id="28" name="Google Shape;308;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accent4">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4;p35"/>
          <p:cNvSpPr/>
          <p:nvPr/>
        </p:nvSpPr>
        <p:spPr>
          <a:xfrm>
            <a:off x="8359529" y="2963037"/>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4;p35"/>
          <p:cNvSpPr>
            <a:spLocks noGrp="1"/>
          </p:cNvSpPr>
          <p:nvPr>
            <p:ph type="title" idx="3"/>
          </p:nvPr>
        </p:nvSpPr>
        <p:spPr>
          <a:xfrm>
            <a:off x="4221725" y="2937068"/>
            <a:ext cx="700500" cy="677531"/>
          </a:xfrm>
          <a:prstGeom prst="ellipse">
            <a:avLst/>
          </a:prstGeom>
          <a:solidFill>
            <a:schemeClr val="accent1"/>
          </a:solidFill>
          <a:ln>
            <a:noFill/>
          </a:ln>
        </p:spPr>
        <p:txBody>
          <a:bodyPr spcFirstLastPara="1" wrap="square" lIns="91425" tIns="91425" rIns="91425" bIns="91425" anchor="ctr" anchorCtr="0">
            <a:noAutofit/>
          </a:bodyPr>
          <a:lstStyle/>
          <a:p>
            <a:r>
              <a:rPr lang="en-US" dirty="0" smtClean="0"/>
              <a:t>04</a:t>
            </a:r>
            <a:endParaRPr lang="en-US" dirty="0"/>
          </a:p>
        </p:txBody>
      </p:sp>
      <p:sp>
        <p:nvSpPr>
          <p:cNvPr id="34" name="Title 2"/>
          <p:cNvSpPr>
            <a:spLocks noGrp="1"/>
          </p:cNvSpPr>
          <p:nvPr>
            <p:ph type="title" idx="9"/>
          </p:nvPr>
        </p:nvSpPr>
        <p:spPr>
          <a:xfrm>
            <a:off x="8369539" y="3010737"/>
            <a:ext cx="616200" cy="605100"/>
          </a:xfrm>
        </p:spPr>
        <p:txBody>
          <a:bodyPr/>
          <a:lstStyle/>
          <a:p>
            <a:r>
              <a:rPr lang="en-US" dirty="0" smtClean="0"/>
              <a:t>05</a:t>
            </a:r>
            <a:endParaRPr lang="en-US" dirty="0"/>
          </a:p>
        </p:txBody>
      </p:sp>
      <p:sp>
        <p:nvSpPr>
          <p:cNvPr id="35" name="Title 2"/>
          <p:cNvSpPr>
            <a:spLocks noGrp="1"/>
          </p:cNvSpPr>
          <p:nvPr>
            <p:ph type="title" idx="9"/>
          </p:nvPr>
        </p:nvSpPr>
        <p:spPr>
          <a:xfrm>
            <a:off x="27030" y="2973283"/>
            <a:ext cx="616200" cy="605100"/>
          </a:xfrm>
        </p:spPr>
        <p:txBody>
          <a:bodyPr/>
          <a:lstStyle/>
          <a:p>
            <a:r>
              <a:rPr lang="en-US" dirty="0" smtClean="0"/>
              <a:t>03</a:t>
            </a:r>
            <a:endParaRPr lang="en-US" dirty="0"/>
          </a:p>
        </p:txBody>
      </p:sp>
      <p:sp>
        <p:nvSpPr>
          <p:cNvPr id="37" name="Google Shape;319;p35"/>
          <p:cNvSpPr txBox="1">
            <a:spLocks noGrp="1"/>
          </p:cNvSpPr>
          <p:nvPr>
            <p:ph type="subTitle" idx="4"/>
          </p:nvPr>
        </p:nvSpPr>
        <p:spPr>
          <a:xfrm>
            <a:off x="3100314" y="3739262"/>
            <a:ext cx="3049715" cy="127064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800" dirty="0" smtClean="0"/>
              <a:t>Mục đích của chiến lược phân phối trên Internet</a:t>
            </a:r>
            <a:endParaRPr sz="1800" dirty="0"/>
          </a:p>
        </p:txBody>
      </p:sp>
      <p:sp>
        <p:nvSpPr>
          <p:cNvPr id="38" name="Google Shape;319;p35"/>
          <p:cNvSpPr txBox="1">
            <a:spLocks noGrp="1"/>
          </p:cNvSpPr>
          <p:nvPr>
            <p:ph type="subTitle" idx="4"/>
          </p:nvPr>
        </p:nvSpPr>
        <p:spPr>
          <a:xfrm>
            <a:off x="6081755" y="3712562"/>
            <a:ext cx="3049715" cy="127064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800" dirty="0" smtClean="0"/>
              <a:t>Tác động của công nghệ đến các kênh phân phối</a:t>
            </a:r>
            <a:endParaRPr sz="1800" dirty="0"/>
          </a:p>
        </p:txBody>
      </p:sp>
    </p:spTree>
    <p:extLst>
      <p:ext uri="{BB962C8B-B14F-4D97-AF65-F5344CB8AC3E}">
        <p14:creationId xmlns:p14="http://schemas.microsoft.com/office/powerpoint/2010/main" val="1175332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231997" y="1999841"/>
            <a:ext cx="5414617" cy="21159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Phân phối là gì?</a:t>
            </a:r>
            <a:endParaRPr dirty="0"/>
          </a:p>
        </p:txBody>
      </p:sp>
      <p:sp>
        <p:nvSpPr>
          <p:cNvPr id="685" name="Google Shape;685;p50"/>
          <p:cNvSpPr txBox="1">
            <a:spLocks noGrp="1"/>
          </p:cNvSpPr>
          <p:nvPr>
            <p:ph type="title" idx="2"/>
          </p:nvPr>
        </p:nvSpPr>
        <p:spPr>
          <a:xfrm>
            <a:off x="2148818" y="1134827"/>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01</a:t>
            </a:r>
            <a:endParaRPr dirty="0"/>
          </a:p>
        </p:txBody>
      </p:sp>
      <p:sp>
        <p:nvSpPr>
          <p:cNvPr id="686" name="Google Shape;686;p50"/>
          <p:cNvSpPr/>
          <p:nvPr/>
        </p:nvSpPr>
        <p:spPr>
          <a:xfrm>
            <a:off x="4955219" y="4104824"/>
            <a:ext cx="154322" cy="84097"/>
          </a:xfrm>
          <a:custGeom>
            <a:avLst/>
            <a:gdLst/>
            <a:ahLst/>
            <a:cxnLst/>
            <a:rect l="l" t="t" r="r" b="b"/>
            <a:pathLst>
              <a:path w="4439" h="2419" extrusionOk="0">
                <a:moveTo>
                  <a:pt x="1164" y="1"/>
                </a:moveTo>
                <a:cubicBezTo>
                  <a:pt x="648" y="1"/>
                  <a:pt x="0" y="581"/>
                  <a:pt x="0" y="581"/>
                </a:cubicBezTo>
                <a:cubicBezTo>
                  <a:pt x="0" y="581"/>
                  <a:pt x="118" y="2380"/>
                  <a:pt x="459" y="2406"/>
                </a:cubicBezTo>
                <a:cubicBezTo>
                  <a:pt x="512" y="2419"/>
                  <a:pt x="2232" y="2419"/>
                  <a:pt x="2232" y="2419"/>
                </a:cubicBezTo>
                <a:lnTo>
                  <a:pt x="4438" y="2406"/>
                </a:lnTo>
                <a:cubicBezTo>
                  <a:pt x="4438" y="2406"/>
                  <a:pt x="4424" y="1868"/>
                  <a:pt x="3782" y="1763"/>
                </a:cubicBezTo>
                <a:cubicBezTo>
                  <a:pt x="3138" y="1645"/>
                  <a:pt x="2061" y="1198"/>
                  <a:pt x="1667" y="345"/>
                </a:cubicBezTo>
                <a:cubicBezTo>
                  <a:pt x="1552" y="92"/>
                  <a:pt x="1368" y="1"/>
                  <a:pt x="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50"/>
          <p:cNvGrpSpPr/>
          <p:nvPr/>
        </p:nvGrpSpPr>
        <p:grpSpPr>
          <a:xfrm>
            <a:off x="5372431" y="764808"/>
            <a:ext cx="4188525" cy="3398090"/>
            <a:chOff x="4698399" y="831560"/>
            <a:chExt cx="4188525" cy="3398090"/>
          </a:xfrm>
        </p:grpSpPr>
        <p:sp>
          <p:nvSpPr>
            <p:cNvPr id="688" name="Google Shape;688;p50"/>
            <p:cNvSpPr/>
            <p:nvPr/>
          </p:nvSpPr>
          <p:spPr>
            <a:xfrm>
              <a:off x="58536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67529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7849224"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46983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6901885" y="1692237"/>
              <a:ext cx="844442" cy="1090926"/>
            </a:xfrm>
            <a:custGeom>
              <a:avLst/>
              <a:gdLst/>
              <a:ahLst/>
              <a:cxnLst/>
              <a:rect l="l" t="t" r="r" b="b"/>
              <a:pathLst>
                <a:path w="24290" h="31380" extrusionOk="0">
                  <a:moveTo>
                    <a:pt x="8417" y="1944"/>
                  </a:moveTo>
                  <a:cubicBezTo>
                    <a:pt x="8613" y="1944"/>
                    <a:pt x="8837" y="1996"/>
                    <a:pt x="9086" y="2115"/>
                  </a:cubicBezTo>
                  <a:cubicBezTo>
                    <a:pt x="10136" y="2627"/>
                    <a:pt x="10294" y="2128"/>
                    <a:pt x="11568" y="3008"/>
                  </a:cubicBezTo>
                  <a:cubicBezTo>
                    <a:pt x="12828" y="3901"/>
                    <a:pt x="11475" y="4859"/>
                    <a:pt x="11475" y="4859"/>
                  </a:cubicBezTo>
                  <a:cubicBezTo>
                    <a:pt x="11370" y="4832"/>
                    <a:pt x="11265" y="4820"/>
                    <a:pt x="11186" y="4820"/>
                  </a:cubicBezTo>
                  <a:cubicBezTo>
                    <a:pt x="10530" y="4820"/>
                    <a:pt x="10320" y="5489"/>
                    <a:pt x="9362" y="6080"/>
                  </a:cubicBezTo>
                  <a:cubicBezTo>
                    <a:pt x="9217" y="6171"/>
                    <a:pt x="9086" y="6211"/>
                    <a:pt x="8981" y="6211"/>
                  </a:cubicBezTo>
                  <a:cubicBezTo>
                    <a:pt x="8272" y="6211"/>
                    <a:pt x="8193" y="4570"/>
                    <a:pt x="7773" y="3519"/>
                  </a:cubicBezTo>
                  <a:cubicBezTo>
                    <a:pt x="7405" y="2574"/>
                    <a:pt x="7760" y="1944"/>
                    <a:pt x="8417" y="1944"/>
                  </a:cubicBezTo>
                  <a:close/>
                  <a:moveTo>
                    <a:pt x="7550" y="1"/>
                  </a:moveTo>
                  <a:cubicBezTo>
                    <a:pt x="6407" y="1"/>
                    <a:pt x="5292" y="119"/>
                    <a:pt x="4189" y="342"/>
                  </a:cubicBezTo>
                  <a:cubicBezTo>
                    <a:pt x="4674" y="540"/>
                    <a:pt x="5199" y="933"/>
                    <a:pt x="5476" y="1734"/>
                  </a:cubicBezTo>
                  <a:cubicBezTo>
                    <a:pt x="6066" y="3481"/>
                    <a:pt x="7051" y="3073"/>
                    <a:pt x="6224" y="4543"/>
                  </a:cubicBezTo>
                  <a:cubicBezTo>
                    <a:pt x="5383" y="6014"/>
                    <a:pt x="5725" y="6382"/>
                    <a:pt x="6631" y="6644"/>
                  </a:cubicBezTo>
                  <a:cubicBezTo>
                    <a:pt x="7536" y="6920"/>
                    <a:pt x="8587" y="7301"/>
                    <a:pt x="8443" y="8010"/>
                  </a:cubicBezTo>
                  <a:cubicBezTo>
                    <a:pt x="8417" y="8141"/>
                    <a:pt x="8324" y="8193"/>
                    <a:pt x="8167" y="8193"/>
                  </a:cubicBezTo>
                  <a:cubicBezTo>
                    <a:pt x="7891" y="8193"/>
                    <a:pt x="7445" y="8023"/>
                    <a:pt x="6946" y="7866"/>
                  </a:cubicBezTo>
                  <a:cubicBezTo>
                    <a:pt x="6447" y="7708"/>
                    <a:pt x="5908" y="7537"/>
                    <a:pt x="5449" y="7537"/>
                  </a:cubicBezTo>
                  <a:cubicBezTo>
                    <a:pt x="5187" y="7537"/>
                    <a:pt x="4951" y="7589"/>
                    <a:pt x="4767" y="7734"/>
                  </a:cubicBezTo>
                  <a:cubicBezTo>
                    <a:pt x="3979" y="8338"/>
                    <a:pt x="3979" y="9743"/>
                    <a:pt x="3178" y="9743"/>
                  </a:cubicBezTo>
                  <a:cubicBezTo>
                    <a:pt x="2968" y="9743"/>
                    <a:pt x="2692" y="9638"/>
                    <a:pt x="2325" y="9389"/>
                  </a:cubicBezTo>
                  <a:cubicBezTo>
                    <a:pt x="1340" y="8732"/>
                    <a:pt x="565" y="8233"/>
                    <a:pt x="0" y="8141"/>
                  </a:cubicBezTo>
                  <a:lnTo>
                    <a:pt x="0" y="8141"/>
                  </a:lnTo>
                  <a:lnTo>
                    <a:pt x="6106" y="17279"/>
                  </a:lnTo>
                  <a:lnTo>
                    <a:pt x="9480" y="17279"/>
                  </a:lnTo>
                  <a:lnTo>
                    <a:pt x="9493" y="17319"/>
                  </a:lnTo>
                  <a:lnTo>
                    <a:pt x="11751" y="25760"/>
                  </a:lnTo>
                  <a:lnTo>
                    <a:pt x="15506" y="31379"/>
                  </a:lnTo>
                  <a:cubicBezTo>
                    <a:pt x="16123" y="31038"/>
                    <a:pt x="16714" y="30670"/>
                    <a:pt x="17292" y="30264"/>
                  </a:cubicBezTo>
                  <a:cubicBezTo>
                    <a:pt x="16819" y="30250"/>
                    <a:pt x="16399" y="30093"/>
                    <a:pt x="16044" y="29765"/>
                  </a:cubicBezTo>
                  <a:cubicBezTo>
                    <a:pt x="14377" y="28281"/>
                    <a:pt x="16583" y="26693"/>
                    <a:pt x="17751" y="25918"/>
                  </a:cubicBezTo>
                  <a:cubicBezTo>
                    <a:pt x="18920" y="25144"/>
                    <a:pt x="16753" y="24894"/>
                    <a:pt x="15664" y="23384"/>
                  </a:cubicBezTo>
                  <a:cubicBezTo>
                    <a:pt x="14574" y="21874"/>
                    <a:pt x="17134" y="19839"/>
                    <a:pt x="15480" y="19734"/>
                  </a:cubicBezTo>
                  <a:cubicBezTo>
                    <a:pt x="13838" y="19616"/>
                    <a:pt x="11843" y="19511"/>
                    <a:pt x="11501" y="17751"/>
                  </a:cubicBezTo>
                  <a:cubicBezTo>
                    <a:pt x="11174" y="15992"/>
                    <a:pt x="12907" y="16347"/>
                    <a:pt x="12604" y="14863"/>
                  </a:cubicBezTo>
                  <a:cubicBezTo>
                    <a:pt x="12382" y="13786"/>
                    <a:pt x="13077" y="13354"/>
                    <a:pt x="14048" y="13354"/>
                  </a:cubicBezTo>
                  <a:cubicBezTo>
                    <a:pt x="14430" y="13354"/>
                    <a:pt x="14836" y="13419"/>
                    <a:pt x="15256" y="13537"/>
                  </a:cubicBezTo>
                  <a:cubicBezTo>
                    <a:pt x="15506" y="13603"/>
                    <a:pt x="15729" y="13629"/>
                    <a:pt x="15913" y="13629"/>
                  </a:cubicBezTo>
                  <a:cubicBezTo>
                    <a:pt x="16294" y="13629"/>
                    <a:pt x="16583" y="13524"/>
                    <a:pt x="16884" y="13419"/>
                  </a:cubicBezTo>
                  <a:cubicBezTo>
                    <a:pt x="17187" y="13314"/>
                    <a:pt x="17515" y="13196"/>
                    <a:pt x="17948" y="13196"/>
                  </a:cubicBezTo>
                  <a:cubicBezTo>
                    <a:pt x="18211" y="13196"/>
                    <a:pt x="18512" y="13235"/>
                    <a:pt x="18867" y="13340"/>
                  </a:cubicBezTo>
                  <a:cubicBezTo>
                    <a:pt x="20771" y="13853"/>
                    <a:pt x="19878" y="16190"/>
                    <a:pt x="21966" y="16767"/>
                  </a:cubicBezTo>
                  <a:cubicBezTo>
                    <a:pt x="24066" y="17357"/>
                    <a:pt x="23804" y="17791"/>
                    <a:pt x="23804" y="17791"/>
                  </a:cubicBezTo>
                  <a:cubicBezTo>
                    <a:pt x="23948" y="17844"/>
                    <a:pt x="24079" y="17923"/>
                    <a:pt x="24184" y="18028"/>
                  </a:cubicBezTo>
                  <a:cubicBezTo>
                    <a:pt x="24289" y="16859"/>
                    <a:pt x="24250" y="15691"/>
                    <a:pt x="24105" y="14548"/>
                  </a:cubicBezTo>
                  <a:cubicBezTo>
                    <a:pt x="24027" y="14548"/>
                    <a:pt x="23948" y="14561"/>
                    <a:pt x="23869" y="14561"/>
                  </a:cubicBezTo>
                  <a:cubicBezTo>
                    <a:pt x="23029" y="14561"/>
                    <a:pt x="22596" y="14023"/>
                    <a:pt x="22202" y="13485"/>
                  </a:cubicBezTo>
                  <a:cubicBezTo>
                    <a:pt x="21808" y="12946"/>
                    <a:pt x="21441" y="12408"/>
                    <a:pt x="20692" y="12408"/>
                  </a:cubicBezTo>
                  <a:lnTo>
                    <a:pt x="20560" y="12408"/>
                  </a:lnTo>
                  <a:cubicBezTo>
                    <a:pt x="20455" y="12421"/>
                    <a:pt x="20377" y="12421"/>
                    <a:pt x="20285" y="12421"/>
                  </a:cubicBezTo>
                  <a:cubicBezTo>
                    <a:pt x="18932" y="12421"/>
                    <a:pt x="19536" y="11279"/>
                    <a:pt x="18736" y="10098"/>
                  </a:cubicBezTo>
                  <a:cubicBezTo>
                    <a:pt x="17896" y="8850"/>
                    <a:pt x="15046" y="9520"/>
                    <a:pt x="15624" y="8260"/>
                  </a:cubicBezTo>
                  <a:cubicBezTo>
                    <a:pt x="16202" y="6985"/>
                    <a:pt x="17791" y="7983"/>
                    <a:pt x="18539" y="7078"/>
                  </a:cubicBezTo>
                  <a:cubicBezTo>
                    <a:pt x="18789" y="6763"/>
                    <a:pt x="19143" y="6658"/>
                    <a:pt x="19498" y="6658"/>
                  </a:cubicBezTo>
                  <a:cubicBezTo>
                    <a:pt x="20180" y="6658"/>
                    <a:pt x="20849" y="7025"/>
                    <a:pt x="20849" y="7025"/>
                  </a:cubicBezTo>
                  <a:lnTo>
                    <a:pt x="20876" y="7025"/>
                  </a:lnTo>
                  <a:cubicBezTo>
                    <a:pt x="20981" y="7025"/>
                    <a:pt x="21073" y="7038"/>
                    <a:pt x="21178" y="7064"/>
                  </a:cubicBezTo>
                  <a:cubicBezTo>
                    <a:pt x="19839" y="5161"/>
                    <a:pt x="18080" y="3507"/>
                    <a:pt x="15965" y="2285"/>
                  </a:cubicBezTo>
                  <a:cubicBezTo>
                    <a:pt x="15466" y="1996"/>
                    <a:pt x="14955" y="1721"/>
                    <a:pt x="14416" y="1485"/>
                  </a:cubicBezTo>
                  <a:cubicBezTo>
                    <a:pt x="14036" y="1314"/>
                    <a:pt x="13642" y="1156"/>
                    <a:pt x="13248" y="1012"/>
                  </a:cubicBezTo>
                  <a:cubicBezTo>
                    <a:pt x="11358" y="316"/>
                    <a:pt x="9441" y="1"/>
                    <a:pt x="7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6799189" y="1704127"/>
              <a:ext cx="401223" cy="326826"/>
            </a:xfrm>
            <a:custGeom>
              <a:avLst/>
              <a:gdLst/>
              <a:ahLst/>
              <a:cxnLst/>
              <a:rect l="l" t="t" r="r" b="b"/>
              <a:pathLst>
                <a:path w="11541" h="9401" extrusionOk="0">
                  <a:moveTo>
                    <a:pt x="7143" y="0"/>
                  </a:moveTo>
                  <a:cubicBezTo>
                    <a:pt x="6736" y="79"/>
                    <a:pt x="6315" y="184"/>
                    <a:pt x="5909" y="303"/>
                  </a:cubicBezTo>
                  <a:cubicBezTo>
                    <a:pt x="5055" y="539"/>
                    <a:pt x="4228" y="854"/>
                    <a:pt x="3414" y="1234"/>
                  </a:cubicBezTo>
                  <a:cubicBezTo>
                    <a:pt x="2207" y="1799"/>
                    <a:pt x="1051" y="2521"/>
                    <a:pt x="1" y="3375"/>
                  </a:cubicBezTo>
                  <a:lnTo>
                    <a:pt x="2954" y="7799"/>
                  </a:lnTo>
                  <a:cubicBezTo>
                    <a:pt x="3519" y="7891"/>
                    <a:pt x="4294" y="8390"/>
                    <a:pt x="5279" y="9047"/>
                  </a:cubicBezTo>
                  <a:cubicBezTo>
                    <a:pt x="5646" y="9296"/>
                    <a:pt x="5922" y="9401"/>
                    <a:pt x="6132" y="9401"/>
                  </a:cubicBezTo>
                  <a:cubicBezTo>
                    <a:pt x="6933" y="9401"/>
                    <a:pt x="6933" y="7996"/>
                    <a:pt x="7721" y="7392"/>
                  </a:cubicBezTo>
                  <a:cubicBezTo>
                    <a:pt x="7905" y="7247"/>
                    <a:pt x="8141" y="7195"/>
                    <a:pt x="8403" y="7195"/>
                  </a:cubicBezTo>
                  <a:cubicBezTo>
                    <a:pt x="8862" y="7195"/>
                    <a:pt x="9401" y="7366"/>
                    <a:pt x="9900" y="7524"/>
                  </a:cubicBezTo>
                  <a:cubicBezTo>
                    <a:pt x="10399" y="7681"/>
                    <a:pt x="10845" y="7851"/>
                    <a:pt x="11121" y="7851"/>
                  </a:cubicBezTo>
                  <a:cubicBezTo>
                    <a:pt x="11278" y="7851"/>
                    <a:pt x="11371" y="7799"/>
                    <a:pt x="11397" y="7668"/>
                  </a:cubicBezTo>
                  <a:cubicBezTo>
                    <a:pt x="11541" y="6959"/>
                    <a:pt x="10490" y="6578"/>
                    <a:pt x="9585" y="6302"/>
                  </a:cubicBezTo>
                  <a:cubicBezTo>
                    <a:pt x="8679" y="6040"/>
                    <a:pt x="8337" y="5672"/>
                    <a:pt x="9178" y="4201"/>
                  </a:cubicBezTo>
                  <a:cubicBezTo>
                    <a:pt x="10005" y="2731"/>
                    <a:pt x="9020" y="3139"/>
                    <a:pt x="8430" y="1392"/>
                  </a:cubicBezTo>
                  <a:cubicBezTo>
                    <a:pt x="8153" y="591"/>
                    <a:pt x="7628" y="198"/>
                    <a:pt x="7143" y="0"/>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7290314" y="2150996"/>
              <a:ext cx="452362" cy="593369"/>
            </a:xfrm>
            <a:custGeom>
              <a:avLst/>
              <a:gdLst/>
              <a:ahLst/>
              <a:cxnLst/>
              <a:rect l="l" t="t" r="r" b="b"/>
              <a:pathLst>
                <a:path w="13012" h="17068" extrusionOk="0">
                  <a:moveTo>
                    <a:pt x="6775" y="0"/>
                  </a:moveTo>
                  <a:cubicBezTo>
                    <a:pt x="6342" y="0"/>
                    <a:pt x="6014" y="118"/>
                    <a:pt x="5711" y="223"/>
                  </a:cubicBezTo>
                  <a:cubicBezTo>
                    <a:pt x="5410" y="328"/>
                    <a:pt x="5121" y="433"/>
                    <a:pt x="4740" y="433"/>
                  </a:cubicBezTo>
                  <a:cubicBezTo>
                    <a:pt x="4556" y="433"/>
                    <a:pt x="4333" y="407"/>
                    <a:pt x="4083" y="341"/>
                  </a:cubicBezTo>
                  <a:cubicBezTo>
                    <a:pt x="3663" y="223"/>
                    <a:pt x="3257" y="158"/>
                    <a:pt x="2875" y="158"/>
                  </a:cubicBezTo>
                  <a:cubicBezTo>
                    <a:pt x="1904" y="158"/>
                    <a:pt x="1209" y="590"/>
                    <a:pt x="1431" y="1667"/>
                  </a:cubicBezTo>
                  <a:cubicBezTo>
                    <a:pt x="1734" y="3151"/>
                    <a:pt x="1" y="2796"/>
                    <a:pt x="328" y="4555"/>
                  </a:cubicBezTo>
                  <a:cubicBezTo>
                    <a:pt x="670" y="6315"/>
                    <a:pt x="2665" y="6420"/>
                    <a:pt x="4307" y="6538"/>
                  </a:cubicBezTo>
                  <a:cubicBezTo>
                    <a:pt x="5961" y="6643"/>
                    <a:pt x="3401" y="8678"/>
                    <a:pt x="4491" y="10188"/>
                  </a:cubicBezTo>
                  <a:cubicBezTo>
                    <a:pt x="5580" y="11698"/>
                    <a:pt x="7747" y="11948"/>
                    <a:pt x="6578" y="12722"/>
                  </a:cubicBezTo>
                  <a:cubicBezTo>
                    <a:pt x="5410" y="13497"/>
                    <a:pt x="3204" y="15085"/>
                    <a:pt x="4871" y="16569"/>
                  </a:cubicBezTo>
                  <a:cubicBezTo>
                    <a:pt x="5226" y="16897"/>
                    <a:pt x="5646" y="17054"/>
                    <a:pt x="6119" y="17068"/>
                  </a:cubicBezTo>
                  <a:cubicBezTo>
                    <a:pt x="7983" y="15729"/>
                    <a:pt x="9585" y="13996"/>
                    <a:pt x="10779" y="11948"/>
                  </a:cubicBezTo>
                  <a:cubicBezTo>
                    <a:pt x="11278" y="11081"/>
                    <a:pt x="11712" y="10175"/>
                    <a:pt x="12066" y="9203"/>
                  </a:cubicBezTo>
                  <a:cubicBezTo>
                    <a:pt x="12591" y="7759"/>
                    <a:pt x="12893" y="6302"/>
                    <a:pt x="13011" y="4832"/>
                  </a:cubicBezTo>
                  <a:cubicBezTo>
                    <a:pt x="12906" y="4727"/>
                    <a:pt x="12775" y="4648"/>
                    <a:pt x="12631" y="4595"/>
                  </a:cubicBezTo>
                  <a:cubicBezTo>
                    <a:pt x="12631" y="4595"/>
                    <a:pt x="12893" y="4161"/>
                    <a:pt x="10793" y="3571"/>
                  </a:cubicBezTo>
                  <a:cubicBezTo>
                    <a:pt x="8705" y="2994"/>
                    <a:pt x="9598" y="657"/>
                    <a:pt x="7694" y="144"/>
                  </a:cubicBezTo>
                  <a:cubicBezTo>
                    <a:pt x="7339" y="39"/>
                    <a:pt x="7038" y="0"/>
                    <a:pt x="67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7424959" y="1923668"/>
              <a:ext cx="314971" cy="274817"/>
            </a:xfrm>
            <a:custGeom>
              <a:avLst/>
              <a:gdLst/>
              <a:ahLst/>
              <a:cxnLst/>
              <a:rect l="l" t="t" r="r" b="b"/>
              <a:pathLst>
                <a:path w="9060" h="7905" extrusionOk="0">
                  <a:moveTo>
                    <a:pt x="4452" y="1"/>
                  </a:moveTo>
                  <a:cubicBezTo>
                    <a:pt x="4097" y="1"/>
                    <a:pt x="3743" y="106"/>
                    <a:pt x="3493" y="421"/>
                  </a:cubicBezTo>
                  <a:cubicBezTo>
                    <a:pt x="2745" y="1326"/>
                    <a:pt x="1156" y="328"/>
                    <a:pt x="578" y="1603"/>
                  </a:cubicBezTo>
                  <a:cubicBezTo>
                    <a:pt x="0" y="2863"/>
                    <a:pt x="2850" y="2193"/>
                    <a:pt x="3690" y="3441"/>
                  </a:cubicBezTo>
                  <a:cubicBezTo>
                    <a:pt x="4490" y="4622"/>
                    <a:pt x="3886" y="5764"/>
                    <a:pt x="5239" y="5764"/>
                  </a:cubicBezTo>
                  <a:cubicBezTo>
                    <a:pt x="5331" y="5764"/>
                    <a:pt x="5409" y="5764"/>
                    <a:pt x="5514" y="5751"/>
                  </a:cubicBezTo>
                  <a:lnTo>
                    <a:pt x="5646" y="5751"/>
                  </a:lnTo>
                  <a:cubicBezTo>
                    <a:pt x="6395" y="5751"/>
                    <a:pt x="6762" y="6289"/>
                    <a:pt x="7156" y="6828"/>
                  </a:cubicBezTo>
                  <a:cubicBezTo>
                    <a:pt x="7550" y="7366"/>
                    <a:pt x="7983" y="7904"/>
                    <a:pt x="8823" y="7904"/>
                  </a:cubicBezTo>
                  <a:cubicBezTo>
                    <a:pt x="8902" y="7904"/>
                    <a:pt x="8981" y="7891"/>
                    <a:pt x="9059" y="7891"/>
                  </a:cubicBezTo>
                  <a:cubicBezTo>
                    <a:pt x="8994" y="7406"/>
                    <a:pt x="8915" y="6946"/>
                    <a:pt x="8810" y="6473"/>
                  </a:cubicBezTo>
                  <a:cubicBezTo>
                    <a:pt x="8639" y="5725"/>
                    <a:pt x="8429" y="4990"/>
                    <a:pt x="8167" y="4267"/>
                  </a:cubicBezTo>
                  <a:cubicBezTo>
                    <a:pt x="7655" y="2902"/>
                    <a:pt x="6985" y="1603"/>
                    <a:pt x="6145" y="407"/>
                  </a:cubicBezTo>
                  <a:lnTo>
                    <a:pt x="6132" y="407"/>
                  </a:lnTo>
                  <a:cubicBezTo>
                    <a:pt x="6027" y="381"/>
                    <a:pt x="5935" y="368"/>
                    <a:pt x="5830" y="368"/>
                  </a:cubicBezTo>
                  <a:lnTo>
                    <a:pt x="5803" y="368"/>
                  </a:lnTo>
                  <a:cubicBezTo>
                    <a:pt x="5803" y="368"/>
                    <a:pt x="5134" y="1"/>
                    <a:pt x="445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7159320" y="1759786"/>
              <a:ext cx="188531" cy="148412"/>
            </a:xfrm>
            <a:custGeom>
              <a:avLst/>
              <a:gdLst/>
              <a:ahLst/>
              <a:cxnLst/>
              <a:rect l="l" t="t" r="r" b="b"/>
              <a:pathLst>
                <a:path w="5423" h="4269" extrusionOk="0">
                  <a:moveTo>
                    <a:pt x="1012" y="1"/>
                  </a:moveTo>
                  <a:cubicBezTo>
                    <a:pt x="355" y="1"/>
                    <a:pt x="0" y="631"/>
                    <a:pt x="368" y="1576"/>
                  </a:cubicBezTo>
                  <a:cubicBezTo>
                    <a:pt x="788" y="2627"/>
                    <a:pt x="867" y="4268"/>
                    <a:pt x="1576" y="4268"/>
                  </a:cubicBezTo>
                  <a:cubicBezTo>
                    <a:pt x="1681" y="4268"/>
                    <a:pt x="1812" y="4228"/>
                    <a:pt x="1957" y="4137"/>
                  </a:cubicBezTo>
                  <a:cubicBezTo>
                    <a:pt x="2915" y="3546"/>
                    <a:pt x="3125" y="2877"/>
                    <a:pt x="3781" y="2877"/>
                  </a:cubicBezTo>
                  <a:cubicBezTo>
                    <a:pt x="3860" y="2877"/>
                    <a:pt x="3965" y="2889"/>
                    <a:pt x="4070" y="2916"/>
                  </a:cubicBezTo>
                  <a:cubicBezTo>
                    <a:pt x="4070" y="2916"/>
                    <a:pt x="5423" y="1958"/>
                    <a:pt x="4163" y="1065"/>
                  </a:cubicBezTo>
                  <a:cubicBezTo>
                    <a:pt x="2889" y="185"/>
                    <a:pt x="2731" y="684"/>
                    <a:pt x="1681" y="172"/>
                  </a:cubicBezTo>
                  <a:cubicBezTo>
                    <a:pt x="1432" y="53"/>
                    <a:pt x="1208" y="1"/>
                    <a:pt x="101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7895086" y="2910438"/>
              <a:ext cx="52843" cy="58023"/>
            </a:xfrm>
            <a:custGeom>
              <a:avLst/>
              <a:gdLst/>
              <a:ahLst/>
              <a:cxnLst/>
              <a:rect l="l" t="t" r="r" b="b"/>
              <a:pathLst>
                <a:path w="1520" h="1669" extrusionOk="0">
                  <a:moveTo>
                    <a:pt x="884" y="1"/>
                  </a:moveTo>
                  <a:cubicBezTo>
                    <a:pt x="875" y="1"/>
                    <a:pt x="864" y="1"/>
                    <a:pt x="854" y="2"/>
                  </a:cubicBezTo>
                  <a:cubicBezTo>
                    <a:pt x="184" y="54"/>
                    <a:pt x="0" y="356"/>
                    <a:pt x="79" y="606"/>
                  </a:cubicBezTo>
                  <a:cubicBezTo>
                    <a:pt x="158" y="855"/>
                    <a:pt x="802" y="1669"/>
                    <a:pt x="802" y="1669"/>
                  </a:cubicBezTo>
                  <a:lnTo>
                    <a:pt x="1392" y="1236"/>
                  </a:lnTo>
                  <a:cubicBezTo>
                    <a:pt x="1392" y="1236"/>
                    <a:pt x="1519" y="1"/>
                    <a:pt x="88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7915145" y="2946593"/>
              <a:ext cx="391176" cy="243703"/>
            </a:xfrm>
            <a:custGeom>
              <a:avLst/>
              <a:gdLst/>
              <a:ahLst/>
              <a:cxnLst/>
              <a:rect l="l" t="t" r="r" b="b"/>
              <a:pathLst>
                <a:path w="11252" h="7010" extrusionOk="0">
                  <a:moveTo>
                    <a:pt x="783" y="0"/>
                  </a:moveTo>
                  <a:cubicBezTo>
                    <a:pt x="147" y="0"/>
                    <a:pt x="1" y="511"/>
                    <a:pt x="1" y="511"/>
                  </a:cubicBezTo>
                  <a:cubicBezTo>
                    <a:pt x="1" y="511"/>
                    <a:pt x="198" y="6944"/>
                    <a:pt x="1865" y="7010"/>
                  </a:cubicBezTo>
                  <a:lnTo>
                    <a:pt x="2128" y="7010"/>
                  </a:lnTo>
                  <a:cubicBezTo>
                    <a:pt x="3218" y="6971"/>
                    <a:pt x="4977" y="6472"/>
                    <a:pt x="5935" y="6130"/>
                  </a:cubicBezTo>
                  <a:cubicBezTo>
                    <a:pt x="6054" y="6090"/>
                    <a:pt x="6159" y="6052"/>
                    <a:pt x="6250" y="6012"/>
                  </a:cubicBezTo>
                  <a:cubicBezTo>
                    <a:pt x="7091" y="5658"/>
                    <a:pt x="7813" y="5290"/>
                    <a:pt x="8429" y="4935"/>
                  </a:cubicBezTo>
                  <a:cubicBezTo>
                    <a:pt x="8600" y="4830"/>
                    <a:pt x="8757" y="4739"/>
                    <a:pt x="8915" y="4646"/>
                  </a:cubicBezTo>
                  <a:cubicBezTo>
                    <a:pt x="10503" y="3636"/>
                    <a:pt x="11252" y="2769"/>
                    <a:pt x="11252" y="2769"/>
                  </a:cubicBezTo>
                  <a:cubicBezTo>
                    <a:pt x="11252" y="2769"/>
                    <a:pt x="9125" y="372"/>
                    <a:pt x="7739" y="372"/>
                  </a:cubicBezTo>
                  <a:cubicBezTo>
                    <a:pt x="7693" y="372"/>
                    <a:pt x="7648" y="374"/>
                    <a:pt x="7603" y="380"/>
                  </a:cubicBezTo>
                  <a:cubicBezTo>
                    <a:pt x="5639" y="620"/>
                    <a:pt x="3371" y="3965"/>
                    <a:pt x="2848" y="3965"/>
                  </a:cubicBezTo>
                  <a:cubicBezTo>
                    <a:pt x="2829" y="3965"/>
                    <a:pt x="2812" y="3960"/>
                    <a:pt x="2798" y="3951"/>
                  </a:cubicBezTo>
                  <a:cubicBezTo>
                    <a:pt x="2325" y="3662"/>
                    <a:pt x="1039" y="25"/>
                    <a:pt x="1039" y="25"/>
                  </a:cubicBezTo>
                  <a:cubicBezTo>
                    <a:pt x="945" y="8"/>
                    <a:pt x="860" y="0"/>
                    <a:pt x="7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8011931" y="4114558"/>
              <a:ext cx="143823" cy="73458"/>
            </a:xfrm>
            <a:custGeom>
              <a:avLst/>
              <a:gdLst/>
              <a:ahLst/>
              <a:cxnLst/>
              <a:rect l="l" t="t" r="r" b="b"/>
              <a:pathLst>
                <a:path w="4137" h="2113" extrusionOk="0">
                  <a:moveTo>
                    <a:pt x="2856" y="0"/>
                  </a:moveTo>
                  <a:cubicBezTo>
                    <a:pt x="2683" y="0"/>
                    <a:pt x="2545" y="80"/>
                    <a:pt x="2495" y="301"/>
                  </a:cubicBezTo>
                  <a:cubicBezTo>
                    <a:pt x="2311" y="1115"/>
                    <a:pt x="1234" y="1470"/>
                    <a:pt x="618" y="1561"/>
                  </a:cubicBezTo>
                  <a:cubicBezTo>
                    <a:pt x="0" y="1666"/>
                    <a:pt x="0" y="2113"/>
                    <a:pt x="0" y="2113"/>
                  </a:cubicBezTo>
                  <a:lnTo>
                    <a:pt x="3834" y="2113"/>
                  </a:lnTo>
                  <a:cubicBezTo>
                    <a:pt x="4136" y="1969"/>
                    <a:pt x="4005" y="551"/>
                    <a:pt x="4005" y="551"/>
                  </a:cubicBezTo>
                  <a:cubicBezTo>
                    <a:pt x="4005" y="551"/>
                    <a:pt x="3310" y="0"/>
                    <a:pt x="2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8051633" y="3383311"/>
              <a:ext cx="171148" cy="758120"/>
            </a:xfrm>
            <a:custGeom>
              <a:avLst/>
              <a:gdLst/>
              <a:ahLst/>
              <a:cxnLst/>
              <a:rect l="l" t="t" r="r" b="b"/>
              <a:pathLst>
                <a:path w="4923" h="21807" extrusionOk="0">
                  <a:moveTo>
                    <a:pt x="119" y="1"/>
                  </a:moveTo>
                  <a:cubicBezTo>
                    <a:pt x="119" y="1"/>
                    <a:pt x="1" y="2128"/>
                    <a:pt x="53" y="4438"/>
                  </a:cubicBezTo>
                  <a:cubicBezTo>
                    <a:pt x="66" y="5370"/>
                    <a:pt x="119" y="6329"/>
                    <a:pt x="211" y="7182"/>
                  </a:cubicBezTo>
                  <a:cubicBezTo>
                    <a:pt x="618" y="11252"/>
                    <a:pt x="762" y="16176"/>
                    <a:pt x="828" y="17134"/>
                  </a:cubicBezTo>
                  <a:cubicBezTo>
                    <a:pt x="920" y="18775"/>
                    <a:pt x="1248" y="21414"/>
                    <a:pt x="1248" y="21414"/>
                  </a:cubicBezTo>
                  <a:cubicBezTo>
                    <a:pt x="1248" y="21414"/>
                    <a:pt x="1667" y="21807"/>
                    <a:pt x="2491" y="21807"/>
                  </a:cubicBezTo>
                  <a:cubicBezTo>
                    <a:pt x="2688" y="21807"/>
                    <a:pt x="2909" y="21784"/>
                    <a:pt x="3152" y="21729"/>
                  </a:cubicBezTo>
                  <a:cubicBezTo>
                    <a:pt x="3152" y="21729"/>
                    <a:pt x="4201" y="17935"/>
                    <a:pt x="4424" y="13944"/>
                  </a:cubicBezTo>
                  <a:cubicBezTo>
                    <a:pt x="4438" y="13878"/>
                    <a:pt x="4438" y="13812"/>
                    <a:pt x="4438" y="13746"/>
                  </a:cubicBezTo>
                  <a:cubicBezTo>
                    <a:pt x="4464" y="13221"/>
                    <a:pt x="4490" y="12617"/>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8051633" y="3383311"/>
              <a:ext cx="171148" cy="415824"/>
            </a:xfrm>
            <a:custGeom>
              <a:avLst/>
              <a:gdLst/>
              <a:ahLst/>
              <a:cxnLst/>
              <a:rect l="l" t="t" r="r" b="b"/>
              <a:pathLst>
                <a:path w="4923" h="11961" extrusionOk="0">
                  <a:moveTo>
                    <a:pt x="119" y="1"/>
                  </a:moveTo>
                  <a:cubicBezTo>
                    <a:pt x="119" y="1"/>
                    <a:pt x="1" y="2128"/>
                    <a:pt x="53" y="4438"/>
                  </a:cubicBezTo>
                  <a:cubicBezTo>
                    <a:pt x="1274" y="6539"/>
                    <a:pt x="3598" y="10411"/>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7989091" y="3103766"/>
              <a:ext cx="141528" cy="86530"/>
            </a:xfrm>
            <a:custGeom>
              <a:avLst/>
              <a:gdLst/>
              <a:ahLst/>
              <a:cxnLst/>
              <a:rect l="l" t="t" r="r" b="b"/>
              <a:pathLst>
                <a:path w="4071" h="2489" extrusionOk="0">
                  <a:moveTo>
                    <a:pt x="3442" y="1"/>
                  </a:moveTo>
                  <a:cubicBezTo>
                    <a:pt x="2868" y="1"/>
                    <a:pt x="2232" y="1191"/>
                    <a:pt x="1826" y="1675"/>
                  </a:cubicBezTo>
                  <a:cubicBezTo>
                    <a:pt x="1380" y="2213"/>
                    <a:pt x="172" y="2462"/>
                    <a:pt x="1" y="2489"/>
                  </a:cubicBezTo>
                  <a:cubicBezTo>
                    <a:pt x="1091" y="2450"/>
                    <a:pt x="2850" y="1951"/>
                    <a:pt x="3808" y="1609"/>
                  </a:cubicBezTo>
                  <a:cubicBezTo>
                    <a:pt x="3979" y="1058"/>
                    <a:pt x="4071" y="467"/>
                    <a:pt x="3769" y="152"/>
                  </a:cubicBezTo>
                  <a:cubicBezTo>
                    <a:pt x="3664" y="46"/>
                    <a:pt x="3554"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8362432" y="3511316"/>
              <a:ext cx="50235" cy="100645"/>
            </a:xfrm>
            <a:custGeom>
              <a:avLst/>
              <a:gdLst/>
              <a:ahLst/>
              <a:cxnLst/>
              <a:rect l="l" t="t" r="r" b="b"/>
              <a:pathLst>
                <a:path w="1445" h="2895" extrusionOk="0">
                  <a:moveTo>
                    <a:pt x="735" y="1"/>
                  </a:moveTo>
                  <a:cubicBezTo>
                    <a:pt x="555" y="1"/>
                    <a:pt x="380" y="60"/>
                    <a:pt x="368" y="284"/>
                  </a:cubicBezTo>
                  <a:cubicBezTo>
                    <a:pt x="342" y="743"/>
                    <a:pt x="0" y="1373"/>
                    <a:pt x="79" y="1570"/>
                  </a:cubicBezTo>
                  <a:cubicBezTo>
                    <a:pt x="142" y="1745"/>
                    <a:pt x="299" y="2217"/>
                    <a:pt x="394" y="2217"/>
                  </a:cubicBezTo>
                  <a:cubicBezTo>
                    <a:pt x="399" y="2217"/>
                    <a:pt x="403" y="2216"/>
                    <a:pt x="408" y="2213"/>
                  </a:cubicBezTo>
                  <a:cubicBezTo>
                    <a:pt x="487" y="2167"/>
                    <a:pt x="448" y="1694"/>
                    <a:pt x="524" y="1694"/>
                  </a:cubicBezTo>
                  <a:cubicBezTo>
                    <a:pt x="535" y="1694"/>
                    <a:pt x="548" y="1704"/>
                    <a:pt x="565" y="1728"/>
                  </a:cubicBezTo>
                  <a:cubicBezTo>
                    <a:pt x="673" y="1897"/>
                    <a:pt x="682" y="2895"/>
                    <a:pt x="825" y="2895"/>
                  </a:cubicBezTo>
                  <a:cubicBezTo>
                    <a:pt x="838" y="2895"/>
                    <a:pt x="852" y="2887"/>
                    <a:pt x="867" y="2870"/>
                  </a:cubicBezTo>
                  <a:cubicBezTo>
                    <a:pt x="1051" y="2647"/>
                    <a:pt x="1339" y="1767"/>
                    <a:pt x="1392" y="1504"/>
                  </a:cubicBezTo>
                  <a:cubicBezTo>
                    <a:pt x="1444" y="1241"/>
                    <a:pt x="1143" y="74"/>
                    <a:pt x="1143" y="74"/>
                  </a:cubicBezTo>
                  <a:cubicBezTo>
                    <a:pt x="1143" y="74"/>
                    <a:pt x="936" y="1"/>
                    <a:pt x="735"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8391183" y="4067486"/>
              <a:ext cx="115524" cy="121017"/>
            </a:xfrm>
            <a:custGeom>
              <a:avLst/>
              <a:gdLst/>
              <a:ahLst/>
              <a:cxnLst/>
              <a:rect l="l" t="t" r="r" b="b"/>
              <a:pathLst>
                <a:path w="3323" h="3481" extrusionOk="0">
                  <a:moveTo>
                    <a:pt x="2417" y="1"/>
                  </a:moveTo>
                  <a:lnTo>
                    <a:pt x="1288" y="263"/>
                  </a:lnTo>
                  <a:cubicBezTo>
                    <a:pt x="1288" y="263"/>
                    <a:pt x="1195" y="1051"/>
                    <a:pt x="1235" y="1642"/>
                  </a:cubicBezTo>
                  <a:cubicBezTo>
                    <a:pt x="1261" y="2233"/>
                    <a:pt x="1064" y="2863"/>
                    <a:pt x="526" y="2981"/>
                  </a:cubicBezTo>
                  <a:cubicBezTo>
                    <a:pt x="1" y="3099"/>
                    <a:pt x="224" y="3480"/>
                    <a:pt x="224" y="3480"/>
                  </a:cubicBezTo>
                  <a:lnTo>
                    <a:pt x="1642" y="3480"/>
                  </a:lnTo>
                  <a:cubicBezTo>
                    <a:pt x="1944" y="3480"/>
                    <a:pt x="2285" y="3178"/>
                    <a:pt x="2364" y="2640"/>
                  </a:cubicBezTo>
                  <a:cubicBezTo>
                    <a:pt x="2443" y="2101"/>
                    <a:pt x="3059" y="1800"/>
                    <a:pt x="3191" y="1366"/>
                  </a:cubicBezTo>
                  <a:cubicBezTo>
                    <a:pt x="3322" y="920"/>
                    <a:pt x="2639" y="289"/>
                    <a:pt x="2639" y="289"/>
                  </a:cubicBezTo>
                  <a:lnTo>
                    <a:pt x="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8082226" y="3375106"/>
              <a:ext cx="400736" cy="720713"/>
            </a:xfrm>
            <a:custGeom>
              <a:avLst/>
              <a:gdLst/>
              <a:ahLst/>
              <a:cxnLst/>
              <a:rect l="l" t="t" r="r" b="b"/>
              <a:pathLst>
                <a:path w="11527" h="20731" extrusionOk="0">
                  <a:moveTo>
                    <a:pt x="5895" y="0"/>
                  </a:moveTo>
                  <a:lnTo>
                    <a:pt x="0" y="1471"/>
                  </a:lnTo>
                  <a:cubicBezTo>
                    <a:pt x="0" y="1471"/>
                    <a:pt x="4489" y="11094"/>
                    <a:pt x="6892" y="15321"/>
                  </a:cubicBezTo>
                  <a:cubicBezTo>
                    <a:pt x="9282" y="19549"/>
                    <a:pt x="10030" y="20731"/>
                    <a:pt x="10030" y="20731"/>
                  </a:cubicBezTo>
                  <a:cubicBezTo>
                    <a:pt x="10030" y="20731"/>
                    <a:pt x="11409" y="20193"/>
                    <a:pt x="11526" y="19825"/>
                  </a:cubicBezTo>
                  <a:cubicBezTo>
                    <a:pt x="11526" y="19825"/>
                    <a:pt x="10621" y="11659"/>
                    <a:pt x="9006" y="9676"/>
                  </a:cubicBezTo>
                  <a:cubicBezTo>
                    <a:pt x="8100" y="8547"/>
                    <a:pt x="7036" y="5173"/>
                    <a:pt x="6997" y="4004"/>
                  </a:cubicBezTo>
                  <a:cubicBezTo>
                    <a:pt x="6945" y="2823"/>
                    <a:pt x="5895" y="0"/>
                    <a:pt x="5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8047079" y="2950591"/>
              <a:ext cx="329989" cy="536076"/>
            </a:xfrm>
            <a:custGeom>
              <a:avLst/>
              <a:gdLst/>
              <a:ahLst/>
              <a:cxnLst/>
              <a:rect l="l" t="t" r="r" b="b"/>
              <a:pathLst>
                <a:path w="9492" h="15420" extrusionOk="0">
                  <a:moveTo>
                    <a:pt x="5046" y="1"/>
                  </a:moveTo>
                  <a:cubicBezTo>
                    <a:pt x="4023" y="1"/>
                    <a:pt x="3572" y="422"/>
                    <a:pt x="3572" y="422"/>
                  </a:cubicBezTo>
                  <a:cubicBezTo>
                    <a:pt x="3572" y="422"/>
                    <a:pt x="2061" y="1131"/>
                    <a:pt x="1379" y="3180"/>
                  </a:cubicBezTo>
                  <a:cubicBezTo>
                    <a:pt x="1" y="7288"/>
                    <a:pt x="171" y="13183"/>
                    <a:pt x="171" y="13183"/>
                  </a:cubicBezTo>
                  <a:cubicBezTo>
                    <a:pt x="171" y="13183"/>
                    <a:pt x="1629" y="14758"/>
                    <a:pt x="4123" y="15231"/>
                  </a:cubicBezTo>
                  <a:cubicBezTo>
                    <a:pt x="4618" y="15326"/>
                    <a:pt x="5346" y="15419"/>
                    <a:pt x="6045" y="15419"/>
                  </a:cubicBezTo>
                  <a:cubicBezTo>
                    <a:pt x="6884" y="15419"/>
                    <a:pt x="7681" y="15286"/>
                    <a:pt x="7982" y="14863"/>
                  </a:cubicBezTo>
                  <a:cubicBezTo>
                    <a:pt x="8113" y="14680"/>
                    <a:pt x="8113" y="14417"/>
                    <a:pt x="8087" y="13983"/>
                  </a:cubicBezTo>
                  <a:cubicBezTo>
                    <a:pt x="8008" y="12894"/>
                    <a:pt x="7732" y="10767"/>
                    <a:pt x="8980" y="6501"/>
                  </a:cubicBezTo>
                  <a:cubicBezTo>
                    <a:pt x="9098" y="6107"/>
                    <a:pt x="9176" y="5727"/>
                    <a:pt x="9229" y="5359"/>
                  </a:cubicBezTo>
                  <a:cubicBezTo>
                    <a:pt x="9491" y="3180"/>
                    <a:pt x="9465" y="1538"/>
                    <a:pt x="7575" y="659"/>
                  </a:cubicBezTo>
                  <a:cubicBezTo>
                    <a:pt x="6502" y="157"/>
                    <a:pt x="5668" y="1"/>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8175327" y="2862114"/>
              <a:ext cx="83540" cy="111178"/>
            </a:xfrm>
            <a:custGeom>
              <a:avLst/>
              <a:gdLst/>
              <a:ahLst/>
              <a:cxnLst/>
              <a:rect l="l" t="t" r="r" b="b"/>
              <a:pathLst>
                <a:path w="2403" h="3198" extrusionOk="0">
                  <a:moveTo>
                    <a:pt x="2047" y="0"/>
                  </a:moveTo>
                  <a:lnTo>
                    <a:pt x="1090" y="630"/>
                  </a:lnTo>
                  <a:lnTo>
                    <a:pt x="79" y="1299"/>
                  </a:lnTo>
                  <a:cubicBezTo>
                    <a:pt x="79" y="1299"/>
                    <a:pt x="40" y="1693"/>
                    <a:pt x="27" y="2101"/>
                  </a:cubicBezTo>
                  <a:cubicBezTo>
                    <a:pt x="14" y="2521"/>
                    <a:pt x="0" y="2941"/>
                    <a:pt x="67" y="2980"/>
                  </a:cubicBezTo>
                  <a:cubicBezTo>
                    <a:pt x="379" y="3134"/>
                    <a:pt x="699" y="3198"/>
                    <a:pt x="1000" y="3198"/>
                  </a:cubicBezTo>
                  <a:cubicBezTo>
                    <a:pt x="1467" y="3198"/>
                    <a:pt x="1891" y="3044"/>
                    <a:pt x="2179" y="2836"/>
                  </a:cubicBezTo>
                  <a:cubicBezTo>
                    <a:pt x="2403" y="2679"/>
                    <a:pt x="1930" y="2180"/>
                    <a:pt x="2047"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8176231" y="2884016"/>
              <a:ext cx="64385" cy="51139"/>
            </a:xfrm>
            <a:custGeom>
              <a:avLst/>
              <a:gdLst/>
              <a:ahLst/>
              <a:cxnLst/>
              <a:rect l="l" t="t" r="r" b="b"/>
              <a:pathLst>
                <a:path w="1852" h="1471" extrusionOk="0">
                  <a:moveTo>
                    <a:pt x="1064" y="0"/>
                  </a:moveTo>
                  <a:lnTo>
                    <a:pt x="53" y="617"/>
                  </a:lnTo>
                  <a:cubicBezTo>
                    <a:pt x="53" y="617"/>
                    <a:pt x="14" y="1063"/>
                    <a:pt x="1" y="1471"/>
                  </a:cubicBezTo>
                  <a:cubicBezTo>
                    <a:pt x="1195" y="1247"/>
                    <a:pt x="1851" y="263"/>
                    <a:pt x="1851" y="263"/>
                  </a:cubicBezTo>
                  <a:lnTo>
                    <a:pt x="1064" y="0"/>
                  </a:lnTo>
                  <a:close/>
                </a:path>
              </a:pathLst>
            </a:custGeom>
            <a:solidFill>
              <a:srgbClr val="F99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8125126" y="2760670"/>
              <a:ext cx="167950" cy="147125"/>
            </a:xfrm>
            <a:custGeom>
              <a:avLst/>
              <a:gdLst/>
              <a:ahLst/>
              <a:cxnLst/>
              <a:rect l="l" t="t" r="r" b="b"/>
              <a:pathLst>
                <a:path w="4831" h="4232" extrusionOk="0">
                  <a:moveTo>
                    <a:pt x="2011" y="1"/>
                  </a:moveTo>
                  <a:cubicBezTo>
                    <a:pt x="1422" y="1"/>
                    <a:pt x="1136" y="298"/>
                    <a:pt x="933" y="594"/>
                  </a:cubicBezTo>
                  <a:cubicBezTo>
                    <a:pt x="630" y="1054"/>
                    <a:pt x="0" y="3680"/>
                    <a:pt x="618" y="3955"/>
                  </a:cubicBezTo>
                  <a:cubicBezTo>
                    <a:pt x="618" y="3955"/>
                    <a:pt x="1354" y="4232"/>
                    <a:pt x="2107" y="4232"/>
                  </a:cubicBezTo>
                  <a:cubicBezTo>
                    <a:pt x="2725" y="4232"/>
                    <a:pt x="3354" y="4045"/>
                    <a:pt x="3597" y="3365"/>
                  </a:cubicBezTo>
                  <a:cubicBezTo>
                    <a:pt x="4148" y="1854"/>
                    <a:pt x="4831" y="961"/>
                    <a:pt x="3295" y="319"/>
                  </a:cubicBezTo>
                  <a:cubicBezTo>
                    <a:pt x="2751" y="90"/>
                    <a:pt x="2335" y="1"/>
                    <a:pt x="2011"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8110038" y="2726253"/>
              <a:ext cx="200385" cy="153244"/>
            </a:xfrm>
            <a:custGeom>
              <a:avLst/>
              <a:gdLst/>
              <a:ahLst/>
              <a:cxnLst/>
              <a:rect l="l" t="t" r="r" b="b"/>
              <a:pathLst>
                <a:path w="5764" h="4408" extrusionOk="0">
                  <a:moveTo>
                    <a:pt x="1965" y="1"/>
                  </a:moveTo>
                  <a:cubicBezTo>
                    <a:pt x="0" y="1"/>
                    <a:pt x="457" y="1552"/>
                    <a:pt x="737" y="1794"/>
                  </a:cubicBezTo>
                  <a:cubicBezTo>
                    <a:pt x="815" y="1862"/>
                    <a:pt x="941" y="1884"/>
                    <a:pt x="1094" y="1884"/>
                  </a:cubicBezTo>
                  <a:cubicBezTo>
                    <a:pt x="1392" y="1884"/>
                    <a:pt x="1796" y="1800"/>
                    <a:pt x="2162" y="1800"/>
                  </a:cubicBezTo>
                  <a:cubicBezTo>
                    <a:pt x="2303" y="1800"/>
                    <a:pt x="2438" y="1812"/>
                    <a:pt x="2560" y="1846"/>
                  </a:cubicBezTo>
                  <a:cubicBezTo>
                    <a:pt x="3164" y="2018"/>
                    <a:pt x="3111" y="2937"/>
                    <a:pt x="3295" y="3094"/>
                  </a:cubicBezTo>
                  <a:cubicBezTo>
                    <a:pt x="3342" y="3137"/>
                    <a:pt x="3374" y="3154"/>
                    <a:pt x="3402" y="3154"/>
                  </a:cubicBezTo>
                  <a:cubicBezTo>
                    <a:pt x="3481" y="3154"/>
                    <a:pt x="3517" y="3008"/>
                    <a:pt x="3742" y="2949"/>
                  </a:cubicBezTo>
                  <a:cubicBezTo>
                    <a:pt x="3762" y="2945"/>
                    <a:pt x="3780" y="2943"/>
                    <a:pt x="3797" y="2943"/>
                  </a:cubicBezTo>
                  <a:cubicBezTo>
                    <a:pt x="4048" y="2943"/>
                    <a:pt x="3983" y="3375"/>
                    <a:pt x="3847" y="3646"/>
                  </a:cubicBezTo>
                  <a:cubicBezTo>
                    <a:pt x="3703" y="3934"/>
                    <a:pt x="4018" y="4407"/>
                    <a:pt x="4018" y="4407"/>
                  </a:cubicBezTo>
                  <a:lnTo>
                    <a:pt x="4491" y="4066"/>
                  </a:lnTo>
                  <a:cubicBezTo>
                    <a:pt x="4963" y="3724"/>
                    <a:pt x="5685" y="2004"/>
                    <a:pt x="5580" y="1584"/>
                  </a:cubicBezTo>
                  <a:cubicBezTo>
                    <a:pt x="5580" y="1558"/>
                    <a:pt x="5567" y="1519"/>
                    <a:pt x="5554" y="1479"/>
                  </a:cubicBezTo>
                  <a:cubicBezTo>
                    <a:pt x="5570" y="1463"/>
                    <a:pt x="5601" y="1452"/>
                    <a:pt x="5650" y="1452"/>
                  </a:cubicBezTo>
                  <a:cubicBezTo>
                    <a:pt x="5680" y="1452"/>
                    <a:pt x="5718" y="1456"/>
                    <a:pt x="5764" y="1466"/>
                  </a:cubicBezTo>
                  <a:cubicBezTo>
                    <a:pt x="5764" y="1466"/>
                    <a:pt x="5685" y="1387"/>
                    <a:pt x="5554" y="1361"/>
                  </a:cubicBezTo>
                  <a:cubicBezTo>
                    <a:pt x="5567" y="1190"/>
                    <a:pt x="5527" y="889"/>
                    <a:pt x="5265" y="757"/>
                  </a:cubicBezTo>
                  <a:lnTo>
                    <a:pt x="5265" y="757"/>
                  </a:lnTo>
                  <a:cubicBezTo>
                    <a:pt x="5265" y="757"/>
                    <a:pt x="5396" y="862"/>
                    <a:pt x="5383" y="1046"/>
                  </a:cubicBezTo>
                  <a:cubicBezTo>
                    <a:pt x="5121" y="652"/>
                    <a:pt x="4477" y="258"/>
                    <a:pt x="2508" y="35"/>
                  </a:cubicBezTo>
                  <a:cubicBezTo>
                    <a:pt x="2309" y="11"/>
                    <a:pt x="2128" y="1"/>
                    <a:pt x="1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8262935" y="3134185"/>
              <a:ext cx="104990" cy="302560"/>
            </a:xfrm>
            <a:custGeom>
              <a:avLst/>
              <a:gdLst/>
              <a:ahLst/>
              <a:cxnLst/>
              <a:rect l="l" t="t" r="r" b="b"/>
              <a:pathLst>
                <a:path w="3020" h="8703" extrusionOk="0">
                  <a:moveTo>
                    <a:pt x="2452" y="1"/>
                  </a:moveTo>
                  <a:cubicBezTo>
                    <a:pt x="1529" y="1"/>
                    <a:pt x="394" y="458"/>
                    <a:pt x="394" y="458"/>
                  </a:cubicBezTo>
                  <a:cubicBezTo>
                    <a:pt x="394" y="458"/>
                    <a:pt x="0" y="6090"/>
                    <a:pt x="1878" y="8702"/>
                  </a:cubicBezTo>
                  <a:cubicBezTo>
                    <a:pt x="1799" y="7613"/>
                    <a:pt x="1523" y="5486"/>
                    <a:pt x="2771" y="1220"/>
                  </a:cubicBezTo>
                  <a:cubicBezTo>
                    <a:pt x="2889" y="826"/>
                    <a:pt x="2967" y="446"/>
                    <a:pt x="3020" y="78"/>
                  </a:cubicBezTo>
                  <a:cubicBezTo>
                    <a:pt x="2851" y="23"/>
                    <a:pt x="2657" y="1"/>
                    <a:pt x="2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8164828" y="2983027"/>
              <a:ext cx="282535" cy="544594"/>
            </a:xfrm>
            <a:custGeom>
              <a:avLst/>
              <a:gdLst/>
              <a:ahLst/>
              <a:cxnLst/>
              <a:rect l="l" t="t" r="r" b="b"/>
              <a:pathLst>
                <a:path w="8127" h="15665" extrusionOk="0">
                  <a:moveTo>
                    <a:pt x="4700" y="1"/>
                  </a:moveTo>
                  <a:cubicBezTo>
                    <a:pt x="4700" y="1"/>
                    <a:pt x="1" y="4058"/>
                    <a:pt x="696" y="4281"/>
                  </a:cubicBezTo>
                  <a:cubicBezTo>
                    <a:pt x="2481" y="4859"/>
                    <a:pt x="5763" y="9322"/>
                    <a:pt x="5737" y="10018"/>
                  </a:cubicBezTo>
                  <a:cubicBezTo>
                    <a:pt x="5672" y="11725"/>
                    <a:pt x="5934" y="15308"/>
                    <a:pt x="5934" y="15308"/>
                  </a:cubicBezTo>
                  <a:cubicBezTo>
                    <a:pt x="5934" y="15308"/>
                    <a:pt x="6104" y="15558"/>
                    <a:pt x="6472" y="15637"/>
                  </a:cubicBezTo>
                  <a:cubicBezTo>
                    <a:pt x="6570" y="15657"/>
                    <a:pt x="6653" y="15664"/>
                    <a:pt x="6722" y="15664"/>
                  </a:cubicBezTo>
                  <a:cubicBezTo>
                    <a:pt x="6929" y="15664"/>
                    <a:pt x="7011" y="15597"/>
                    <a:pt x="7011" y="15597"/>
                  </a:cubicBezTo>
                  <a:cubicBezTo>
                    <a:pt x="7011" y="15597"/>
                    <a:pt x="8126" y="10202"/>
                    <a:pt x="8021" y="9283"/>
                  </a:cubicBezTo>
                  <a:cubicBezTo>
                    <a:pt x="7930" y="8365"/>
                    <a:pt x="7050" y="5436"/>
                    <a:pt x="6564" y="3441"/>
                  </a:cubicBezTo>
                  <a:cubicBezTo>
                    <a:pt x="5842" y="421"/>
                    <a:pt x="4700" y="1"/>
                    <a:pt x="47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7880485" y="2831590"/>
              <a:ext cx="74432" cy="160719"/>
            </a:xfrm>
            <a:custGeom>
              <a:avLst/>
              <a:gdLst/>
              <a:ahLst/>
              <a:cxnLst/>
              <a:rect l="l" t="t" r="r" b="b"/>
              <a:pathLst>
                <a:path w="2141" h="4623" extrusionOk="0">
                  <a:moveTo>
                    <a:pt x="1399" y="1"/>
                  </a:moveTo>
                  <a:cubicBezTo>
                    <a:pt x="1079" y="1"/>
                    <a:pt x="793" y="223"/>
                    <a:pt x="723" y="549"/>
                  </a:cubicBezTo>
                  <a:lnTo>
                    <a:pt x="79" y="3805"/>
                  </a:lnTo>
                  <a:cubicBezTo>
                    <a:pt x="0" y="4173"/>
                    <a:pt x="236" y="4541"/>
                    <a:pt x="604" y="4607"/>
                  </a:cubicBezTo>
                  <a:cubicBezTo>
                    <a:pt x="652" y="4617"/>
                    <a:pt x="700" y="4622"/>
                    <a:pt x="747" y="4622"/>
                  </a:cubicBezTo>
                  <a:cubicBezTo>
                    <a:pt x="1062" y="4622"/>
                    <a:pt x="1348" y="4402"/>
                    <a:pt x="1405" y="4082"/>
                  </a:cubicBezTo>
                  <a:lnTo>
                    <a:pt x="2062" y="812"/>
                  </a:lnTo>
                  <a:cubicBezTo>
                    <a:pt x="2141" y="444"/>
                    <a:pt x="1891" y="90"/>
                    <a:pt x="1523" y="12"/>
                  </a:cubicBezTo>
                  <a:cubicBezTo>
                    <a:pt x="1481" y="4"/>
                    <a:pt x="1440" y="1"/>
                    <a:pt x="13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886812" y="2881235"/>
              <a:ext cx="35252" cy="29655"/>
            </a:xfrm>
            <a:custGeom>
              <a:avLst/>
              <a:gdLst/>
              <a:ahLst/>
              <a:cxnLst/>
              <a:rect l="l" t="t" r="r" b="b"/>
              <a:pathLst>
                <a:path w="1014" h="853" extrusionOk="0">
                  <a:moveTo>
                    <a:pt x="420" y="0"/>
                  </a:moveTo>
                  <a:cubicBezTo>
                    <a:pt x="159" y="0"/>
                    <a:pt x="0" y="649"/>
                    <a:pt x="94" y="802"/>
                  </a:cubicBezTo>
                  <a:cubicBezTo>
                    <a:pt x="116" y="837"/>
                    <a:pt x="160" y="852"/>
                    <a:pt x="216" y="852"/>
                  </a:cubicBezTo>
                  <a:cubicBezTo>
                    <a:pt x="435" y="852"/>
                    <a:pt x="848" y="625"/>
                    <a:pt x="921" y="448"/>
                  </a:cubicBezTo>
                  <a:cubicBezTo>
                    <a:pt x="1013" y="224"/>
                    <a:pt x="514" y="28"/>
                    <a:pt x="514" y="28"/>
                  </a:cubicBezTo>
                  <a:cubicBezTo>
                    <a:pt x="482" y="9"/>
                    <a:pt x="450" y="0"/>
                    <a:pt x="420"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7938438" y="2905362"/>
              <a:ext cx="10082" cy="41197"/>
            </a:xfrm>
            <a:custGeom>
              <a:avLst/>
              <a:gdLst/>
              <a:ahLst/>
              <a:cxnLst/>
              <a:rect l="l" t="t" r="r" b="b"/>
              <a:pathLst>
                <a:path w="290" h="1185" extrusionOk="0">
                  <a:moveTo>
                    <a:pt x="214" y="1"/>
                  </a:moveTo>
                  <a:cubicBezTo>
                    <a:pt x="162" y="1"/>
                    <a:pt x="131" y="39"/>
                    <a:pt x="119" y="108"/>
                  </a:cubicBezTo>
                  <a:cubicBezTo>
                    <a:pt x="92" y="187"/>
                    <a:pt x="1" y="659"/>
                    <a:pt x="1" y="659"/>
                  </a:cubicBezTo>
                  <a:lnTo>
                    <a:pt x="40" y="1119"/>
                  </a:lnTo>
                  <a:lnTo>
                    <a:pt x="159" y="1185"/>
                  </a:lnTo>
                  <a:cubicBezTo>
                    <a:pt x="159" y="1185"/>
                    <a:pt x="250" y="673"/>
                    <a:pt x="250" y="437"/>
                  </a:cubicBezTo>
                  <a:cubicBezTo>
                    <a:pt x="264" y="200"/>
                    <a:pt x="290" y="3"/>
                    <a:pt x="237" y="3"/>
                  </a:cubicBezTo>
                  <a:cubicBezTo>
                    <a:pt x="229" y="1"/>
                    <a:pt x="221" y="1"/>
                    <a:pt x="21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7773652" y="2658982"/>
              <a:ext cx="275721" cy="209563"/>
            </a:xfrm>
            <a:custGeom>
              <a:avLst/>
              <a:gdLst/>
              <a:ahLst/>
              <a:cxnLst/>
              <a:rect l="l" t="t" r="r" b="b"/>
              <a:pathLst>
                <a:path w="7931" h="6028" extrusionOk="0">
                  <a:moveTo>
                    <a:pt x="1826" y="0"/>
                  </a:moveTo>
                  <a:lnTo>
                    <a:pt x="1" y="5423"/>
                  </a:lnTo>
                  <a:cubicBezTo>
                    <a:pt x="1" y="5423"/>
                    <a:pt x="146" y="5419"/>
                    <a:pt x="410" y="5419"/>
                  </a:cubicBezTo>
                  <a:cubicBezTo>
                    <a:pt x="1406" y="5419"/>
                    <a:pt x="4095" y="5477"/>
                    <a:pt x="7104" y="6027"/>
                  </a:cubicBezTo>
                  <a:lnTo>
                    <a:pt x="7498" y="5029"/>
                  </a:lnTo>
                  <a:lnTo>
                    <a:pt x="7931" y="3926"/>
                  </a:lnTo>
                  <a:cubicBezTo>
                    <a:pt x="7931" y="3926"/>
                    <a:pt x="4123" y="2285"/>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7758147" y="2655819"/>
              <a:ext cx="80829" cy="195379"/>
            </a:xfrm>
            <a:custGeom>
              <a:avLst/>
              <a:gdLst/>
              <a:ahLst/>
              <a:cxnLst/>
              <a:rect l="l" t="t" r="r" b="b"/>
              <a:pathLst>
                <a:path w="2325" h="5620" extrusionOk="0">
                  <a:moveTo>
                    <a:pt x="2152" y="0"/>
                  </a:moveTo>
                  <a:cubicBezTo>
                    <a:pt x="1981" y="0"/>
                    <a:pt x="1819" y="108"/>
                    <a:pt x="1760" y="275"/>
                  </a:cubicBezTo>
                  <a:lnTo>
                    <a:pt x="105" y="4975"/>
                  </a:lnTo>
                  <a:cubicBezTo>
                    <a:pt x="0" y="5238"/>
                    <a:pt x="158" y="5540"/>
                    <a:pt x="434" y="5619"/>
                  </a:cubicBezTo>
                  <a:lnTo>
                    <a:pt x="2325" y="39"/>
                  </a:lnTo>
                  <a:cubicBezTo>
                    <a:pt x="2269" y="12"/>
                    <a:pt x="2210" y="0"/>
                    <a:pt x="2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7984084" y="2775827"/>
              <a:ext cx="90876" cy="92649"/>
            </a:xfrm>
            <a:custGeom>
              <a:avLst/>
              <a:gdLst/>
              <a:ahLst/>
              <a:cxnLst/>
              <a:rect l="l" t="t" r="r" b="b"/>
              <a:pathLst>
                <a:path w="2614" h="2665" extrusionOk="0">
                  <a:moveTo>
                    <a:pt x="696" y="0"/>
                  </a:moveTo>
                  <a:lnTo>
                    <a:pt x="276" y="1484"/>
                  </a:lnTo>
                  <a:lnTo>
                    <a:pt x="276" y="1497"/>
                  </a:lnTo>
                  <a:lnTo>
                    <a:pt x="1" y="2469"/>
                  </a:lnTo>
                  <a:lnTo>
                    <a:pt x="1025" y="2640"/>
                  </a:lnTo>
                  <a:cubicBezTo>
                    <a:pt x="1021" y="2644"/>
                    <a:pt x="1113" y="2664"/>
                    <a:pt x="1252" y="2664"/>
                  </a:cubicBezTo>
                  <a:cubicBezTo>
                    <a:pt x="1556" y="2664"/>
                    <a:pt x="2082" y="2565"/>
                    <a:pt x="2298" y="1970"/>
                  </a:cubicBezTo>
                  <a:cubicBezTo>
                    <a:pt x="2338" y="1917"/>
                    <a:pt x="2350" y="1852"/>
                    <a:pt x="2364" y="1786"/>
                  </a:cubicBezTo>
                  <a:cubicBezTo>
                    <a:pt x="2613" y="709"/>
                    <a:pt x="2023" y="513"/>
                    <a:pt x="2023" y="513"/>
                  </a:cubicBez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6102672" y="2923718"/>
              <a:ext cx="539066" cy="1262248"/>
            </a:xfrm>
            <a:custGeom>
              <a:avLst/>
              <a:gdLst/>
              <a:ahLst/>
              <a:cxnLst/>
              <a:rect l="l" t="t" r="r" b="b"/>
              <a:pathLst>
                <a:path w="15506" h="36308" extrusionOk="0">
                  <a:moveTo>
                    <a:pt x="15506" y="0"/>
                  </a:moveTo>
                  <a:lnTo>
                    <a:pt x="3152" y="329"/>
                  </a:lnTo>
                  <a:lnTo>
                    <a:pt x="290" y="34240"/>
                  </a:lnTo>
                  <a:cubicBezTo>
                    <a:pt x="290" y="34240"/>
                    <a:pt x="1" y="36302"/>
                    <a:pt x="1524" y="36302"/>
                  </a:cubicBezTo>
                  <a:cubicBezTo>
                    <a:pt x="2364" y="36306"/>
                    <a:pt x="4036" y="36307"/>
                    <a:pt x="5891" y="36307"/>
                  </a:cubicBezTo>
                  <a:cubicBezTo>
                    <a:pt x="9603" y="36307"/>
                    <a:pt x="14049" y="36302"/>
                    <a:pt x="14049" y="36302"/>
                  </a:cubicBezTo>
                  <a:cubicBezTo>
                    <a:pt x="14049" y="36302"/>
                    <a:pt x="12145" y="35881"/>
                    <a:pt x="12171" y="34910"/>
                  </a:cubicBezTo>
                  <a:cubicBezTo>
                    <a:pt x="12197" y="33781"/>
                    <a:pt x="15506" y="0"/>
                    <a:pt x="1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6162920" y="2902268"/>
              <a:ext cx="530410" cy="1263012"/>
            </a:xfrm>
            <a:custGeom>
              <a:avLst/>
              <a:gdLst/>
              <a:ahLst/>
              <a:cxnLst/>
              <a:rect l="l" t="t" r="r" b="b"/>
              <a:pathLst>
                <a:path w="15257" h="36330" extrusionOk="0">
                  <a:moveTo>
                    <a:pt x="15257" y="1"/>
                  </a:moveTo>
                  <a:lnTo>
                    <a:pt x="2902" y="328"/>
                  </a:lnTo>
                  <a:lnTo>
                    <a:pt x="867" y="24432"/>
                  </a:lnTo>
                  <a:lnTo>
                    <a:pt x="684" y="26585"/>
                  </a:lnTo>
                  <a:lnTo>
                    <a:pt x="474" y="29132"/>
                  </a:lnTo>
                  <a:lnTo>
                    <a:pt x="302" y="31116"/>
                  </a:lnTo>
                  <a:lnTo>
                    <a:pt x="119" y="33360"/>
                  </a:lnTo>
                  <a:lnTo>
                    <a:pt x="40" y="34253"/>
                  </a:lnTo>
                  <a:cubicBezTo>
                    <a:pt x="40" y="34253"/>
                    <a:pt x="1" y="34463"/>
                    <a:pt x="14" y="34752"/>
                  </a:cubicBezTo>
                  <a:cubicBezTo>
                    <a:pt x="14" y="35356"/>
                    <a:pt x="211" y="36288"/>
                    <a:pt x="1274" y="36301"/>
                  </a:cubicBezTo>
                  <a:cubicBezTo>
                    <a:pt x="2732" y="36325"/>
                    <a:pt x="6735" y="36329"/>
                    <a:pt x="9852" y="36329"/>
                  </a:cubicBezTo>
                  <a:cubicBezTo>
                    <a:pt x="11984" y="36329"/>
                    <a:pt x="13701" y="36327"/>
                    <a:pt x="13904" y="36327"/>
                  </a:cubicBezTo>
                  <a:cubicBezTo>
                    <a:pt x="13720" y="36327"/>
                    <a:pt x="12145" y="36275"/>
                    <a:pt x="11948" y="35186"/>
                  </a:cubicBezTo>
                  <a:cubicBezTo>
                    <a:pt x="11935" y="35107"/>
                    <a:pt x="11922" y="35014"/>
                    <a:pt x="11922" y="34923"/>
                  </a:cubicBezTo>
                  <a:cubicBezTo>
                    <a:pt x="11922" y="34752"/>
                    <a:pt x="12001" y="33859"/>
                    <a:pt x="12119" y="32467"/>
                  </a:cubicBezTo>
                  <a:cubicBezTo>
                    <a:pt x="12158" y="32126"/>
                    <a:pt x="12185" y="31732"/>
                    <a:pt x="12224" y="31312"/>
                  </a:cubicBezTo>
                  <a:cubicBezTo>
                    <a:pt x="12302" y="30524"/>
                    <a:pt x="12381" y="29631"/>
                    <a:pt x="12474" y="28660"/>
                  </a:cubicBezTo>
                  <a:cubicBezTo>
                    <a:pt x="12500" y="28345"/>
                    <a:pt x="12539" y="28030"/>
                    <a:pt x="12565" y="27702"/>
                  </a:cubicBezTo>
                  <a:cubicBezTo>
                    <a:pt x="12670" y="26678"/>
                    <a:pt x="12775" y="25575"/>
                    <a:pt x="12880" y="24432"/>
                  </a:cubicBezTo>
                  <a:cubicBezTo>
                    <a:pt x="13865" y="14139"/>
                    <a:pt x="15257" y="1"/>
                    <a:pt x="15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5168363" y="2292907"/>
              <a:ext cx="2478014" cy="1555525"/>
            </a:xfrm>
            <a:custGeom>
              <a:avLst/>
              <a:gdLst/>
              <a:ahLst/>
              <a:cxnLst/>
              <a:rect l="l" t="t" r="r" b="b"/>
              <a:pathLst>
                <a:path w="71279" h="44744" extrusionOk="0">
                  <a:moveTo>
                    <a:pt x="0" y="1"/>
                  </a:moveTo>
                  <a:lnTo>
                    <a:pt x="6959" y="27927"/>
                  </a:lnTo>
                  <a:lnTo>
                    <a:pt x="7904" y="31746"/>
                  </a:lnTo>
                  <a:lnTo>
                    <a:pt x="11147" y="44744"/>
                  </a:lnTo>
                  <a:lnTo>
                    <a:pt x="71278" y="44744"/>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5135058" y="2292907"/>
              <a:ext cx="420865" cy="1589317"/>
            </a:xfrm>
            <a:custGeom>
              <a:avLst/>
              <a:gdLst/>
              <a:ahLst/>
              <a:cxnLst/>
              <a:rect l="l" t="t" r="r" b="b"/>
              <a:pathLst>
                <a:path w="12106" h="45716" extrusionOk="0">
                  <a:moveTo>
                    <a:pt x="958" y="1"/>
                  </a:moveTo>
                  <a:lnTo>
                    <a:pt x="0" y="329"/>
                  </a:lnTo>
                  <a:lnTo>
                    <a:pt x="10819" y="45715"/>
                  </a:lnTo>
                  <a:lnTo>
                    <a:pt x="12105" y="44744"/>
                  </a:lnTo>
                  <a:lnTo>
                    <a:pt x="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5511146" y="3848397"/>
              <a:ext cx="2135232" cy="33826"/>
            </a:xfrm>
            <a:custGeom>
              <a:avLst/>
              <a:gdLst/>
              <a:ahLst/>
              <a:cxnLst/>
              <a:rect l="l" t="t" r="r" b="b"/>
              <a:pathLst>
                <a:path w="61419" h="973" extrusionOk="0">
                  <a:moveTo>
                    <a:pt x="1287" y="1"/>
                  </a:moveTo>
                  <a:lnTo>
                    <a:pt x="1" y="972"/>
                  </a:lnTo>
                  <a:lnTo>
                    <a:pt x="59764" y="972"/>
                  </a:lnTo>
                  <a:lnTo>
                    <a:pt x="61418" y="1"/>
                  </a:lnTo>
                  <a:close/>
                </a:path>
              </a:pathLst>
            </a:custGeom>
            <a:solidFill>
              <a:srgbClr val="99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6240967" y="4165176"/>
              <a:ext cx="449651" cy="21033"/>
            </a:xfrm>
            <a:custGeom>
              <a:avLst/>
              <a:gdLst/>
              <a:ahLst/>
              <a:cxnLst/>
              <a:rect l="l" t="t" r="r" b="b"/>
              <a:pathLst>
                <a:path w="12934" h="605" extrusionOk="0">
                  <a:moveTo>
                    <a:pt x="1" y="0"/>
                  </a:moveTo>
                  <a:lnTo>
                    <a:pt x="1" y="604"/>
                  </a:lnTo>
                  <a:lnTo>
                    <a:pt x="12933" y="604"/>
                  </a:lnTo>
                  <a:lnTo>
                    <a:pt x="12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5168363" y="2292907"/>
              <a:ext cx="2398124" cy="1250184"/>
            </a:xfrm>
            <a:custGeom>
              <a:avLst/>
              <a:gdLst/>
              <a:ahLst/>
              <a:cxnLst/>
              <a:rect l="l" t="t" r="r" b="b"/>
              <a:pathLst>
                <a:path w="68981" h="35961" extrusionOk="0">
                  <a:moveTo>
                    <a:pt x="0" y="1"/>
                  </a:moveTo>
                  <a:lnTo>
                    <a:pt x="8954" y="35961"/>
                  </a:lnTo>
                  <a:lnTo>
                    <a:pt x="68980" y="35961"/>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5253711" y="2360038"/>
              <a:ext cx="2215087" cy="1129202"/>
            </a:xfrm>
            <a:custGeom>
              <a:avLst/>
              <a:gdLst/>
              <a:ahLst/>
              <a:cxnLst/>
              <a:rect l="l" t="t" r="r" b="b"/>
              <a:pathLst>
                <a:path w="63716" h="32481" extrusionOk="0">
                  <a:moveTo>
                    <a:pt x="1" y="0"/>
                  </a:moveTo>
                  <a:lnTo>
                    <a:pt x="972" y="3847"/>
                  </a:lnTo>
                  <a:lnTo>
                    <a:pt x="1379" y="5488"/>
                  </a:lnTo>
                  <a:lnTo>
                    <a:pt x="1865" y="7405"/>
                  </a:lnTo>
                  <a:lnTo>
                    <a:pt x="2942" y="11711"/>
                  </a:lnTo>
                  <a:lnTo>
                    <a:pt x="3047" y="12131"/>
                  </a:lnTo>
                  <a:lnTo>
                    <a:pt x="5095" y="20258"/>
                  </a:lnTo>
                  <a:lnTo>
                    <a:pt x="5410" y="21506"/>
                  </a:lnTo>
                  <a:lnTo>
                    <a:pt x="6172" y="24564"/>
                  </a:lnTo>
                  <a:lnTo>
                    <a:pt x="8154" y="32481"/>
                  </a:lnTo>
                  <a:lnTo>
                    <a:pt x="63716" y="32481"/>
                  </a:lnTo>
                  <a:lnTo>
                    <a:pt x="63152" y="30393"/>
                  </a:lnTo>
                  <a:lnTo>
                    <a:pt x="60736" y="21650"/>
                  </a:lnTo>
                  <a:lnTo>
                    <a:pt x="60605" y="21151"/>
                  </a:lnTo>
                  <a:lnTo>
                    <a:pt x="60302" y="20074"/>
                  </a:lnTo>
                  <a:lnTo>
                    <a:pt x="56810" y="7405"/>
                  </a:lnTo>
                  <a:lnTo>
                    <a:pt x="56285" y="5488"/>
                  </a:lnTo>
                  <a:lnTo>
                    <a:pt x="55826" y="3847"/>
                  </a:lnTo>
                  <a:lnTo>
                    <a:pt x="54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5253711" y="2360038"/>
              <a:ext cx="1940791" cy="133741"/>
            </a:xfrm>
            <a:custGeom>
              <a:avLst/>
              <a:gdLst/>
              <a:ahLst/>
              <a:cxnLst/>
              <a:rect l="l" t="t" r="r" b="b"/>
              <a:pathLst>
                <a:path w="55826" h="3847" extrusionOk="0">
                  <a:moveTo>
                    <a:pt x="1" y="0"/>
                  </a:moveTo>
                  <a:lnTo>
                    <a:pt x="972" y="3847"/>
                  </a:lnTo>
                  <a:lnTo>
                    <a:pt x="55826" y="3847"/>
                  </a:lnTo>
                  <a:lnTo>
                    <a:pt x="54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330402" y="2403842"/>
              <a:ext cx="37894" cy="33340"/>
            </a:xfrm>
            <a:custGeom>
              <a:avLst/>
              <a:gdLst/>
              <a:ahLst/>
              <a:cxnLst/>
              <a:rect l="l" t="t" r="r" b="b"/>
              <a:pathLst>
                <a:path w="1090" h="959" extrusionOk="0">
                  <a:moveTo>
                    <a:pt x="421" y="1"/>
                  </a:moveTo>
                  <a:cubicBezTo>
                    <a:pt x="158" y="1"/>
                    <a:pt x="1" y="211"/>
                    <a:pt x="66" y="473"/>
                  </a:cubicBezTo>
                  <a:cubicBezTo>
                    <a:pt x="132" y="748"/>
                    <a:pt x="407" y="958"/>
                    <a:pt x="670" y="958"/>
                  </a:cubicBezTo>
                  <a:cubicBezTo>
                    <a:pt x="932" y="958"/>
                    <a:pt x="1090" y="748"/>
                    <a:pt x="1025" y="473"/>
                  </a:cubicBezTo>
                  <a:cubicBezTo>
                    <a:pt x="958" y="211"/>
                    <a:pt x="696"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86096" y="2403842"/>
              <a:ext cx="37894" cy="33340"/>
            </a:xfrm>
            <a:custGeom>
              <a:avLst/>
              <a:gdLst/>
              <a:ahLst/>
              <a:cxnLst/>
              <a:rect l="l" t="t" r="r" b="b"/>
              <a:pathLst>
                <a:path w="1090" h="959" extrusionOk="0">
                  <a:moveTo>
                    <a:pt x="420" y="1"/>
                  </a:moveTo>
                  <a:cubicBezTo>
                    <a:pt x="158" y="1"/>
                    <a:pt x="0" y="211"/>
                    <a:pt x="65" y="473"/>
                  </a:cubicBezTo>
                  <a:cubicBezTo>
                    <a:pt x="132" y="748"/>
                    <a:pt x="394" y="958"/>
                    <a:pt x="657" y="958"/>
                  </a:cubicBezTo>
                  <a:cubicBezTo>
                    <a:pt x="932" y="958"/>
                    <a:pt x="1090" y="748"/>
                    <a:pt x="1024" y="473"/>
                  </a:cubicBezTo>
                  <a:cubicBezTo>
                    <a:pt x="958" y="211"/>
                    <a:pt x="683" y="1"/>
                    <a:pt x="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5445857" y="2403842"/>
              <a:ext cx="37929" cy="33340"/>
            </a:xfrm>
            <a:custGeom>
              <a:avLst/>
              <a:gdLst/>
              <a:ahLst/>
              <a:cxnLst/>
              <a:rect l="l" t="t" r="r" b="b"/>
              <a:pathLst>
                <a:path w="1091" h="959" extrusionOk="0">
                  <a:moveTo>
                    <a:pt x="421" y="1"/>
                  </a:moveTo>
                  <a:cubicBezTo>
                    <a:pt x="158" y="1"/>
                    <a:pt x="1" y="211"/>
                    <a:pt x="67" y="473"/>
                  </a:cubicBezTo>
                  <a:cubicBezTo>
                    <a:pt x="132" y="748"/>
                    <a:pt x="395" y="958"/>
                    <a:pt x="657" y="958"/>
                  </a:cubicBezTo>
                  <a:cubicBezTo>
                    <a:pt x="933" y="958"/>
                    <a:pt x="1091" y="748"/>
                    <a:pt x="1025" y="473"/>
                  </a:cubicBezTo>
                  <a:cubicBezTo>
                    <a:pt x="960" y="211"/>
                    <a:pt x="683"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6660442" y="831560"/>
              <a:ext cx="414920" cy="756591"/>
            </a:xfrm>
            <a:custGeom>
              <a:avLst/>
              <a:gdLst/>
              <a:ahLst/>
              <a:cxnLst/>
              <a:rect l="l" t="t" r="r" b="b"/>
              <a:pathLst>
                <a:path w="11935" h="21763" extrusionOk="0">
                  <a:moveTo>
                    <a:pt x="10225" y="1"/>
                  </a:moveTo>
                  <a:cubicBezTo>
                    <a:pt x="10127" y="1"/>
                    <a:pt x="10027" y="43"/>
                    <a:pt x="9952" y="141"/>
                  </a:cubicBezTo>
                  <a:lnTo>
                    <a:pt x="276" y="13099"/>
                  </a:lnTo>
                  <a:cubicBezTo>
                    <a:pt x="0" y="13463"/>
                    <a:pt x="274" y="13957"/>
                    <a:pt x="698" y="13957"/>
                  </a:cubicBezTo>
                  <a:cubicBezTo>
                    <a:pt x="719" y="13957"/>
                    <a:pt x="741" y="13956"/>
                    <a:pt x="762" y="13953"/>
                  </a:cubicBezTo>
                  <a:lnTo>
                    <a:pt x="5567" y="13362"/>
                  </a:lnTo>
                  <a:lnTo>
                    <a:pt x="2705" y="21213"/>
                  </a:lnTo>
                  <a:cubicBezTo>
                    <a:pt x="2602" y="21511"/>
                    <a:pt x="2849" y="21762"/>
                    <a:pt x="3110" y="21762"/>
                  </a:cubicBezTo>
                  <a:cubicBezTo>
                    <a:pt x="3217" y="21762"/>
                    <a:pt x="3326" y="21720"/>
                    <a:pt x="3414" y="21620"/>
                  </a:cubicBezTo>
                  <a:cubicBezTo>
                    <a:pt x="5659" y="18981"/>
                    <a:pt x="9125" y="13677"/>
                    <a:pt x="11449" y="10972"/>
                  </a:cubicBezTo>
                  <a:cubicBezTo>
                    <a:pt x="11934" y="10408"/>
                    <a:pt x="11528" y="9554"/>
                    <a:pt x="10793" y="9554"/>
                  </a:cubicBezTo>
                  <a:lnTo>
                    <a:pt x="6551" y="9554"/>
                  </a:lnTo>
                  <a:lnTo>
                    <a:pt x="10556" y="495"/>
                  </a:lnTo>
                  <a:cubicBezTo>
                    <a:pt x="10676" y="229"/>
                    <a:pt x="10454" y="1"/>
                    <a:pt x="10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5900062" y="1552412"/>
              <a:ext cx="234733" cy="597854"/>
            </a:xfrm>
            <a:custGeom>
              <a:avLst/>
              <a:gdLst/>
              <a:ahLst/>
              <a:cxnLst/>
              <a:rect l="l" t="t" r="r" b="b"/>
              <a:pathLst>
                <a:path w="6752" h="17197" extrusionOk="0">
                  <a:moveTo>
                    <a:pt x="1885" y="1"/>
                  </a:moveTo>
                  <a:cubicBezTo>
                    <a:pt x="1760" y="1"/>
                    <a:pt x="1634" y="79"/>
                    <a:pt x="1614" y="242"/>
                  </a:cubicBezTo>
                  <a:lnTo>
                    <a:pt x="38" y="12452"/>
                  </a:lnTo>
                  <a:cubicBezTo>
                    <a:pt x="0" y="12721"/>
                    <a:pt x="208" y="12919"/>
                    <a:pt x="435" y="12919"/>
                  </a:cubicBezTo>
                  <a:cubicBezTo>
                    <a:pt x="519" y="12919"/>
                    <a:pt x="605" y="12893"/>
                    <a:pt x="682" y="12833"/>
                  </a:cubicBezTo>
                  <a:lnTo>
                    <a:pt x="3650" y="10654"/>
                  </a:lnTo>
                  <a:lnTo>
                    <a:pt x="4686" y="16929"/>
                  </a:lnTo>
                  <a:cubicBezTo>
                    <a:pt x="4720" y="17108"/>
                    <a:pt x="4860" y="17196"/>
                    <a:pt x="4999" y="17196"/>
                  </a:cubicBezTo>
                  <a:cubicBezTo>
                    <a:pt x="5135" y="17196"/>
                    <a:pt x="5271" y="17111"/>
                    <a:pt x="5304" y="16942"/>
                  </a:cubicBezTo>
                  <a:cubicBezTo>
                    <a:pt x="5815" y="14356"/>
                    <a:pt x="6130" y="9537"/>
                    <a:pt x="6669" y="6859"/>
                  </a:cubicBezTo>
                  <a:cubicBezTo>
                    <a:pt x="6751" y="6427"/>
                    <a:pt x="6407" y="6076"/>
                    <a:pt x="6021" y="6076"/>
                  </a:cubicBezTo>
                  <a:cubicBezTo>
                    <a:pt x="5914" y="6076"/>
                    <a:pt x="5803" y="6103"/>
                    <a:pt x="5698" y="6163"/>
                  </a:cubicBezTo>
                  <a:lnTo>
                    <a:pt x="2888" y="7751"/>
                  </a:lnTo>
                  <a:lnTo>
                    <a:pt x="2153" y="242"/>
                  </a:lnTo>
                  <a:cubicBezTo>
                    <a:pt x="2140" y="83"/>
                    <a:pt x="2012" y="1"/>
                    <a:pt x="1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5657367" y="1730096"/>
              <a:ext cx="2092610" cy="1927719"/>
            </a:xfrm>
            <a:custGeom>
              <a:avLst/>
              <a:gdLst/>
              <a:ahLst/>
              <a:cxnLst/>
              <a:rect l="l" t="t" r="r" b="b"/>
              <a:pathLst>
                <a:path w="60193" h="55450" extrusionOk="0">
                  <a:moveTo>
                    <a:pt x="26308" y="1"/>
                  </a:moveTo>
                  <a:cubicBezTo>
                    <a:pt x="24515" y="1"/>
                    <a:pt x="22734" y="980"/>
                    <a:pt x="21895" y="2864"/>
                  </a:cubicBezTo>
                  <a:lnTo>
                    <a:pt x="1440" y="48644"/>
                  </a:lnTo>
                  <a:cubicBezTo>
                    <a:pt x="1" y="51876"/>
                    <a:pt x="2399" y="55449"/>
                    <a:pt x="5843" y="55449"/>
                  </a:cubicBezTo>
                  <a:cubicBezTo>
                    <a:pt x="5980" y="55449"/>
                    <a:pt x="6118" y="55444"/>
                    <a:pt x="6258" y="55432"/>
                  </a:cubicBezTo>
                  <a:lnTo>
                    <a:pt x="54534" y="51362"/>
                  </a:lnTo>
                  <a:cubicBezTo>
                    <a:pt x="58210" y="51047"/>
                    <a:pt x="60192" y="46924"/>
                    <a:pt x="58158" y="43866"/>
                  </a:cubicBezTo>
                  <a:lnTo>
                    <a:pt x="30324" y="2155"/>
                  </a:lnTo>
                  <a:cubicBezTo>
                    <a:pt x="29354" y="704"/>
                    <a:pt x="27827" y="1"/>
                    <a:pt x="26308" y="1"/>
                  </a:cubicBezTo>
                  <a:close/>
                </a:path>
              </a:pathLst>
            </a:custGeom>
            <a:solidFill>
              <a:srgbClr val="E3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5615232" y="1666268"/>
              <a:ext cx="2168988" cy="2055203"/>
            </a:xfrm>
            <a:custGeom>
              <a:avLst/>
              <a:gdLst/>
              <a:ahLst/>
              <a:cxnLst/>
              <a:rect l="l" t="t" r="r" b="b"/>
              <a:pathLst>
                <a:path w="62390" h="59117" extrusionOk="0">
                  <a:moveTo>
                    <a:pt x="27529" y="3665"/>
                  </a:moveTo>
                  <a:cubicBezTo>
                    <a:pt x="28531" y="3665"/>
                    <a:pt x="29444" y="4155"/>
                    <a:pt x="30013" y="5002"/>
                  </a:cubicBezTo>
                  <a:lnTo>
                    <a:pt x="57833" y="46713"/>
                  </a:lnTo>
                  <a:cubicBezTo>
                    <a:pt x="58437" y="47605"/>
                    <a:pt x="58516" y="48720"/>
                    <a:pt x="58043" y="49679"/>
                  </a:cubicBezTo>
                  <a:cubicBezTo>
                    <a:pt x="57584" y="50651"/>
                    <a:pt x="56665" y="51281"/>
                    <a:pt x="55601" y="51373"/>
                  </a:cubicBezTo>
                  <a:lnTo>
                    <a:pt x="7312" y="55443"/>
                  </a:lnTo>
                  <a:cubicBezTo>
                    <a:pt x="7234" y="55448"/>
                    <a:pt x="7156" y="55451"/>
                    <a:pt x="7078" y="55451"/>
                  </a:cubicBezTo>
                  <a:cubicBezTo>
                    <a:pt x="6102" y="55451"/>
                    <a:pt x="5193" y="54997"/>
                    <a:pt x="4622" y="54182"/>
                  </a:cubicBezTo>
                  <a:cubicBezTo>
                    <a:pt x="3991" y="53316"/>
                    <a:pt x="3886" y="52200"/>
                    <a:pt x="4319" y="51229"/>
                  </a:cubicBezTo>
                  <a:lnTo>
                    <a:pt x="24774" y="5448"/>
                  </a:lnTo>
                  <a:cubicBezTo>
                    <a:pt x="25234" y="4438"/>
                    <a:pt x="26166" y="3781"/>
                    <a:pt x="27269" y="3676"/>
                  </a:cubicBezTo>
                  <a:cubicBezTo>
                    <a:pt x="27356" y="3669"/>
                    <a:pt x="27442" y="3665"/>
                    <a:pt x="27529" y="3665"/>
                  </a:cubicBezTo>
                  <a:close/>
                  <a:moveTo>
                    <a:pt x="27546" y="1"/>
                  </a:moveTo>
                  <a:cubicBezTo>
                    <a:pt x="27350" y="1"/>
                    <a:pt x="27152" y="9"/>
                    <a:pt x="26954" y="26"/>
                  </a:cubicBezTo>
                  <a:cubicBezTo>
                    <a:pt x="24499" y="236"/>
                    <a:pt x="22437" y="1707"/>
                    <a:pt x="21427" y="3951"/>
                  </a:cubicBezTo>
                  <a:lnTo>
                    <a:pt x="984" y="49732"/>
                  </a:lnTo>
                  <a:cubicBezTo>
                    <a:pt x="0" y="51898"/>
                    <a:pt x="249" y="54366"/>
                    <a:pt x="1628" y="56309"/>
                  </a:cubicBezTo>
                  <a:cubicBezTo>
                    <a:pt x="2895" y="58095"/>
                    <a:pt x="4894" y="59116"/>
                    <a:pt x="7055" y="59116"/>
                  </a:cubicBezTo>
                  <a:cubicBezTo>
                    <a:pt x="7244" y="59116"/>
                    <a:pt x="7436" y="59108"/>
                    <a:pt x="7628" y="59092"/>
                  </a:cubicBezTo>
                  <a:lnTo>
                    <a:pt x="55904" y="55022"/>
                  </a:lnTo>
                  <a:cubicBezTo>
                    <a:pt x="58279" y="54826"/>
                    <a:pt x="60315" y="53421"/>
                    <a:pt x="61352" y="51281"/>
                  </a:cubicBezTo>
                  <a:cubicBezTo>
                    <a:pt x="62389" y="49128"/>
                    <a:pt x="62206" y="46661"/>
                    <a:pt x="60893" y="44678"/>
                  </a:cubicBezTo>
                  <a:lnTo>
                    <a:pt x="33059" y="2967"/>
                  </a:lnTo>
                  <a:cubicBezTo>
                    <a:pt x="31804" y="1085"/>
                    <a:pt x="29773" y="1"/>
                    <a:pt x="275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6437703" y="2139558"/>
              <a:ext cx="413564" cy="1269305"/>
            </a:xfrm>
            <a:custGeom>
              <a:avLst/>
              <a:gdLst/>
              <a:ahLst/>
              <a:cxnLst/>
              <a:rect l="l" t="t" r="r" b="b"/>
              <a:pathLst>
                <a:path w="11896" h="36511" extrusionOk="0">
                  <a:moveTo>
                    <a:pt x="8928" y="0"/>
                  </a:moveTo>
                  <a:lnTo>
                    <a:pt x="1" y="749"/>
                  </a:lnTo>
                  <a:lnTo>
                    <a:pt x="2980" y="24434"/>
                  </a:lnTo>
                  <a:lnTo>
                    <a:pt x="9939" y="23843"/>
                  </a:lnTo>
                  <a:lnTo>
                    <a:pt x="8928" y="0"/>
                  </a:lnTo>
                  <a:close/>
                  <a:moveTo>
                    <a:pt x="7359" y="27833"/>
                  </a:moveTo>
                  <a:cubicBezTo>
                    <a:pt x="7170" y="27833"/>
                    <a:pt x="6975" y="27842"/>
                    <a:pt x="6775" y="27860"/>
                  </a:cubicBezTo>
                  <a:cubicBezTo>
                    <a:pt x="6066" y="27913"/>
                    <a:pt x="5436" y="28084"/>
                    <a:pt x="4885" y="28347"/>
                  </a:cubicBezTo>
                  <a:cubicBezTo>
                    <a:pt x="4333" y="28609"/>
                    <a:pt x="3861" y="28951"/>
                    <a:pt x="3493" y="29371"/>
                  </a:cubicBezTo>
                  <a:cubicBezTo>
                    <a:pt x="3112" y="29791"/>
                    <a:pt x="2837" y="30276"/>
                    <a:pt x="2665" y="30827"/>
                  </a:cubicBezTo>
                  <a:cubicBezTo>
                    <a:pt x="2482" y="31379"/>
                    <a:pt x="2429" y="31957"/>
                    <a:pt x="2482" y="32574"/>
                  </a:cubicBezTo>
                  <a:cubicBezTo>
                    <a:pt x="2534" y="33204"/>
                    <a:pt x="2692" y="33767"/>
                    <a:pt x="2954" y="34266"/>
                  </a:cubicBezTo>
                  <a:cubicBezTo>
                    <a:pt x="3217" y="34765"/>
                    <a:pt x="3572" y="35185"/>
                    <a:pt x="4004" y="35540"/>
                  </a:cubicBezTo>
                  <a:cubicBezTo>
                    <a:pt x="4451" y="35894"/>
                    <a:pt x="4963" y="36157"/>
                    <a:pt x="5554" y="36328"/>
                  </a:cubicBezTo>
                  <a:cubicBezTo>
                    <a:pt x="5991" y="36445"/>
                    <a:pt x="6457" y="36511"/>
                    <a:pt x="6963" y="36511"/>
                  </a:cubicBezTo>
                  <a:cubicBezTo>
                    <a:pt x="7140" y="36511"/>
                    <a:pt x="7323" y="36502"/>
                    <a:pt x="7510" y="36486"/>
                  </a:cubicBezTo>
                  <a:cubicBezTo>
                    <a:pt x="8219" y="36419"/>
                    <a:pt x="8862" y="36262"/>
                    <a:pt x="9414" y="35999"/>
                  </a:cubicBezTo>
                  <a:cubicBezTo>
                    <a:pt x="9979" y="35724"/>
                    <a:pt x="10451" y="35383"/>
                    <a:pt x="10819" y="34963"/>
                  </a:cubicBezTo>
                  <a:cubicBezTo>
                    <a:pt x="11199" y="34542"/>
                    <a:pt x="11475" y="34070"/>
                    <a:pt x="11646" y="33531"/>
                  </a:cubicBezTo>
                  <a:cubicBezTo>
                    <a:pt x="11829" y="32994"/>
                    <a:pt x="11896" y="32417"/>
                    <a:pt x="11843" y="31786"/>
                  </a:cubicBezTo>
                  <a:cubicBezTo>
                    <a:pt x="11791" y="31169"/>
                    <a:pt x="11619" y="30605"/>
                    <a:pt x="11357" y="30092"/>
                  </a:cubicBezTo>
                  <a:cubicBezTo>
                    <a:pt x="11094" y="29581"/>
                    <a:pt x="10740" y="29147"/>
                    <a:pt x="10306" y="28806"/>
                  </a:cubicBezTo>
                  <a:cubicBezTo>
                    <a:pt x="9860" y="28452"/>
                    <a:pt x="9349" y="28189"/>
                    <a:pt x="8745" y="28018"/>
                  </a:cubicBezTo>
                  <a:cubicBezTo>
                    <a:pt x="8317" y="27895"/>
                    <a:pt x="7855" y="27833"/>
                    <a:pt x="7359" y="278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5481456" y="2982505"/>
              <a:ext cx="41614" cy="63133"/>
            </a:xfrm>
            <a:custGeom>
              <a:avLst/>
              <a:gdLst/>
              <a:ahLst/>
              <a:cxnLst/>
              <a:rect l="l" t="t" r="r" b="b"/>
              <a:pathLst>
                <a:path w="1197" h="1816" extrusionOk="0">
                  <a:moveTo>
                    <a:pt x="812" y="1"/>
                  </a:moveTo>
                  <a:cubicBezTo>
                    <a:pt x="696" y="1"/>
                    <a:pt x="345" y="400"/>
                    <a:pt x="251" y="555"/>
                  </a:cubicBezTo>
                  <a:cubicBezTo>
                    <a:pt x="158" y="712"/>
                    <a:pt x="1" y="1054"/>
                    <a:pt x="1" y="1054"/>
                  </a:cubicBezTo>
                  <a:lnTo>
                    <a:pt x="303" y="1815"/>
                  </a:lnTo>
                  <a:cubicBezTo>
                    <a:pt x="1051" y="1605"/>
                    <a:pt x="894" y="1250"/>
                    <a:pt x="1051" y="1054"/>
                  </a:cubicBezTo>
                  <a:cubicBezTo>
                    <a:pt x="1196" y="844"/>
                    <a:pt x="907" y="135"/>
                    <a:pt x="841" y="16"/>
                  </a:cubicBezTo>
                  <a:cubicBezTo>
                    <a:pt x="835" y="6"/>
                    <a:pt x="825" y="1"/>
                    <a:pt x="81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5190265" y="2944264"/>
              <a:ext cx="309061" cy="186723"/>
            </a:xfrm>
            <a:custGeom>
              <a:avLst/>
              <a:gdLst/>
              <a:ahLst/>
              <a:cxnLst/>
              <a:rect l="l" t="t" r="r" b="b"/>
              <a:pathLst>
                <a:path w="8890" h="5371" extrusionOk="0">
                  <a:moveTo>
                    <a:pt x="0" y="0"/>
                  </a:moveTo>
                  <a:lnTo>
                    <a:pt x="814" y="4057"/>
                  </a:lnTo>
                  <a:cubicBezTo>
                    <a:pt x="814" y="4057"/>
                    <a:pt x="2038" y="5370"/>
                    <a:pt x="4624" y="5370"/>
                  </a:cubicBezTo>
                  <a:cubicBezTo>
                    <a:pt x="4650" y="5370"/>
                    <a:pt x="4675" y="5370"/>
                    <a:pt x="4701" y="5370"/>
                  </a:cubicBezTo>
                  <a:cubicBezTo>
                    <a:pt x="6381" y="5357"/>
                    <a:pt x="8758" y="3125"/>
                    <a:pt x="8758" y="3125"/>
                  </a:cubicBezTo>
                  <a:cubicBezTo>
                    <a:pt x="8889" y="2560"/>
                    <a:pt x="8403" y="2101"/>
                    <a:pt x="8403" y="2101"/>
                  </a:cubicBezTo>
                  <a:cubicBezTo>
                    <a:pt x="8403" y="2101"/>
                    <a:pt x="6539" y="2691"/>
                    <a:pt x="5371" y="2928"/>
                  </a:cubicBezTo>
                  <a:cubicBezTo>
                    <a:pt x="5306" y="2940"/>
                    <a:pt x="5237" y="2946"/>
                    <a:pt x="5163" y="2946"/>
                  </a:cubicBezTo>
                  <a:cubicBezTo>
                    <a:pt x="3536" y="2946"/>
                    <a:pt x="1" y="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4950178" y="3354108"/>
              <a:ext cx="260668" cy="782804"/>
            </a:xfrm>
            <a:custGeom>
              <a:avLst/>
              <a:gdLst/>
              <a:ahLst/>
              <a:cxnLst/>
              <a:rect l="l" t="t" r="r" b="b"/>
              <a:pathLst>
                <a:path w="7498" h="22517" extrusionOk="0">
                  <a:moveTo>
                    <a:pt x="1208" y="0"/>
                  </a:moveTo>
                  <a:cubicBezTo>
                    <a:pt x="1208" y="1"/>
                    <a:pt x="1984" y="8573"/>
                    <a:pt x="986" y="11855"/>
                  </a:cubicBezTo>
                  <a:cubicBezTo>
                    <a:pt x="854" y="12315"/>
                    <a:pt x="736" y="12853"/>
                    <a:pt x="631" y="13431"/>
                  </a:cubicBezTo>
                  <a:cubicBezTo>
                    <a:pt x="1" y="17002"/>
                    <a:pt x="14" y="22294"/>
                    <a:pt x="14" y="22294"/>
                  </a:cubicBezTo>
                  <a:cubicBezTo>
                    <a:pt x="14" y="22294"/>
                    <a:pt x="683" y="22516"/>
                    <a:pt x="1208" y="22516"/>
                  </a:cubicBezTo>
                  <a:cubicBezTo>
                    <a:pt x="1800" y="22516"/>
                    <a:pt x="2325" y="22359"/>
                    <a:pt x="2325" y="22359"/>
                  </a:cubicBezTo>
                  <a:cubicBezTo>
                    <a:pt x="2325" y="22359"/>
                    <a:pt x="2456" y="21138"/>
                    <a:pt x="3152" y="18460"/>
                  </a:cubicBezTo>
                  <a:cubicBezTo>
                    <a:pt x="3507" y="17042"/>
                    <a:pt x="4032" y="15243"/>
                    <a:pt x="4767" y="12985"/>
                  </a:cubicBezTo>
                  <a:cubicBezTo>
                    <a:pt x="6815" y="6775"/>
                    <a:pt x="7432" y="3125"/>
                    <a:pt x="7484" y="2784"/>
                  </a:cubicBezTo>
                  <a:cubicBezTo>
                    <a:pt x="7498" y="2770"/>
                    <a:pt x="7498" y="2757"/>
                    <a:pt x="7498" y="2757"/>
                  </a:cubicBezTo>
                  <a:lnTo>
                    <a:pt x="7484" y="2757"/>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5125915" y="4104824"/>
              <a:ext cx="154322" cy="84097"/>
            </a:xfrm>
            <a:custGeom>
              <a:avLst/>
              <a:gdLst/>
              <a:ahLst/>
              <a:cxnLst/>
              <a:rect l="l" t="t" r="r" b="b"/>
              <a:pathLst>
                <a:path w="4439" h="2419" extrusionOk="0">
                  <a:moveTo>
                    <a:pt x="1165" y="1"/>
                  </a:moveTo>
                  <a:cubicBezTo>
                    <a:pt x="648" y="1"/>
                    <a:pt x="1" y="581"/>
                    <a:pt x="1" y="581"/>
                  </a:cubicBezTo>
                  <a:cubicBezTo>
                    <a:pt x="1" y="581"/>
                    <a:pt x="106" y="2380"/>
                    <a:pt x="460" y="2406"/>
                  </a:cubicBezTo>
                  <a:cubicBezTo>
                    <a:pt x="512" y="2419"/>
                    <a:pt x="2233" y="2419"/>
                    <a:pt x="2233" y="2419"/>
                  </a:cubicBezTo>
                  <a:lnTo>
                    <a:pt x="4438" y="2406"/>
                  </a:lnTo>
                  <a:cubicBezTo>
                    <a:pt x="4438" y="2406"/>
                    <a:pt x="4425" y="1868"/>
                    <a:pt x="3782" y="1763"/>
                  </a:cubicBezTo>
                  <a:cubicBezTo>
                    <a:pt x="3138" y="1645"/>
                    <a:pt x="2061" y="1198"/>
                    <a:pt x="1668" y="345"/>
                  </a:cubicBezTo>
                  <a:cubicBezTo>
                    <a:pt x="1552" y="92"/>
                    <a:pt x="1369" y="1"/>
                    <a:pt x="1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5017309" y="3360922"/>
              <a:ext cx="235046" cy="776407"/>
            </a:xfrm>
            <a:custGeom>
              <a:avLst/>
              <a:gdLst/>
              <a:ahLst/>
              <a:cxnLst/>
              <a:rect l="l" t="t" r="r" b="b"/>
              <a:pathLst>
                <a:path w="6761" h="22333" extrusionOk="0">
                  <a:moveTo>
                    <a:pt x="6682" y="1"/>
                  </a:moveTo>
                  <a:lnTo>
                    <a:pt x="0" y="224"/>
                  </a:lnTo>
                  <a:cubicBezTo>
                    <a:pt x="0" y="224"/>
                    <a:pt x="2284" y="8522"/>
                    <a:pt x="1891" y="11936"/>
                  </a:cubicBezTo>
                  <a:cubicBezTo>
                    <a:pt x="1497" y="15349"/>
                    <a:pt x="2875" y="22163"/>
                    <a:pt x="2875" y="22163"/>
                  </a:cubicBezTo>
                  <a:cubicBezTo>
                    <a:pt x="2875" y="22163"/>
                    <a:pt x="3403" y="22332"/>
                    <a:pt x="3982" y="22332"/>
                  </a:cubicBezTo>
                  <a:cubicBezTo>
                    <a:pt x="4067" y="22332"/>
                    <a:pt x="4154" y="22329"/>
                    <a:pt x="4240" y="22320"/>
                  </a:cubicBezTo>
                  <a:cubicBezTo>
                    <a:pt x="4516" y="22308"/>
                    <a:pt x="5173" y="22084"/>
                    <a:pt x="5173" y="22084"/>
                  </a:cubicBezTo>
                  <a:cubicBezTo>
                    <a:pt x="5173" y="22084"/>
                    <a:pt x="4844" y="19196"/>
                    <a:pt x="5803" y="12382"/>
                  </a:cubicBezTo>
                  <a:cubicBezTo>
                    <a:pt x="6761" y="5555"/>
                    <a:pt x="6682" y="1"/>
                    <a:pt x="6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5094870" y="2813721"/>
              <a:ext cx="90876" cy="123694"/>
            </a:xfrm>
            <a:custGeom>
              <a:avLst/>
              <a:gdLst/>
              <a:ahLst/>
              <a:cxnLst/>
              <a:rect l="l" t="t" r="r" b="b"/>
              <a:pathLst>
                <a:path w="2614" h="3558" extrusionOk="0">
                  <a:moveTo>
                    <a:pt x="290" y="1"/>
                  </a:moveTo>
                  <a:cubicBezTo>
                    <a:pt x="290" y="13"/>
                    <a:pt x="342" y="512"/>
                    <a:pt x="342" y="578"/>
                  </a:cubicBezTo>
                  <a:cubicBezTo>
                    <a:pt x="460" y="1877"/>
                    <a:pt x="1" y="2744"/>
                    <a:pt x="1" y="2744"/>
                  </a:cubicBezTo>
                  <a:lnTo>
                    <a:pt x="1221" y="3558"/>
                  </a:lnTo>
                  <a:lnTo>
                    <a:pt x="2338" y="3230"/>
                  </a:lnTo>
                  <a:cubicBezTo>
                    <a:pt x="2548" y="2941"/>
                    <a:pt x="2601" y="2376"/>
                    <a:pt x="2601" y="1891"/>
                  </a:cubicBezTo>
                  <a:cubicBezTo>
                    <a:pt x="2613" y="1418"/>
                    <a:pt x="2561" y="998"/>
                    <a:pt x="2561" y="998"/>
                  </a:cubicBezTo>
                  <a:lnTo>
                    <a:pt x="906" y="276"/>
                  </a:lnTo>
                  <a:lnTo>
                    <a:pt x="290"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4972080" y="2892951"/>
              <a:ext cx="279858" cy="555649"/>
            </a:xfrm>
            <a:custGeom>
              <a:avLst/>
              <a:gdLst/>
              <a:ahLst/>
              <a:cxnLst/>
              <a:rect l="l" t="t" r="r" b="b"/>
              <a:pathLst>
                <a:path w="8050" h="15983" extrusionOk="0">
                  <a:moveTo>
                    <a:pt x="3515" y="1"/>
                  </a:moveTo>
                  <a:cubicBezTo>
                    <a:pt x="3447" y="1"/>
                    <a:pt x="3391" y="6"/>
                    <a:pt x="3349" y="19"/>
                  </a:cubicBezTo>
                  <a:cubicBezTo>
                    <a:pt x="750" y="794"/>
                    <a:pt x="1" y="12989"/>
                    <a:pt x="356" y="14605"/>
                  </a:cubicBezTo>
                  <a:cubicBezTo>
                    <a:pt x="551" y="15504"/>
                    <a:pt x="2403" y="15983"/>
                    <a:pt x="4277" y="15983"/>
                  </a:cubicBezTo>
                  <a:cubicBezTo>
                    <a:pt x="5795" y="15983"/>
                    <a:pt x="7328" y="15669"/>
                    <a:pt x="8009" y="15011"/>
                  </a:cubicBezTo>
                  <a:cubicBezTo>
                    <a:pt x="8049" y="14972"/>
                    <a:pt x="8049" y="14381"/>
                    <a:pt x="8023" y="13475"/>
                  </a:cubicBezTo>
                  <a:cubicBezTo>
                    <a:pt x="7997" y="12504"/>
                    <a:pt x="7944" y="11192"/>
                    <a:pt x="7892" y="9827"/>
                  </a:cubicBezTo>
                  <a:cubicBezTo>
                    <a:pt x="7761" y="6912"/>
                    <a:pt x="7589" y="3787"/>
                    <a:pt x="7537" y="3498"/>
                  </a:cubicBezTo>
                  <a:cubicBezTo>
                    <a:pt x="7235" y="1988"/>
                    <a:pt x="6789" y="794"/>
                    <a:pt x="6789" y="794"/>
                  </a:cubicBezTo>
                  <a:cubicBezTo>
                    <a:pt x="6789" y="794"/>
                    <a:pt x="4321" y="1"/>
                    <a:pt x="3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5106133" y="2823247"/>
              <a:ext cx="79612" cy="56250"/>
            </a:xfrm>
            <a:custGeom>
              <a:avLst/>
              <a:gdLst/>
              <a:ahLst/>
              <a:cxnLst/>
              <a:rect l="l" t="t" r="r" b="b"/>
              <a:pathLst>
                <a:path w="2290" h="1618" extrusionOk="0">
                  <a:moveTo>
                    <a:pt x="518" y="1"/>
                  </a:moveTo>
                  <a:cubicBezTo>
                    <a:pt x="189" y="1"/>
                    <a:pt x="1" y="95"/>
                    <a:pt x="136" y="330"/>
                  </a:cubicBezTo>
                  <a:cubicBezTo>
                    <a:pt x="477" y="894"/>
                    <a:pt x="1659" y="1393"/>
                    <a:pt x="2277" y="1617"/>
                  </a:cubicBezTo>
                  <a:cubicBezTo>
                    <a:pt x="2289" y="1144"/>
                    <a:pt x="2237" y="724"/>
                    <a:pt x="2237" y="724"/>
                  </a:cubicBezTo>
                  <a:lnTo>
                    <a:pt x="582" y="2"/>
                  </a:lnTo>
                  <a:cubicBezTo>
                    <a:pt x="560" y="1"/>
                    <a:pt x="539" y="1"/>
                    <a:pt x="518" y="1"/>
                  </a:cubicBezTo>
                  <a:close/>
                </a:path>
              </a:pathLst>
            </a:custGeom>
            <a:solidFill>
              <a:srgbClr val="FFA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5055168" y="2692600"/>
              <a:ext cx="173929" cy="159780"/>
            </a:xfrm>
            <a:custGeom>
              <a:avLst/>
              <a:gdLst/>
              <a:ahLst/>
              <a:cxnLst/>
              <a:rect l="l" t="t" r="r" b="b"/>
              <a:pathLst>
                <a:path w="5003" h="4596" extrusionOk="0">
                  <a:moveTo>
                    <a:pt x="2954" y="0"/>
                  </a:moveTo>
                  <a:cubicBezTo>
                    <a:pt x="2625" y="0"/>
                    <a:pt x="2210" y="77"/>
                    <a:pt x="1681" y="267"/>
                  </a:cubicBezTo>
                  <a:cubicBezTo>
                    <a:pt x="0" y="871"/>
                    <a:pt x="670" y="1883"/>
                    <a:pt x="1169" y="3550"/>
                  </a:cubicBezTo>
                  <a:cubicBezTo>
                    <a:pt x="1413" y="4387"/>
                    <a:pt x="2206" y="4595"/>
                    <a:pt x="2935" y="4595"/>
                  </a:cubicBezTo>
                  <a:cubicBezTo>
                    <a:pt x="3659" y="4595"/>
                    <a:pt x="4320" y="4390"/>
                    <a:pt x="4320" y="4390"/>
                  </a:cubicBezTo>
                  <a:cubicBezTo>
                    <a:pt x="5003" y="4127"/>
                    <a:pt x="4478" y="1239"/>
                    <a:pt x="4189" y="714"/>
                  </a:cubicBezTo>
                  <a:cubicBezTo>
                    <a:pt x="3982" y="363"/>
                    <a:pt x="3670" y="0"/>
                    <a:pt x="295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5025931" y="2660894"/>
              <a:ext cx="194823" cy="182064"/>
            </a:xfrm>
            <a:custGeom>
              <a:avLst/>
              <a:gdLst/>
              <a:ahLst/>
              <a:cxnLst/>
              <a:rect l="l" t="t" r="r" b="b"/>
              <a:pathLst>
                <a:path w="5604" h="5237" extrusionOk="0">
                  <a:moveTo>
                    <a:pt x="3685" y="0"/>
                  </a:moveTo>
                  <a:cubicBezTo>
                    <a:pt x="2463" y="0"/>
                    <a:pt x="856" y="532"/>
                    <a:pt x="342" y="1442"/>
                  </a:cubicBezTo>
                  <a:cubicBezTo>
                    <a:pt x="1" y="2046"/>
                    <a:pt x="1354" y="5223"/>
                    <a:pt x="2588" y="5237"/>
                  </a:cubicBezTo>
                  <a:cubicBezTo>
                    <a:pt x="3178" y="5237"/>
                    <a:pt x="3625" y="4239"/>
                    <a:pt x="3559" y="3648"/>
                  </a:cubicBezTo>
                  <a:cubicBezTo>
                    <a:pt x="3531" y="3322"/>
                    <a:pt x="3649" y="3232"/>
                    <a:pt x="3830" y="3232"/>
                  </a:cubicBezTo>
                  <a:cubicBezTo>
                    <a:pt x="3977" y="3232"/>
                    <a:pt x="4164" y="3292"/>
                    <a:pt x="4347" y="3333"/>
                  </a:cubicBezTo>
                  <a:cubicBezTo>
                    <a:pt x="4355" y="3334"/>
                    <a:pt x="4363" y="3335"/>
                    <a:pt x="4371" y="3335"/>
                  </a:cubicBezTo>
                  <a:cubicBezTo>
                    <a:pt x="4760" y="3335"/>
                    <a:pt x="4925" y="1468"/>
                    <a:pt x="4925" y="1468"/>
                  </a:cubicBezTo>
                  <a:cubicBezTo>
                    <a:pt x="5604" y="450"/>
                    <a:pt x="480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5088508" y="2866529"/>
              <a:ext cx="119592" cy="54025"/>
            </a:xfrm>
            <a:custGeom>
              <a:avLst/>
              <a:gdLst/>
              <a:ahLst/>
              <a:cxnLst/>
              <a:rect l="l" t="t" r="r" b="b"/>
              <a:pathLst>
                <a:path w="3440" h="1554" extrusionOk="0">
                  <a:moveTo>
                    <a:pt x="544" y="1"/>
                  </a:moveTo>
                  <a:cubicBezTo>
                    <a:pt x="531" y="1"/>
                    <a:pt x="520" y="2"/>
                    <a:pt x="512" y="5"/>
                  </a:cubicBezTo>
                  <a:cubicBezTo>
                    <a:pt x="289" y="83"/>
                    <a:pt x="0" y="779"/>
                    <a:pt x="0" y="779"/>
                  </a:cubicBezTo>
                  <a:lnTo>
                    <a:pt x="3440" y="1554"/>
                  </a:lnTo>
                  <a:cubicBezTo>
                    <a:pt x="3440" y="1554"/>
                    <a:pt x="3164" y="1002"/>
                    <a:pt x="2731" y="819"/>
                  </a:cubicBezTo>
                  <a:cubicBezTo>
                    <a:pt x="2693" y="805"/>
                    <a:pt x="888" y="1"/>
                    <a:pt x="544" y="1"/>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5187518" y="3187306"/>
              <a:ext cx="428166" cy="401188"/>
            </a:xfrm>
            <a:custGeom>
              <a:avLst/>
              <a:gdLst/>
              <a:ahLst/>
              <a:cxnLst/>
              <a:rect l="l" t="t" r="r" b="b"/>
              <a:pathLst>
                <a:path w="12316" h="11540" extrusionOk="0">
                  <a:moveTo>
                    <a:pt x="11668" y="1"/>
                  </a:moveTo>
                  <a:cubicBezTo>
                    <a:pt x="11539" y="1"/>
                    <a:pt x="11374" y="73"/>
                    <a:pt x="11227" y="204"/>
                  </a:cubicBezTo>
                  <a:lnTo>
                    <a:pt x="303" y="10496"/>
                  </a:lnTo>
                  <a:cubicBezTo>
                    <a:pt x="79" y="10693"/>
                    <a:pt x="1" y="10969"/>
                    <a:pt x="119" y="11087"/>
                  </a:cubicBezTo>
                  <a:lnTo>
                    <a:pt x="487" y="11481"/>
                  </a:lnTo>
                  <a:cubicBezTo>
                    <a:pt x="527" y="11521"/>
                    <a:pt x="583" y="11540"/>
                    <a:pt x="649" y="11540"/>
                  </a:cubicBezTo>
                  <a:cubicBezTo>
                    <a:pt x="778" y="11540"/>
                    <a:pt x="943" y="11467"/>
                    <a:pt x="1091" y="11337"/>
                  </a:cubicBezTo>
                  <a:lnTo>
                    <a:pt x="12027" y="1044"/>
                  </a:lnTo>
                  <a:cubicBezTo>
                    <a:pt x="12237" y="847"/>
                    <a:pt x="12316" y="572"/>
                    <a:pt x="12198" y="453"/>
                  </a:cubicBezTo>
                  <a:lnTo>
                    <a:pt x="11830" y="59"/>
                  </a:lnTo>
                  <a:cubicBezTo>
                    <a:pt x="11790" y="20"/>
                    <a:pt x="11734" y="1"/>
                    <a:pt x="11668"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5487853" y="2703621"/>
              <a:ext cx="643604" cy="595837"/>
            </a:xfrm>
            <a:custGeom>
              <a:avLst/>
              <a:gdLst/>
              <a:ahLst/>
              <a:cxnLst/>
              <a:rect l="l" t="t" r="r" b="b"/>
              <a:pathLst>
                <a:path w="18513" h="17139" extrusionOk="0">
                  <a:moveTo>
                    <a:pt x="9080" y="677"/>
                  </a:moveTo>
                  <a:cubicBezTo>
                    <a:pt x="9530" y="677"/>
                    <a:pt x="9980" y="715"/>
                    <a:pt x="10425" y="791"/>
                  </a:cubicBezTo>
                  <a:cubicBezTo>
                    <a:pt x="11895" y="1053"/>
                    <a:pt x="13301" y="1723"/>
                    <a:pt x="14469" y="2826"/>
                  </a:cubicBezTo>
                  <a:cubicBezTo>
                    <a:pt x="17646" y="5806"/>
                    <a:pt x="17804" y="10809"/>
                    <a:pt x="14810" y="13972"/>
                  </a:cubicBezTo>
                  <a:cubicBezTo>
                    <a:pt x="13721" y="15141"/>
                    <a:pt x="12342" y="15903"/>
                    <a:pt x="10898" y="16244"/>
                  </a:cubicBezTo>
                  <a:cubicBezTo>
                    <a:pt x="10297" y="16386"/>
                    <a:pt x="9681" y="16458"/>
                    <a:pt x="9066" y="16458"/>
                  </a:cubicBezTo>
                  <a:cubicBezTo>
                    <a:pt x="7125" y="16458"/>
                    <a:pt x="5179" y="15749"/>
                    <a:pt x="3664" y="14314"/>
                  </a:cubicBezTo>
                  <a:cubicBezTo>
                    <a:pt x="487" y="11334"/>
                    <a:pt x="329" y="6331"/>
                    <a:pt x="3323" y="3168"/>
                  </a:cubicBezTo>
                  <a:cubicBezTo>
                    <a:pt x="4870" y="1511"/>
                    <a:pt x="6970" y="677"/>
                    <a:pt x="9080" y="677"/>
                  </a:cubicBezTo>
                  <a:close/>
                  <a:moveTo>
                    <a:pt x="9069" y="1"/>
                  </a:moveTo>
                  <a:cubicBezTo>
                    <a:pt x="6787" y="1"/>
                    <a:pt x="4510" y="906"/>
                    <a:pt x="2824" y="2695"/>
                  </a:cubicBezTo>
                  <a:cubicBezTo>
                    <a:pt x="644" y="5018"/>
                    <a:pt x="1" y="8235"/>
                    <a:pt x="867" y="11071"/>
                  </a:cubicBezTo>
                  <a:cubicBezTo>
                    <a:pt x="1287" y="12449"/>
                    <a:pt x="2062" y="13750"/>
                    <a:pt x="3191" y="14813"/>
                  </a:cubicBezTo>
                  <a:cubicBezTo>
                    <a:pt x="4848" y="16368"/>
                    <a:pt x="6958" y="17138"/>
                    <a:pt x="9064" y="17138"/>
                  </a:cubicBezTo>
                  <a:cubicBezTo>
                    <a:pt x="11346" y="17138"/>
                    <a:pt x="13623" y="16234"/>
                    <a:pt x="15309" y="14445"/>
                  </a:cubicBezTo>
                  <a:cubicBezTo>
                    <a:pt x="18513" y="11045"/>
                    <a:pt x="18395" y="5715"/>
                    <a:pt x="15073" y="2459"/>
                  </a:cubicBezTo>
                  <a:lnTo>
                    <a:pt x="14941" y="2327"/>
                  </a:lnTo>
                  <a:cubicBezTo>
                    <a:pt x="13285" y="771"/>
                    <a:pt x="11174" y="1"/>
                    <a:pt x="9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5499291" y="2726983"/>
              <a:ext cx="433624" cy="532704"/>
            </a:xfrm>
            <a:custGeom>
              <a:avLst/>
              <a:gdLst/>
              <a:ahLst/>
              <a:cxnLst/>
              <a:rect l="l" t="t" r="r" b="b"/>
              <a:pathLst>
                <a:path w="12473" h="15323" extrusionOk="0">
                  <a:moveTo>
                    <a:pt x="8744" y="1"/>
                  </a:moveTo>
                  <a:cubicBezTo>
                    <a:pt x="6840" y="1"/>
                    <a:pt x="4937" y="684"/>
                    <a:pt x="3453" y="2035"/>
                  </a:cubicBezTo>
                  <a:cubicBezTo>
                    <a:pt x="3295" y="2180"/>
                    <a:pt x="3138" y="2338"/>
                    <a:pt x="2994" y="2496"/>
                  </a:cubicBezTo>
                  <a:cubicBezTo>
                    <a:pt x="0" y="5659"/>
                    <a:pt x="158" y="10662"/>
                    <a:pt x="3335" y="13642"/>
                  </a:cubicBezTo>
                  <a:cubicBezTo>
                    <a:pt x="3715" y="14023"/>
                    <a:pt x="4135" y="14338"/>
                    <a:pt x="4582" y="14613"/>
                  </a:cubicBezTo>
                  <a:cubicBezTo>
                    <a:pt x="5054" y="14902"/>
                    <a:pt x="5541" y="15138"/>
                    <a:pt x="6052" y="15322"/>
                  </a:cubicBezTo>
                  <a:lnTo>
                    <a:pt x="12473" y="946"/>
                  </a:lnTo>
                  <a:cubicBezTo>
                    <a:pt x="11724" y="539"/>
                    <a:pt x="10910" y="264"/>
                    <a:pt x="10096" y="119"/>
                  </a:cubicBezTo>
                  <a:cubicBezTo>
                    <a:pt x="9637" y="40"/>
                    <a:pt x="9191" y="1"/>
                    <a:pt x="8744" y="1"/>
                  </a:cubicBezTo>
                  <a:close/>
                </a:path>
              </a:pathLst>
            </a:custGeom>
            <a:solidFill>
              <a:srgbClr val="8CB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5843430" y="2850676"/>
              <a:ext cx="242382" cy="422256"/>
            </a:xfrm>
            <a:custGeom>
              <a:avLst/>
              <a:gdLst/>
              <a:ahLst/>
              <a:cxnLst/>
              <a:rect l="l" t="t" r="r" b="b"/>
              <a:pathLst>
                <a:path w="6972" h="12146" extrusionOk="0">
                  <a:moveTo>
                    <a:pt x="5422" y="0"/>
                  </a:moveTo>
                  <a:lnTo>
                    <a:pt x="1" y="12145"/>
                  </a:lnTo>
                  <a:cubicBezTo>
                    <a:pt x="223" y="12119"/>
                    <a:pt x="447" y="12067"/>
                    <a:pt x="670" y="12014"/>
                  </a:cubicBezTo>
                  <a:cubicBezTo>
                    <a:pt x="2114" y="11673"/>
                    <a:pt x="3493" y="10911"/>
                    <a:pt x="4582" y="9742"/>
                  </a:cubicBezTo>
                  <a:cubicBezTo>
                    <a:pt x="6289" y="7944"/>
                    <a:pt x="6972" y="5555"/>
                    <a:pt x="6657" y="3270"/>
                  </a:cubicBezTo>
                  <a:cubicBezTo>
                    <a:pt x="6513" y="2194"/>
                    <a:pt x="6145" y="1143"/>
                    <a:pt x="5554" y="184"/>
                  </a:cubicBezTo>
                  <a:cubicBezTo>
                    <a:pt x="5515" y="119"/>
                    <a:pt x="5475" y="53"/>
                    <a:pt x="5422" y="0"/>
                  </a:cubicBezTo>
                  <a:close/>
                </a:path>
              </a:pathLst>
            </a:custGeom>
            <a:solidFill>
              <a:srgbClr val="C7D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5709689" y="2759870"/>
              <a:ext cx="322272" cy="516225"/>
            </a:xfrm>
            <a:custGeom>
              <a:avLst/>
              <a:gdLst/>
              <a:ahLst/>
              <a:cxnLst/>
              <a:rect l="l" t="t" r="r" b="b"/>
              <a:pathLst>
                <a:path w="9270" h="14849" extrusionOk="0">
                  <a:moveTo>
                    <a:pt x="6421" y="0"/>
                  </a:moveTo>
                  <a:lnTo>
                    <a:pt x="0" y="14376"/>
                  </a:lnTo>
                  <a:cubicBezTo>
                    <a:pt x="592" y="14586"/>
                    <a:pt x="1196" y="14731"/>
                    <a:pt x="1812" y="14796"/>
                  </a:cubicBezTo>
                  <a:lnTo>
                    <a:pt x="1826" y="14796"/>
                  </a:lnTo>
                  <a:cubicBezTo>
                    <a:pt x="2101" y="14836"/>
                    <a:pt x="2390" y="14849"/>
                    <a:pt x="2679" y="14849"/>
                  </a:cubicBezTo>
                  <a:cubicBezTo>
                    <a:pt x="3072" y="14849"/>
                    <a:pt x="3466" y="14823"/>
                    <a:pt x="3848" y="14757"/>
                  </a:cubicBezTo>
                  <a:lnTo>
                    <a:pt x="9269" y="2612"/>
                  </a:lnTo>
                  <a:cubicBezTo>
                    <a:pt x="8942" y="2101"/>
                    <a:pt x="8548" y="1628"/>
                    <a:pt x="8088" y="1208"/>
                  </a:cubicBezTo>
                  <a:cubicBezTo>
                    <a:pt x="7865" y="998"/>
                    <a:pt x="7641" y="801"/>
                    <a:pt x="7392" y="617"/>
                  </a:cubicBezTo>
                  <a:cubicBezTo>
                    <a:pt x="7090" y="381"/>
                    <a:pt x="6762" y="184"/>
                    <a:pt x="6421" y="0"/>
                  </a:cubicBezTo>
                  <a:close/>
                </a:path>
              </a:pathLst>
            </a:custGeom>
            <a:solidFill>
              <a:srgbClr val="D5B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802789" y="2801866"/>
              <a:ext cx="233725" cy="474229"/>
            </a:xfrm>
            <a:custGeom>
              <a:avLst/>
              <a:gdLst/>
              <a:ahLst/>
              <a:cxnLst/>
              <a:rect l="l" t="t" r="r" b="b"/>
              <a:pathLst>
                <a:path w="6723" h="13641" extrusionOk="0">
                  <a:moveTo>
                    <a:pt x="5410" y="0"/>
                  </a:moveTo>
                  <a:cubicBezTo>
                    <a:pt x="5656" y="227"/>
                    <a:pt x="5881" y="466"/>
                    <a:pt x="6088" y="714"/>
                  </a:cubicBezTo>
                  <a:lnTo>
                    <a:pt x="6088" y="714"/>
                  </a:lnTo>
                  <a:cubicBezTo>
                    <a:pt x="5881" y="463"/>
                    <a:pt x="5655" y="224"/>
                    <a:pt x="5410" y="0"/>
                  </a:cubicBezTo>
                  <a:close/>
                  <a:moveTo>
                    <a:pt x="6088" y="714"/>
                  </a:moveTo>
                  <a:cubicBezTo>
                    <a:pt x="6271" y="935"/>
                    <a:pt x="6438" y="1165"/>
                    <a:pt x="6591" y="1404"/>
                  </a:cubicBezTo>
                  <a:cubicBezTo>
                    <a:pt x="6612" y="1425"/>
                    <a:pt x="6631" y="1448"/>
                    <a:pt x="6649" y="1472"/>
                  </a:cubicBezTo>
                  <a:lnTo>
                    <a:pt x="6649" y="1472"/>
                  </a:lnTo>
                  <a:cubicBezTo>
                    <a:pt x="6480" y="1213"/>
                    <a:pt x="6293" y="959"/>
                    <a:pt x="6088" y="714"/>
                  </a:cubicBezTo>
                  <a:close/>
                  <a:moveTo>
                    <a:pt x="6649" y="1472"/>
                  </a:moveTo>
                  <a:cubicBezTo>
                    <a:pt x="6674" y="1511"/>
                    <a:pt x="6698" y="1550"/>
                    <a:pt x="6723" y="1588"/>
                  </a:cubicBezTo>
                  <a:cubicBezTo>
                    <a:pt x="6699" y="1549"/>
                    <a:pt x="6675" y="1509"/>
                    <a:pt x="6649" y="1472"/>
                  </a:cubicBezTo>
                  <a:close/>
                  <a:moveTo>
                    <a:pt x="5713" y="11186"/>
                  </a:moveTo>
                  <a:cubicBezTo>
                    <a:pt x="4630" y="12333"/>
                    <a:pt x="3266" y="13081"/>
                    <a:pt x="1826" y="13418"/>
                  </a:cubicBezTo>
                  <a:cubicBezTo>
                    <a:pt x="1235" y="13562"/>
                    <a:pt x="618" y="13641"/>
                    <a:pt x="1" y="13641"/>
                  </a:cubicBezTo>
                  <a:cubicBezTo>
                    <a:pt x="394" y="13641"/>
                    <a:pt x="788" y="13615"/>
                    <a:pt x="1170" y="13549"/>
                  </a:cubicBezTo>
                  <a:cubicBezTo>
                    <a:pt x="1392" y="13523"/>
                    <a:pt x="1616" y="13471"/>
                    <a:pt x="1839" y="13418"/>
                  </a:cubicBezTo>
                  <a:cubicBezTo>
                    <a:pt x="3266" y="13081"/>
                    <a:pt x="4630" y="12333"/>
                    <a:pt x="5713" y="11186"/>
                  </a:cubicBezTo>
                  <a:close/>
                </a:path>
              </a:pathLst>
            </a:custGeom>
            <a:solidFill>
              <a:srgbClr val="568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041471" y="3013168"/>
              <a:ext cx="209563" cy="348276"/>
            </a:xfrm>
            <a:custGeom>
              <a:avLst/>
              <a:gdLst/>
              <a:ahLst/>
              <a:cxnLst/>
              <a:rect l="l" t="t" r="r" b="b"/>
              <a:pathLst>
                <a:path w="6028" h="10018" extrusionOk="0">
                  <a:moveTo>
                    <a:pt x="499" y="0"/>
                  </a:moveTo>
                  <a:cubicBezTo>
                    <a:pt x="499" y="1"/>
                    <a:pt x="0" y="5725"/>
                    <a:pt x="6027" y="10017"/>
                  </a:cubicBezTo>
                  <a:cubicBezTo>
                    <a:pt x="6001" y="9046"/>
                    <a:pt x="5948" y="7734"/>
                    <a:pt x="5896" y="6369"/>
                  </a:cubicBezTo>
                  <a:cubicBezTo>
                    <a:pt x="4884" y="3979"/>
                    <a:pt x="2705" y="1235"/>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
            <p:cNvSpPr/>
            <p:nvPr/>
          </p:nvSpPr>
          <p:spPr>
            <a:xfrm>
              <a:off x="5432646" y="3277000"/>
              <a:ext cx="85383" cy="59831"/>
            </a:xfrm>
            <a:custGeom>
              <a:avLst/>
              <a:gdLst/>
              <a:ahLst/>
              <a:cxnLst/>
              <a:rect l="l" t="t" r="r" b="b"/>
              <a:pathLst>
                <a:path w="2456" h="1721" extrusionOk="0">
                  <a:moveTo>
                    <a:pt x="1484" y="0"/>
                  </a:moveTo>
                  <a:cubicBezTo>
                    <a:pt x="1431" y="53"/>
                    <a:pt x="1142" y="381"/>
                    <a:pt x="722" y="473"/>
                  </a:cubicBezTo>
                  <a:cubicBezTo>
                    <a:pt x="575" y="509"/>
                    <a:pt x="394" y="672"/>
                    <a:pt x="242" y="672"/>
                  </a:cubicBezTo>
                  <a:cubicBezTo>
                    <a:pt x="232" y="672"/>
                    <a:pt x="221" y="671"/>
                    <a:pt x="211" y="669"/>
                  </a:cubicBezTo>
                  <a:lnTo>
                    <a:pt x="118" y="643"/>
                  </a:lnTo>
                  <a:lnTo>
                    <a:pt x="0" y="1364"/>
                  </a:lnTo>
                  <a:lnTo>
                    <a:pt x="381" y="1548"/>
                  </a:lnTo>
                  <a:cubicBezTo>
                    <a:pt x="730" y="1662"/>
                    <a:pt x="1093" y="1720"/>
                    <a:pt x="1338" y="1720"/>
                  </a:cubicBezTo>
                  <a:cubicBezTo>
                    <a:pt x="1433" y="1720"/>
                    <a:pt x="1511" y="1711"/>
                    <a:pt x="1562" y="1693"/>
                  </a:cubicBezTo>
                  <a:cubicBezTo>
                    <a:pt x="2035" y="1496"/>
                    <a:pt x="2245" y="1391"/>
                    <a:pt x="2324" y="1299"/>
                  </a:cubicBezTo>
                  <a:cubicBezTo>
                    <a:pt x="2455" y="1115"/>
                    <a:pt x="2442" y="997"/>
                    <a:pt x="2455" y="879"/>
                  </a:cubicBezTo>
                  <a:cubicBezTo>
                    <a:pt x="2455" y="813"/>
                    <a:pt x="2429" y="655"/>
                    <a:pt x="2364" y="643"/>
                  </a:cubicBezTo>
                  <a:cubicBezTo>
                    <a:pt x="2202" y="611"/>
                    <a:pt x="2068" y="601"/>
                    <a:pt x="1952" y="601"/>
                  </a:cubicBezTo>
                  <a:cubicBezTo>
                    <a:pt x="1752" y="601"/>
                    <a:pt x="1604" y="631"/>
                    <a:pt x="1458" y="631"/>
                  </a:cubicBezTo>
                  <a:cubicBezTo>
                    <a:pt x="1440" y="631"/>
                    <a:pt x="1423" y="630"/>
                    <a:pt x="1405" y="629"/>
                  </a:cubicBezTo>
                  <a:cubicBezTo>
                    <a:pt x="1379" y="629"/>
                    <a:pt x="1366" y="590"/>
                    <a:pt x="1379" y="577"/>
                  </a:cubicBezTo>
                  <a:cubicBezTo>
                    <a:pt x="1405" y="512"/>
                    <a:pt x="1445" y="434"/>
                    <a:pt x="1457" y="394"/>
                  </a:cubicBezTo>
                  <a:cubicBezTo>
                    <a:pt x="1667" y="14"/>
                    <a:pt x="1484" y="0"/>
                    <a:pt x="148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a:off x="4935576" y="2920519"/>
              <a:ext cx="514452" cy="408975"/>
            </a:xfrm>
            <a:custGeom>
              <a:avLst/>
              <a:gdLst/>
              <a:ahLst/>
              <a:cxnLst/>
              <a:rect l="l" t="t" r="r" b="b"/>
              <a:pathLst>
                <a:path w="14798" h="11764" extrusionOk="0">
                  <a:moveTo>
                    <a:pt x="5423" y="1"/>
                  </a:moveTo>
                  <a:cubicBezTo>
                    <a:pt x="5423" y="1"/>
                    <a:pt x="1" y="1038"/>
                    <a:pt x="7011" y="8876"/>
                  </a:cubicBezTo>
                  <a:cubicBezTo>
                    <a:pt x="8128" y="10123"/>
                    <a:pt x="14180" y="11763"/>
                    <a:pt x="14180" y="11763"/>
                  </a:cubicBezTo>
                  <a:cubicBezTo>
                    <a:pt x="14180" y="11763"/>
                    <a:pt x="14797" y="11238"/>
                    <a:pt x="14495" y="10818"/>
                  </a:cubicBezTo>
                  <a:cubicBezTo>
                    <a:pt x="14495" y="10818"/>
                    <a:pt x="10320" y="7786"/>
                    <a:pt x="9401" y="7301"/>
                  </a:cubicBezTo>
                  <a:cubicBezTo>
                    <a:pt x="8994" y="7090"/>
                    <a:pt x="7799" y="2482"/>
                    <a:pt x="7130" y="1366"/>
                  </a:cubicBezTo>
                  <a:cubicBezTo>
                    <a:pt x="6460" y="250"/>
                    <a:pt x="5423" y="1"/>
                    <a:pt x="5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5486497" y="2976387"/>
              <a:ext cx="26039" cy="47489"/>
            </a:xfrm>
            <a:custGeom>
              <a:avLst/>
              <a:gdLst/>
              <a:ahLst/>
              <a:cxnLst/>
              <a:rect l="l" t="t" r="r" b="b"/>
              <a:pathLst>
                <a:path w="749" h="1366" extrusionOk="0">
                  <a:moveTo>
                    <a:pt x="594" y="1"/>
                  </a:moveTo>
                  <a:cubicBezTo>
                    <a:pt x="582" y="1"/>
                    <a:pt x="572" y="3"/>
                    <a:pt x="565" y="8"/>
                  </a:cubicBezTo>
                  <a:cubicBezTo>
                    <a:pt x="473" y="101"/>
                    <a:pt x="250" y="626"/>
                    <a:pt x="211" y="809"/>
                  </a:cubicBezTo>
                  <a:cubicBezTo>
                    <a:pt x="185" y="980"/>
                    <a:pt x="1" y="1321"/>
                    <a:pt x="1" y="1321"/>
                  </a:cubicBezTo>
                  <a:cubicBezTo>
                    <a:pt x="1" y="1321"/>
                    <a:pt x="128" y="1366"/>
                    <a:pt x="260" y="1366"/>
                  </a:cubicBezTo>
                  <a:cubicBezTo>
                    <a:pt x="376" y="1366"/>
                    <a:pt x="496" y="1332"/>
                    <a:pt x="538" y="1203"/>
                  </a:cubicBezTo>
                  <a:cubicBezTo>
                    <a:pt x="565" y="1098"/>
                    <a:pt x="552" y="770"/>
                    <a:pt x="657" y="521"/>
                  </a:cubicBezTo>
                  <a:cubicBezTo>
                    <a:pt x="710" y="376"/>
                    <a:pt x="749" y="244"/>
                    <a:pt x="736" y="179"/>
                  </a:cubicBezTo>
                  <a:cubicBezTo>
                    <a:pt x="725" y="51"/>
                    <a:pt x="645" y="1"/>
                    <a:pt x="59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5557696" y="2453591"/>
              <a:ext cx="106381" cy="197674"/>
            </a:xfrm>
            <a:custGeom>
              <a:avLst/>
              <a:gdLst/>
              <a:ahLst/>
              <a:cxnLst/>
              <a:rect l="l" t="t" r="r" b="b"/>
              <a:pathLst>
                <a:path w="3060" h="5686" extrusionOk="0">
                  <a:moveTo>
                    <a:pt x="1878" y="0"/>
                  </a:moveTo>
                  <a:cubicBezTo>
                    <a:pt x="1878" y="0"/>
                    <a:pt x="1510" y="2036"/>
                    <a:pt x="1130" y="2351"/>
                  </a:cubicBezTo>
                  <a:cubicBezTo>
                    <a:pt x="920" y="2521"/>
                    <a:pt x="684" y="2521"/>
                    <a:pt x="473" y="2640"/>
                  </a:cubicBezTo>
                  <a:cubicBezTo>
                    <a:pt x="460" y="2652"/>
                    <a:pt x="447" y="2666"/>
                    <a:pt x="434" y="2666"/>
                  </a:cubicBezTo>
                  <a:cubicBezTo>
                    <a:pt x="316" y="2745"/>
                    <a:pt x="197" y="2823"/>
                    <a:pt x="106" y="2928"/>
                  </a:cubicBezTo>
                  <a:cubicBezTo>
                    <a:pt x="13" y="3033"/>
                    <a:pt x="1" y="3151"/>
                    <a:pt x="53" y="3282"/>
                  </a:cubicBezTo>
                  <a:cubicBezTo>
                    <a:pt x="132" y="3519"/>
                    <a:pt x="421" y="3769"/>
                    <a:pt x="736" y="4031"/>
                  </a:cubicBezTo>
                  <a:cubicBezTo>
                    <a:pt x="775" y="4070"/>
                    <a:pt x="815" y="4096"/>
                    <a:pt x="854" y="4123"/>
                  </a:cubicBezTo>
                  <a:cubicBezTo>
                    <a:pt x="854" y="4136"/>
                    <a:pt x="867" y="4136"/>
                    <a:pt x="880" y="4149"/>
                  </a:cubicBezTo>
                  <a:cubicBezTo>
                    <a:pt x="880" y="4149"/>
                    <a:pt x="880" y="4163"/>
                    <a:pt x="894" y="4163"/>
                  </a:cubicBezTo>
                  <a:cubicBezTo>
                    <a:pt x="1195" y="4438"/>
                    <a:pt x="1077" y="4504"/>
                    <a:pt x="1615" y="5068"/>
                  </a:cubicBezTo>
                  <a:cubicBezTo>
                    <a:pt x="2100" y="5564"/>
                    <a:pt x="2461" y="5685"/>
                    <a:pt x="2655" y="5685"/>
                  </a:cubicBezTo>
                  <a:cubicBezTo>
                    <a:pt x="2714" y="5685"/>
                    <a:pt x="2757" y="5674"/>
                    <a:pt x="2784" y="5659"/>
                  </a:cubicBezTo>
                  <a:cubicBezTo>
                    <a:pt x="2889" y="5619"/>
                    <a:pt x="2679" y="5278"/>
                    <a:pt x="2455" y="4898"/>
                  </a:cubicBezTo>
                  <a:cubicBezTo>
                    <a:pt x="2443" y="4872"/>
                    <a:pt x="2429" y="4858"/>
                    <a:pt x="2417" y="4832"/>
                  </a:cubicBezTo>
                  <a:cubicBezTo>
                    <a:pt x="2390" y="4779"/>
                    <a:pt x="2350" y="4727"/>
                    <a:pt x="2324" y="4688"/>
                  </a:cubicBezTo>
                  <a:cubicBezTo>
                    <a:pt x="2049" y="4215"/>
                    <a:pt x="2128" y="4005"/>
                    <a:pt x="2193" y="3322"/>
                  </a:cubicBezTo>
                  <a:cubicBezTo>
                    <a:pt x="2245" y="2757"/>
                    <a:pt x="3059" y="210"/>
                    <a:pt x="3059" y="210"/>
                  </a:cubicBezTo>
                  <a:lnTo>
                    <a:pt x="1878"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5557696" y="2546239"/>
              <a:ext cx="100471" cy="105025"/>
            </a:xfrm>
            <a:custGeom>
              <a:avLst/>
              <a:gdLst/>
              <a:ahLst/>
              <a:cxnLst/>
              <a:rect l="l" t="t" r="r" b="b"/>
              <a:pathLst>
                <a:path w="2890" h="3021" extrusionOk="0">
                  <a:moveTo>
                    <a:pt x="434" y="1"/>
                  </a:moveTo>
                  <a:cubicBezTo>
                    <a:pt x="316" y="80"/>
                    <a:pt x="197" y="158"/>
                    <a:pt x="106" y="263"/>
                  </a:cubicBezTo>
                  <a:cubicBezTo>
                    <a:pt x="13" y="368"/>
                    <a:pt x="1" y="486"/>
                    <a:pt x="53" y="617"/>
                  </a:cubicBezTo>
                  <a:cubicBezTo>
                    <a:pt x="158" y="854"/>
                    <a:pt x="434" y="1104"/>
                    <a:pt x="736" y="1366"/>
                  </a:cubicBezTo>
                  <a:cubicBezTo>
                    <a:pt x="775" y="1405"/>
                    <a:pt x="815" y="1431"/>
                    <a:pt x="854" y="1458"/>
                  </a:cubicBezTo>
                  <a:cubicBezTo>
                    <a:pt x="854" y="1471"/>
                    <a:pt x="867" y="1471"/>
                    <a:pt x="880" y="1484"/>
                  </a:cubicBezTo>
                  <a:cubicBezTo>
                    <a:pt x="880" y="1484"/>
                    <a:pt x="880" y="1498"/>
                    <a:pt x="894" y="1498"/>
                  </a:cubicBezTo>
                  <a:cubicBezTo>
                    <a:pt x="1195" y="1773"/>
                    <a:pt x="1077" y="1839"/>
                    <a:pt x="1615" y="2403"/>
                  </a:cubicBezTo>
                  <a:cubicBezTo>
                    <a:pt x="2100" y="2899"/>
                    <a:pt x="2461" y="3020"/>
                    <a:pt x="2655" y="3020"/>
                  </a:cubicBezTo>
                  <a:cubicBezTo>
                    <a:pt x="2714" y="3020"/>
                    <a:pt x="2757" y="3009"/>
                    <a:pt x="2784" y="2994"/>
                  </a:cubicBezTo>
                  <a:cubicBezTo>
                    <a:pt x="2889" y="2954"/>
                    <a:pt x="2679" y="2613"/>
                    <a:pt x="2455" y="2233"/>
                  </a:cubicBezTo>
                  <a:cubicBezTo>
                    <a:pt x="2324" y="2180"/>
                    <a:pt x="1773" y="1957"/>
                    <a:pt x="1353" y="1419"/>
                  </a:cubicBezTo>
                  <a:cubicBezTo>
                    <a:pt x="985" y="959"/>
                    <a:pt x="749" y="381"/>
                    <a:pt x="500" y="13"/>
                  </a:cubicBezTo>
                  <a:cubicBezTo>
                    <a:pt x="473" y="13"/>
                    <a:pt x="460" y="13"/>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5860291" y="2441284"/>
              <a:ext cx="157068" cy="98037"/>
            </a:xfrm>
            <a:custGeom>
              <a:avLst/>
              <a:gdLst/>
              <a:ahLst/>
              <a:cxnLst/>
              <a:rect l="l" t="t" r="r" b="b"/>
              <a:pathLst>
                <a:path w="4518" h="2820" extrusionOk="0">
                  <a:moveTo>
                    <a:pt x="1144" y="0"/>
                  </a:moveTo>
                  <a:lnTo>
                    <a:pt x="1" y="92"/>
                  </a:lnTo>
                  <a:cubicBezTo>
                    <a:pt x="1" y="92"/>
                    <a:pt x="605" y="998"/>
                    <a:pt x="829" y="1392"/>
                  </a:cubicBezTo>
                  <a:cubicBezTo>
                    <a:pt x="960" y="1615"/>
                    <a:pt x="960" y="1917"/>
                    <a:pt x="946" y="2153"/>
                  </a:cubicBezTo>
                  <a:cubicBezTo>
                    <a:pt x="934" y="2285"/>
                    <a:pt x="920" y="2416"/>
                    <a:pt x="946" y="2547"/>
                  </a:cubicBezTo>
                  <a:cubicBezTo>
                    <a:pt x="989" y="2748"/>
                    <a:pt x="1162" y="2819"/>
                    <a:pt x="1405" y="2819"/>
                  </a:cubicBezTo>
                  <a:cubicBezTo>
                    <a:pt x="1608" y="2819"/>
                    <a:pt x="1860" y="2770"/>
                    <a:pt x="2128" y="2705"/>
                  </a:cubicBezTo>
                  <a:cubicBezTo>
                    <a:pt x="2313" y="2663"/>
                    <a:pt x="2424" y="2650"/>
                    <a:pt x="2517" y="2650"/>
                  </a:cubicBezTo>
                  <a:cubicBezTo>
                    <a:pt x="2650" y="2650"/>
                    <a:pt x="2747" y="2676"/>
                    <a:pt x="2971" y="2676"/>
                  </a:cubicBezTo>
                  <a:cubicBezTo>
                    <a:pt x="3079" y="2676"/>
                    <a:pt x="3216" y="2670"/>
                    <a:pt x="3402" y="2652"/>
                  </a:cubicBezTo>
                  <a:cubicBezTo>
                    <a:pt x="4228" y="2560"/>
                    <a:pt x="4478" y="2245"/>
                    <a:pt x="4505" y="2127"/>
                  </a:cubicBezTo>
                  <a:cubicBezTo>
                    <a:pt x="4517" y="2008"/>
                    <a:pt x="4111" y="1970"/>
                    <a:pt x="3677" y="1930"/>
                  </a:cubicBezTo>
                  <a:cubicBezTo>
                    <a:pt x="3624" y="1917"/>
                    <a:pt x="3559" y="1917"/>
                    <a:pt x="3507" y="1903"/>
                  </a:cubicBezTo>
                  <a:cubicBezTo>
                    <a:pt x="3008" y="1838"/>
                    <a:pt x="2653" y="1523"/>
                    <a:pt x="2207" y="1261"/>
                  </a:cubicBezTo>
                  <a:cubicBezTo>
                    <a:pt x="1774" y="1011"/>
                    <a:pt x="1144" y="0"/>
                    <a:pt x="114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0"/>
            <p:cNvSpPr/>
            <p:nvPr/>
          </p:nvSpPr>
          <p:spPr>
            <a:xfrm>
              <a:off x="5892240" y="2508346"/>
              <a:ext cx="125119" cy="30976"/>
            </a:xfrm>
            <a:custGeom>
              <a:avLst/>
              <a:gdLst/>
              <a:ahLst/>
              <a:cxnLst/>
              <a:rect l="l" t="t" r="r" b="b"/>
              <a:pathLst>
                <a:path w="3599" h="891" extrusionOk="0">
                  <a:moveTo>
                    <a:pt x="2745" y="1"/>
                  </a:moveTo>
                  <a:cubicBezTo>
                    <a:pt x="2745" y="1"/>
                    <a:pt x="2259" y="356"/>
                    <a:pt x="1564" y="368"/>
                  </a:cubicBezTo>
                  <a:cubicBezTo>
                    <a:pt x="1540" y="369"/>
                    <a:pt x="1517" y="369"/>
                    <a:pt x="1493" y="369"/>
                  </a:cubicBezTo>
                  <a:cubicBezTo>
                    <a:pt x="950" y="369"/>
                    <a:pt x="393" y="224"/>
                    <a:pt x="27" y="224"/>
                  </a:cubicBezTo>
                  <a:cubicBezTo>
                    <a:pt x="15" y="356"/>
                    <a:pt x="1" y="487"/>
                    <a:pt x="27" y="618"/>
                  </a:cubicBezTo>
                  <a:cubicBezTo>
                    <a:pt x="70" y="819"/>
                    <a:pt x="243" y="890"/>
                    <a:pt x="486" y="890"/>
                  </a:cubicBezTo>
                  <a:cubicBezTo>
                    <a:pt x="689" y="890"/>
                    <a:pt x="941" y="841"/>
                    <a:pt x="1209" y="776"/>
                  </a:cubicBezTo>
                  <a:cubicBezTo>
                    <a:pt x="1394" y="734"/>
                    <a:pt x="1505" y="721"/>
                    <a:pt x="1598" y="721"/>
                  </a:cubicBezTo>
                  <a:cubicBezTo>
                    <a:pt x="1731" y="721"/>
                    <a:pt x="1828" y="747"/>
                    <a:pt x="2052" y="747"/>
                  </a:cubicBezTo>
                  <a:cubicBezTo>
                    <a:pt x="2160" y="747"/>
                    <a:pt x="2297" y="741"/>
                    <a:pt x="2483" y="723"/>
                  </a:cubicBezTo>
                  <a:cubicBezTo>
                    <a:pt x="3309" y="631"/>
                    <a:pt x="3559" y="316"/>
                    <a:pt x="3586" y="198"/>
                  </a:cubicBezTo>
                  <a:cubicBezTo>
                    <a:pt x="3598" y="79"/>
                    <a:pt x="3192" y="41"/>
                    <a:pt x="2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0"/>
            <p:cNvSpPr/>
            <p:nvPr/>
          </p:nvSpPr>
          <p:spPr>
            <a:xfrm>
              <a:off x="5606541" y="2214025"/>
              <a:ext cx="135583" cy="292339"/>
            </a:xfrm>
            <a:custGeom>
              <a:avLst/>
              <a:gdLst/>
              <a:ahLst/>
              <a:cxnLst/>
              <a:rect l="l" t="t" r="r" b="b"/>
              <a:pathLst>
                <a:path w="3900" h="8409" extrusionOk="0">
                  <a:moveTo>
                    <a:pt x="2347" y="1"/>
                  </a:moveTo>
                  <a:cubicBezTo>
                    <a:pt x="2144" y="1"/>
                    <a:pt x="1933" y="102"/>
                    <a:pt x="1721" y="353"/>
                  </a:cubicBezTo>
                  <a:cubicBezTo>
                    <a:pt x="1497" y="629"/>
                    <a:pt x="1287" y="1102"/>
                    <a:pt x="1103" y="1692"/>
                  </a:cubicBezTo>
                  <a:cubicBezTo>
                    <a:pt x="394" y="3990"/>
                    <a:pt x="0" y="7994"/>
                    <a:pt x="0" y="7994"/>
                  </a:cubicBezTo>
                  <a:cubicBezTo>
                    <a:pt x="0" y="7994"/>
                    <a:pt x="381" y="8244"/>
                    <a:pt x="709" y="8335"/>
                  </a:cubicBezTo>
                  <a:cubicBezTo>
                    <a:pt x="920" y="8396"/>
                    <a:pt x="1132" y="8409"/>
                    <a:pt x="1273" y="8409"/>
                  </a:cubicBezTo>
                  <a:cubicBezTo>
                    <a:pt x="1378" y="8409"/>
                    <a:pt x="1444" y="8402"/>
                    <a:pt x="1444" y="8402"/>
                  </a:cubicBezTo>
                  <a:lnTo>
                    <a:pt x="2836" y="4673"/>
                  </a:lnTo>
                  <a:lnTo>
                    <a:pt x="3900" y="1823"/>
                  </a:lnTo>
                  <a:cubicBezTo>
                    <a:pt x="3900" y="1823"/>
                    <a:pt x="3203" y="1"/>
                    <a:pt x="2347" y="1"/>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a:off x="5328595" y="2099857"/>
              <a:ext cx="594308" cy="375219"/>
            </a:xfrm>
            <a:custGeom>
              <a:avLst/>
              <a:gdLst/>
              <a:ahLst/>
              <a:cxnLst/>
              <a:rect l="l" t="t" r="r" b="b"/>
              <a:pathLst>
                <a:path w="17095" h="10793" extrusionOk="0">
                  <a:moveTo>
                    <a:pt x="1431" y="1"/>
                  </a:moveTo>
                  <a:cubicBezTo>
                    <a:pt x="1431" y="1"/>
                    <a:pt x="0" y="3152"/>
                    <a:pt x="788" y="5147"/>
                  </a:cubicBezTo>
                  <a:cubicBezTo>
                    <a:pt x="893" y="5449"/>
                    <a:pt x="1142" y="5632"/>
                    <a:pt x="1536" y="5632"/>
                  </a:cubicBezTo>
                  <a:cubicBezTo>
                    <a:pt x="1536" y="5632"/>
                    <a:pt x="4135" y="5646"/>
                    <a:pt x="4963" y="5646"/>
                  </a:cubicBezTo>
                  <a:cubicBezTo>
                    <a:pt x="7102" y="5646"/>
                    <a:pt x="9492" y="4176"/>
                    <a:pt x="9807" y="4109"/>
                  </a:cubicBezTo>
                  <a:cubicBezTo>
                    <a:pt x="9831" y="4104"/>
                    <a:pt x="9854" y="4102"/>
                    <a:pt x="9876" y="4102"/>
                  </a:cubicBezTo>
                  <a:cubicBezTo>
                    <a:pt x="10326" y="4102"/>
                    <a:pt x="10540" y="5079"/>
                    <a:pt x="11015" y="6079"/>
                  </a:cubicBezTo>
                  <a:cubicBezTo>
                    <a:pt x="11527" y="7143"/>
                    <a:pt x="15768" y="10793"/>
                    <a:pt x="15768" y="10793"/>
                  </a:cubicBezTo>
                  <a:cubicBezTo>
                    <a:pt x="15768" y="10793"/>
                    <a:pt x="16424" y="10793"/>
                    <a:pt x="16687" y="10700"/>
                  </a:cubicBezTo>
                  <a:cubicBezTo>
                    <a:pt x="16989" y="10583"/>
                    <a:pt x="17094" y="10451"/>
                    <a:pt x="17094" y="10451"/>
                  </a:cubicBezTo>
                  <a:cubicBezTo>
                    <a:pt x="17094" y="10451"/>
                    <a:pt x="12380" y="1077"/>
                    <a:pt x="10818" y="565"/>
                  </a:cubicBezTo>
                  <a:cubicBezTo>
                    <a:pt x="10653" y="514"/>
                    <a:pt x="10414" y="491"/>
                    <a:pt x="10120" y="491"/>
                  </a:cubicBezTo>
                  <a:cubicBezTo>
                    <a:pt x="9341" y="491"/>
                    <a:pt x="8171" y="651"/>
                    <a:pt x="6932" y="880"/>
                  </a:cubicBezTo>
                  <a:cubicBezTo>
                    <a:pt x="6866" y="891"/>
                    <a:pt x="6801" y="896"/>
                    <a:pt x="6735" y="896"/>
                  </a:cubicBezTo>
                  <a:cubicBezTo>
                    <a:pt x="6329" y="896"/>
                    <a:pt x="5939" y="690"/>
                    <a:pt x="5724" y="328"/>
                  </a:cubicBezTo>
                  <a:lnTo>
                    <a:pt x="14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a:off x="5245020" y="1663382"/>
              <a:ext cx="362008" cy="338472"/>
            </a:xfrm>
            <a:custGeom>
              <a:avLst/>
              <a:gdLst/>
              <a:ahLst/>
              <a:cxnLst/>
              <a:rect l="l" t="t" r="r" b="b"/>
              <a:pathLst>
                <a:path w="10413" h="9736" extrusionOk="0">
                  <a:moveTo>
                    <a:pt x="6233" y="0"/>
                  </a:moveTo>
                  <a:cubicBezTo>
                    <a:pt x="4729" y="0"/>
                    <a:pt x="3832" y="2191"/>
                    <a:pt x="3769" y="2879"/>
                  </a:cubicBezTo>
                  <a:cubicBezTo>
                    <a:pt x="3664" y="4205"/>
                    <a:pt x="2968" y="4402"/>
                    <a:pt x="1984" y="5230"/>
                  </a:cubicBezTo>
                  <a:cubicBezTo>
                    <a:pt x="1" y="6896"/>
                    <a:pt x="579" y="8827"/>
                    <a:pt x="1655" y="9549"/>
                  </a:cubicBezTo>
                  <a:cubicBezTo>
                    <a:pt x="1874" y="9689"/>
                    <a:pt x="2147" y="9735"/>
                    <a:pt x="2413" y="9735"/>
                  </a:cubicBezTo>
                  <a:cubicBezTo>
                    <a:pt x="2946" y="9735"/>
                    <a:pt x="3454" y="9549"/>
                    <a:pt x="3454" y="9549"/>
                  </a:cubicBezTo>
                  <a:cubicBezTo>
                    <a:pt x="3467" y="9549"/>
                    <a:pt x="6579" y="7803"/>
                    <a:pt x="8115" y="6963"/>
                  </a:cubicBezTo>
                  <a:cubicBezTo>
                    <a:pt x="10413" y="6634"/>
                    <a:pt x="8601" y="805"/>
                    <a:pt x="7682" y="253"/>
                  </a:cubicBezTo>
                  <a:cubicBezTo>
                    <a:pt x="7402" y="90"/>
                    <a:pt x="7122" y="41"/>
                    <a:pt x="6924" y="41"/>
                  </a:cubicBezTo>
                  <a:cubicBezTo>
                    <a:pt x="6900" y="41"/>
                    <a:pt x="6876" y="42"/>
                    <a:pt x="6854" y="43"/>
                  </a:cubicBezTo>
                  <a:cubicBezTo>
                    <a:pt x="6723" y="43"/>
                    <a:pt x="6592" y="30"/>
                    <a:pt x="6460" y="17"/>
                  </a:cubicBezTo>
                  <a:cubicBezTo>
                    <a:pt x="6383" y="6"/>
                    <a:pt x="6308" y="0"/>
                    <a:pt x="6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0"/>
            <p:cNvSpPr/>
            <p:nvPr/>
          </p:nvSpPr>
          <p:spPr>
            <a:xfrm>
              <a:off x="5409354" y="1796775"/>
              <a:ext cx="79925" cy="88164"/>
            </a:xfrm>
            <a:custGeom>
              <a:avLst/>
              <a:gdLst/>
              <a:ahLst/>
              <a:cxnLst/>
              <a:rect l="l" t="t" r="r" b="b"/>
              <a:pathLst>
                <a:path w="2299" h="2536" extrusionOk="0">
                  <a:moveTo>
                    <a:pt x="644" y="1"/>
                  </a:moveTo>
                  <a:cubicBezTo>
                    <a:pt x="460" y="1248"/>
                    <a:pt x="224" y="1431"/>
                    <a:pt x="0" y="1445"/>
                  </a:cubicBezTo>
                  <a:cubicBezTo>
                    <a:pt x="0" y="1445"/>
                    <a:pt x="355" y="2233"/>
                    <a:pt x="841" y="2443"/>
                  </a:cubicBezTo>
                  <a:cubicBezTo>
                    <a:pt x="994" y="2511"/>
                    <a:pt x="1171" y="2535"/>
                    <a:pt x="1344" y="2535"/>
                  </a:cubicBezTo>
                  <a:cubicBezTo>
                    <a:pt x="1735" y="2535"/>
                    <a:pt x="2101" y="2412"/>
                    <a:pt x="2101" y="2403"/>
                  </a:cubicBezTo>
                  <a:cubicBezTo>
                    <a:pt x="2010" y="2350"/>
                    <a:pt x="2049" y="1970"/>
                    <a:pt x="2115" y="1563"/>
                  </a:cubicBezTo>
                  <a:cubicBezTo>
                    <a:pt x="2180" y="1090"/>
                    <a:pt x="2298" y="591"/>
                    <a:pt x="2298" y="591"/>
                  </a:cubicBezTo>
                  <a:lnTo>
                    <a:pt x="736" y="27"/>
                  </a:lnTo>
                  <a:lnTo>
                    <a:pt x="644"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0"/>
            <p:cNvSpPr/>
            <p:nvPr/>
          </p:nvSpPr>
          <p:spPr>
            <a:xfrm>
              <a:off x="5434906" y="1797714"/>
              <a:ext cx="54372" cy="46585"/>
            </a:xfrm>
            <a:custGeom>
              <a:avLst/>
              <a:gdLst/>
              <a:ahLst/>
              <a:cxnLst/>
              <a:rect l="l" t="t" r="r" b="b"/>
              <a:pathLst>
                <a:path w="1564" h="1340" extrusionOk="0">
                  <a:moveTo>
                    <a:pt x="1" y="0"/>
                  </a:moveTo>
                  <a:lnTo>
                    <a:pt x="1" y="0"/>
                  </a:lnTo>
                  <a:cubicBezTo>
                    <a:pt x="132" y="485"/>
                    <a:pt x="513" y="1182"/>
                    <a:pt x="1406" y="1339"/>
                  </a:cubicBezTo>
                  <a:cubicBezTo>
                    <a:pt x="1497" y="840"/>
                    <a:pt x="1563" y="564"/>
                    <a:pt x="1563" y="564"/>
                  </a:cubicBezTo>
                  <a:lnTo>
                    <a:pt x="1" y="0"/>
                  </a:lnTo>
                  <a:close/>
                </a:path>
              </a:pathLst>
            </a:custGeom>
            <a:solidFill>
              <a:srgbClr val="F99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5423051" y="1704162"/>
              <a:ext cx="113682" cy="130543"/>
            </a:xfrm>
            <a:custGeom>
              <a:avLst/>
              <a:gdLst/>
              <a:ahLst/>
              <a:cxnLst/>
              <a:rect l="l" t="t" r="r" b="b"/>
              <a:pathLst>
                <a:path w="3270" h="3755" extrusionOk="0">
                  <a:moveTo>
                    <a:pt x="1388" y="0"/>
                  </a:moveTo>
                  <a:cubicBezTo>
                    <a:pt x="278" y="0"/>
                    <a:pt x="382" y="897"/>
                    <a:pt x="198" y="2140"/>
                  </a:cubicBezTo>
                  <a:cubicBezTo>
                    <a:pt x="0" y="3465"/>
                    <a:pt x="2127" y="3754"/>
                    <a:pt x="2127" y="3754"/>
                  </a:cubicBezTo>
                  <a:cubicBezTo>
                    <a:pt x="2132" y="3754"/>
                    <a:pt x="2137" y="3755"/>
                    <a:pt x="2142" y="3755"/>
                  </a:cubicBezTo>
                  <a:cubicBezTo>
                    <a:pt x="2703" y="3755"/>
                    <a:pt x="3270" y="1597"/>
                    <a:pt x="3230" y="1142"/>
                  </a:cubicBezTo>
                  <a:cubicBezTo>
                    <a:pt x="3191" y="682"/>
                    <a:pt x="2994" y="144"/>
                    <a:pt x="1628" y="13"/>
                  </a:cubicBezTo>
                  <a:cubicBezTo>
                    <a:pt x="1542" y="5"/>
                    <a:pt x="1462" y="0"/>
                    <a:pt x="138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5408450" y="1700059"/>
              <a:ext cx="124181" cy="63585"/>
            </a:xfrm>
            <a:custGeom>
              <a:avLst/>
              <a:gdLst/>
              <a:ahLst/>
              <a:cxnLst/>
              <a:rect l="l" t="t" r="r" b="b"/>
              <a:pathLst>
                <a:path w="3572" h="1829" extrusionOk="0">
                  <a:moveTo>
                    <a:pt x="2011" y="0"/>
                  </a:moveTo>
                  <a:cubicBezTo>
                    <a:pt x="1789" y="0"/>
                    <a:pt x="1577" y="12"/>
                    <a:pt x="1405" y="26"/>
                  </a:cubicBezTo>
                  <a:cubicBezTo>
                    <a:pt x="1169" y="52"/>
                    <a:pt x="972" y="196"/>
                    <a:pt x="867" y="420"/>
                  </a:cubicBezTo>
                  <a:cubicBezTo>
                    <a:pt x="539" y="1155"/>
                    <a:pt x="0" y="1601"/>
                    <a:pt x="0" y="1601"/>
                  </a:cubicBezTo>
                  <a:cubicBezTo>
                    <a:pt x="0" y="1601"/>
                    <a:pt x="258" y="1829"/>
                    <a:pt x="936" y="1829"/>
                  </a:cubicBezTo>
                  <a:cubicBezTo>
                    <a:pt x="1039" y="1829"/>
                    <a:pt x="1151" y="1823"/>
                    <a:pt x="1274" y="1811"/>
                  </a:cubicBezTo>
                  <a:cubicBezTo>
                    <a:pt x="2206" y="1719"/>
                    <a:pt x="3571" y="537"/>
                    <a:pt x="3571" y="537"/>
                  </a:cubicBezTo>
                  <a:cubicBezTo>
                    <a:pt x="3396" y="99"/>
                    <a:pt x="2655" y="0"/>
                    <a:pt x="2011"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5502941" y="1706108"/>
              <a:ext cx="47941" cy="83401"/>
            </a:xfrm>
            <a:custGeom>
              <a:avLst/>
              <a:gdLst/>
              <a:ahLst/>
              <a:cxnLst/>
              <a:rect l="l" t="t" r="r" b="b"/>
              <a:pathLst>
                <a:path w="1379" h="2399" extrusionOk="0">
                  <a:moveTo>
                    <a:pt x="499" y="0"/>
                  </a:moveTo>
                  <a:cubicBezTo>
                    <a:pt x="226" y="0"/>
                    <a:pt x="0" y="258"/>
                    <a:pt x="0" y="258"/>
                  </a:cubicBezTo>
                  <a:cubicBezTo>
                    <a:pt x="0" y="258"/>
                    <a:pt x="459" y="705"/>
                    <a:pt x="604" y="1020"/>
                  </a:cubicBezTo>
                  <a:cubicBezTo>
                    <a:pt x="736" y="1348"/>
                    <a:pt x="774" y="2096"/>
                    <a:pt x="669" y="2399"/>
                  </a:cubicBezTo>
                  <a:cubicBezTo>
                    <a:pt x="669" y="2399"/>
                    <a:pt x="1378" y="1020"/>
                    <a:pt x="972" y="337"/>
                  </a:cubicBezTo>
                  <a:cubicBezTo>
                    <a:pt x="821" y="82"/>
                    <a:pt x="652" y="0"/>
                    <a:pt x="499"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5338155" y="1845168"/>
              <a:ext cx="207721" cy="294425"/>
            </a:xfrm>
            <a:custGeom>
              <a:avLst/>
              <a:gdLst/>
              <a:ahLst/>
              <a:cxnLst/>
              <a:rect l="l" t="t" r="r" b="b"/>
              <a:pathLst>
                <a:path w="5975" h="8469" extrusionOk="0">
                  <a:moveTo>
                    <a:pt x="2203" y="0"/>
                  </a:moveTo>
                  <a:cubicBezTo>
                    <a:pt x="2123" y="0"/>
                    <a:pt x="1423" y="1040"/>
                    <a:pt x="749" y="2311"/>
                  </a:cubicBezTo>
                  <a:cubicBezTo>
                    <a:pt x="0" y="3742"/>
                    <a:pt x="198" y="4044"/>
                    <a:pt x="420" y="4937"/>
                  </a:cubicBezTo>
                  <a:cubicBezTo>
                    <a:pt x="460" y="5095"/>
                    <a:pt x="487" y="5252"/>
                    <a:pt x="513" y="5383"/>
                  </a:cubicBezTo>
                  <a:cubicBezTo>
                    <a:pt x="762" y="6683"/>
                    <a:pt x="552" y="6945"/>
                    <a:pt x="854" y="7786"/>
                  </a:cubicBezTo>
                  <a:cubicBezTo>
                    <a:pt x="931" y="7996"/>
                    <a:pt x="2596" y="8188"/>
                    <a:pt x="3911" y="8188"/>
                  </a:cubicBezTo>
                  <a:cubicBezTo>
                    <a:pt x="4155" y="8188"/>
                    <a:pt x="4388" y="8181"/>
                    <a:pt x="4595" y="8167"/>
                  </a:cubicBezTo>
                  <a:cubicBezTo>
                    <a:pt x="5016" y="8141"/>
                    <a:pt x="5331" y="8074"/>
                    <a:pt x="5449" y="7983"/>
                  </a:cubicBezTo>
                  <a:cubicBezTo>
                    <a:pt x="5922" y="7576"/>
                    <a:pt x="5869" y="8468"/>
                    <a:pt x="5935" y="4162"/>
                  </a:cubicBezTo>
                  <a:cubicBezTo>
                    <a:pt x="5974" y="2049"/>
                    <a:pt x="4163" y="184"/>
                    <a:pt x="4163" y="184"/>
                  </a:cubicBezTo>
                  <a:cubicBezTo>
                    <a:pt x="4163" y="184"/>
                    <a:pt x="4101" y="532"/>
                    <a:pt x="3618" y="532"/>
                  </a:cubicBezTo>
                  <a:cubicBezTo>
                    <a:pt x="3327" y="532"/>
                    <a:pt x="2883" y="406"/>
                    <a:pt x="2206" y="1"/>
                  </a:cubicBezTo>
                  <a:cubicBezTo>
                    <a:pt x="2205" y="0"/>
                    <a:pt x="2204"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5606541" y="2272847"/>
              <a:ext cx="98594" cy="233517"/>
            </a:xfrm>
            <a:custGeom>
              <a:avLst/>
              <a:gdLst/>
              <a:ahLst/>
              <a:cxnLst/>
              <a:rect l="l" t="t" r="r" b="b"/>
              <a:pathLst>
                <a:path w="2836" h="6717" extrusionOk="0">
                  <a:moveTo>
                    <a:pt x="1103" y="0"/>
                  </a:moveTo>
                  <a:cubicBezTo>
                    <a:pt x="394" y="2298"/>
                    <a:pt x="0" y="6302"/>
                    <a:pt x="0" y="6302"/>
                  </a:cubicBezTo>
                  <a:cubicBezTo>
                    <a:pt x="0" y="6302"/>
                    <a:pt x="381" y="6552"/>
                    <a:pt x="709" y="6643"/>
                  </a:cubicBezTo>
                  <a:cubicBezTo>
                    <a:pt x="920" y="6704"/>
                    <a:pt x="1132" y="6717"/>
                    <a:pt x="1273" y="6717"/>
                  </a:cubicBezTo>
                  <a:cubicBezTo>
                    <a:pt x="1378" y="6717"/>
                    <a:pt x="1444" y="6710"/>
                    <a:pt x="1444" y="6710"/>
                  </a:cubicBezTo>
                  <a:lnTo>
                    <a:pt x="2836" y="2981"/>
                  </a:lnTo>
                  <a:lnTo>
                    <a:pt x="1103" y="0"/>
                  </a:lnTo>
                  <a:close/>
                </a:path>
              </a:pathLst>
            </a:custGeom>
            <a:solidFill>
              <a:srgbClr val="003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5482847" y="1851078"/>
              <a:ext cx="104121" cy="243911"/>
            </a:xfrm>
            <a:custGeom>
              <a:avLst/>
              <a:gdLst/>
              <a:ahLst/>
              <a:cxnLst/>
              <a:rect l="l" t="t" r="r" b="b"/>
              <a:pathLst>
                <a:path w="2995" h="7016" extrusionOk="0">
                  <a:moveTo>
                    <a:pt x="1" y="1"/>
                  </a:moveTo>
                  <a:lnTo>
                    <a:pt x="670" y="2311"/>
                  </a:lnTo>
                  <a:cubicBezTo>
                    <a:pt x="670" y="2311"/>
                    <a:pt x="1602" y="6408"/>
                    <a:pt x="2035" y="6842"/>
                  </a:cubicBezTo>
                  <a:cubicBezTo>
                    <a:pt x="2168" y="6970"/>
                    <a:pt x="2306" y="7015"/>
                    <a:pt x="2436" y="7015"/>
                  </a:cubicBezTo>
                  <a:cubicBezTo>
                    <a:pt x="2741" y="7015"/>
                    <a:pt x="2994" y="6763"/>
                    <a:pt x="2994" y="6763"/>
                  </a:cubicBezTo>
                  <a:cubicBezTo>
                    <a:pt x="2994" y="6763"/>
                    <a:pt x="2285" y="1918"/>
                    <a:pt x="2061" y="1117"/>
                  </a:cubicBezTo>
                  <a:cubicBezTo>
                    <a:pt x="1851" y="316"/>
                    <a:pt x="1" y="1"/>
                    <a:pt x="1"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0"/>
            <p:cNvSpPr/>
            <p:nvPr/>
          </p:nvSpPr>
          <p:spPr>
            <a:xfrm>
              <a:off x="5355955" y="1969766"/>
              <a:ext cx="141980" cy="160058"/>
            </a:xfrm>
            <a:custGeom>
              <a:avLst/>
              <a:gdLst/>
              <a:ahLst/>
              <a:cxnLst/>
              <a:rect l="l" t="t" r="r" b="b"/>
              <a:pathLst>
                <a:path w="4084" h="4604" extrusionOk="0">
                  <a:moveTo>
                    <a:pt x="644" y="0"/>
                  </a:moveTo>
                  <a:lnTo>
                    <a:pt x="1" y="1799"/>
                  </a:lnTo>
                  <a:cubicBezTo>
                    <a:pt x="250" y="3099"/>
                    <a:pt x="40" y="3361"/>
                    <a:pt x="342" y="4202"/>
                  </a:cubicBezTo>
                  <a:cubicBezTo>
                    <a:pt x="419" y="4412"/>
                    <a:pt x="2084" y="4604"/>
                    <a:pt x="3399" y="4604"/>
                  </a:cubicBezTo>
                  <a:cubicBezTo>
                    <a:pt x="3643" y="4604"/>
                    <a:pt x="3876" y="4597"/>
                    <a:pt x="4083" y="4583"/>
                  </a:cubicBezTo>
                  <a:cubicBezTo>
                    <a:pt x="4057" y="4412"/>
                    <a:pt x="3966" y="4202"/>
                    <a:pt x="3834" y="3992"/>
                  </a:cubicBezTo>
                  <a:cubicBezTo>
                    <a:pt x="3546" y="3545"/>
                    <a:pt x="1720" y="3060"/>
                    <a:pt x="1130" y="2535"/>
                  </a:cubicBezTo>
                  <a:cubicBezTo>
                    <a:pt x="539" y="2010"/>
                    <a:pt x="644" y="1"/>
                    <a:pt x="644" y="0"/>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0"/>
            <p:cNvSpPr/>
            <p:nvPr/>
          </p:nvSpPr>
          <p:spPr>
            <a:xfrm>
              <a:off x="5445440" y="2092939"/>
              <a:ext cx="80377" cy="27742"/>
            </a:xfrm>
            <a:custGeom>
              <a:avLst/>
              <a:gdLst/>
              <a:ahLst/>
              <a:cxnLst/>
              <a:rect l="l" t="t" r="r" b="b"/>
              <a:pathLst>
                <a:path w="2312" h="798" extrusionOk="0">
                  <a:moveTo>
                    <a:pt x="1321" y="0"/>
                  </a:moveTo>
                  <a:cubicBezTo>
                    <a:pt x="897" y="0"/>
                    <a:pt x="0" y="200"/>
                    <a:pt x="0" y="200"/>
                  </a:cubicBezTo>
                  <a:lnTo>
                    <a:pt x="105" y="764"/>
                  </a:lnTo>
                  <a:cubicBezTo>
                    <a:pt x="105" y="764"/>
                    <a:pt x="212" y="797"/>
                    <a:pt x="405" y="797"/>
                  </a:cubicBezTo>
                  <a:cubicBezTo>
                    <a:pt x="575" y="797"/>
                    <a:pt x="813" y="771"/>
                    <a:pt x="1103" y="672"/>
                  </a:cubicBezTo>
                  <a:cubicBezTo>
                    <a:pt x="1225" y="628"/>
                    <a:pt x="1462" y="545"/>
                    <a:pt x="1595" y="545"/>
                  </a:cubicBezTo>
                  <a:cubicBezTo>
                    <a:pt x="1618" y="545"/>
                    <a:pt x="1639" y="548"/>
                    <a:pt x="1654" y="554"/>
                  </a:cubicBezTo>
                  <a:cubicBezTo>
                    <a:pt x="1788" y="585"/>
                    <a:pt x="2151" y="754"/>
                    <a:pt x="2267" y="754"/>
                  </a:cubicBezTo>
                  <a:cubicBezTo>
                    <a:pt x="2298" y="754"/>
                    <a:pt x="2311" y="742"/>
                    <a:pt x="2297" y="711"/>
                  </a:cubicBezTo>
                  <a:cubicBezTo>
                    <a:pt x="2232" y="567"/>
                    <a:pt x="1719" y="133"/>
                    <a:pt x="1509" y="28"/>
                  </a:cubicBezTo>
                  <a:cubicBezTo>
                    <a:pt x="1474" y="9"/>
                    <a:pt x="1407" y="0"/>
                    <a:pt x="1321"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0"/>
            <p:cNvSpPr/>
            <p:nvPr/>
          </p:nvSpPr>
          <p:spPr>
            <a:xfrm>
              <a:off x="5244116" y="1845168"/>
              <a:ext cx="211371" cy="288654"/>
            </a:xfrm>
            <a:custGeom>
              <a:avLst/>
              <a:gdLst/>
              <a:ahLst/>
              <a:cxnLst/>
              <a:rect l="l" t="t" r="r" b="b"/>
              <a:pathLst>
                <a:path w="6080" h="8303" extrusionOk="0">
                  <a:moveTo>
                    <a:pt x="4911" y="1"/>
                  </a:moveTo>
                  <a:lnTo>
                    <a:pt x="4911" y="1"/>
                  </a:lnTo>
                  <a:cubicBezTo>
                    <a:pt x="4911" y="1"/>
                    <a:pt x="3165" y="118"/>
                    <a:pt x="2548" y="958"/>
                  </a:cubicBezTo>
                  <a:cubicBezTo>
                    <a:pt x="1695" y="2154"/>
                    <a:pt x="1" y="7234"/>
                    <a:pt x="972" y="7904"/>
                  </a:cubicBezTo>
                  <a:cubicBezTo>
                    <a:pt x="1411" y="8211"/>
                    <a:pt x="2303" y="8302"/>
                    <a:pt x="3212" y="8302"/>
                  </a:cubicBezTo>
                  <a:cubicBezTo>
                    <a:pt x="4561" y="8302"/>
                    <a:pt x="5949" y="8101"/>
                    <a:pt x="5949" y="8101"/>
                  </a:cubicBezTo>
                  <a:cubicBezTo>
                    <a:pt x="5949" y="8101"/>
                    <a:pt x="6080" y="7497"/>
                    <a:pt x="5896" y="7208"/>
                  </a:cubicBezTo>
                  <a:cubicBezTo>
                    <a:pt x="5725" y="6919"/>
                    <a:pt x="2798" y="6446"/>
                    <a:pt x="2666" y="6315"/>
                  </a:cubicBezTo>
                  <a:cubicBezTo>
                    <a:pt x="2521" y="6171"/>
                    <a:pt x="4347" y="3677"/>
                    <a:pt x="4347" y="3269"/>
                  </a:cubicBezTo>
                  <a:cubicBezTo>
                    <a:pt x="4347" y="2875"/>
                    <a:pt x="4911" y="1"/>
                    <a:pt x="4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0"/>
            <p:cNvSpPr/>
            <p:nvPr/>
          </p:nvSpPr>
          <p:spPr>
            <a:xfrm>
              <a:off x="5500195" y="2106254"/>
              <a:ext cx="17834" cy="15123"/>
            </a:xfrm>
            <a:custGeom>
              <a:avLst/>
              <a:gdLst/>
              <a:ahLst/>
              <a:cxnLst/>
              <a:rect l="l" t="t" r="r" b="b"/>
              <a:pathLst>
                <a:path w="513" h="435" extrusionOk="0">
                  <a:moveTo>
                    <a:pt x="1" y="0"/>
                  </a:moveTo>
                  <a:cubicBezTo>
                    <a:pt x="1" y="0"/>
                    <a:pt x="276" y="354"/>
                    <a:pt x="355" y="394"/>
                  </a:cubicBezTo>
                  <a:cubicBezTo>
                    <a:pt x="415" y="429"/>
                    <a:pt x="464" y="435"/>
                    <a:pt x="491" y="435"/>
                  </a:cubicBezTo>
                  <a:cubicBezTo>
                    <a:pt x="504" y="435"/>
                    <a:pt x="512" y="433"/>
                    <a:pt x="512" y="433"/>
                  </a:cubicBezTo>
                  <a:lnTo>
                    <a:pt x="328" y="92"/>
                  </a:lnTo>
                  <a:lnTo>
                    <a:pt x="1"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0"/>
            <p:cNvSpPr/>
            <p:nvPr/>
          </p:nvSpPr>
          <p:spPr>
            <a:xfrm>
              <a:off x="5497900" y="2093912"/>
              <a:ext cx="27882" cy="15123"/>
            </a:xfrm>
            <a:custGeom>
              <a:avLst/>
              <a:gdLst/>
              <a:ahLst/>
              <a:cxnLst/>
              <a:rect l="l" t="t" r="r" b="b"/>
              <a:pathLst>
                <a:path w="802" h="435" extrusionOk="0">
                  <a:moveTo>
                    <a:pt x="0" y="0"/>
                  </a:moveTo>
                  <a:lnTo>
                    <a:pt x="316" y="342"/>
                  </a:lnTo>
                  <a:cubicBezTo>
                    <a:pt x="316" y="342"/>
                    <a:pt x="565" y="434"/>
                    <a:pt x="671" y="434"/>
                  </a:cubicBezTo>
                  <a:cubicBezTo>
                    <a:pt x="762" y="434"/>
                    <a:pt x="802" y="382"/>
                    <a:pt x="802" y="382"/>
                  </a:cubicBezTo>
                  <a:lnTo>
                    <a:pt x="0"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0"/>
            <p:cNvSpPr/>
            <p:nvPr/>
          </p:nvSpPr>
          <p:spPr>
            <a:xfrm>
              <a:off x="5444953" y="2125409"/>
              <a:ext cx="288967" cy="6432"/>
            </a:xfrm>
            <a:custGeom>
              <a:avLst/>
              <a:gdLst/>
              <a:ahLst/>
              <a:cxnLst/>
              <a:rect l="l" t="t" r="r" b="b"/>
              <a:pathLst>
                <a:path w="8312" h="185" extrusionOk="0">
                  <a:moveTo>
                    <a:pt x="0" y="1"/>
                  </a:moveTo>
                  <a:lnTo>
                    <a:pt x="0" y="185"/>
                  </a:lnTo>
                  <a:lnTo>
                    <a:pt x="8245" y="185"/>
                  </a:lnTo>
                  <a:lnTo>
                    <a:pt x="8312" y="1"/>
                  </a:ln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5512502" y="1967924"/>
              <a:ext cx="284864" cy="163917"/>
            </a:xfrm>
            <a:custGeom>
              <a:avLst/>
              <a:gdLst/>
              <a:ahLst/>
              <a:cxnLst/>
              <a:rect l="l" t="t" r="r" b="b"/>
              <a:pathLst>
                <a:path w="8194" h="4715" extrusionOk="0">
                  <a:moveTo>
                    <a:pt x="1905" y="1"/>
                  </a:moveTo>
                  <a:lnTo>
                    <a:pt x="1" y="4715"/>
                  </a:lnTo>
                  <a:lnTo>
                    <a:pt x="6302" y="4715"/>
                  </a:lnTo>
                  <a:lnTo>
                    <a:pt x="8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5653995" y="2039609"/>
              <a:ext cx="23779" cy="20546"/>
            </a:xfrm>
            <a:custGeom>
              <a:avLst/>
              <a:gdLst/>
              <a:ahLst/>
              <a:cxnLst/>
              <a:rect l="l" t="t" r="r" b="b"/>
              <a:pathLst>
                <a:path w="684" h="591" extrusionOk="0">
                  <a:moveTo>
                    <a:pt x="434" y="1"/>
                  </a:moveTo>
                  <a:cubicBezTo>
                    <a:pt x="263" y="1"/>
                    <a:pt x="93" y="132"/>
                    <a:pt x="40" y="302"/>
                  </a:cubicBezTo>
                  <a:cubicBezTo>
                    <a:pt x="1" y="460"/>
                    <a:pt x="93" y="591"/>
                    <a:pt x="251" y="591"/>
                  </a:cubicBezTo>
                  <a:cubicBezTo>
                    <a:pt x="421" y="591"/>
                    <a:pt x="592" y="460"/>
                    <a:pt x="644" y="302"/>
                  </a:cubicBezTo>
                  <a:cubicBezTo>
                    <a:pt x="683" y="132"/>
                    <a:pt x="592"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0"/>
            <p:cNvSpPr/>
            <p:nvPr/>
          </p:nvSpPr>
          <p:spPr>
            <a:xfrm>
              <a:off x="6993178" y="2744956"/>
              <a:ext cx="360339" cy="237688"/>
            </a:xfrm>
            <a:custGeom>
              <a:avLst/>
              <a:gdLst/>
              <a:ahLst/>
              <a:cxnLst/>
              <a:rect l="l" t="t" r="r" b="b"/>
              <a:pathLst>
                <a:path w="10365" h="6837" extrusionOk="0">
                  <a:moveTo>
                    <a:pt x="4041" y="1"/>
                  </a:moveTo>
                  <a:cubicBezTo>
                    <a:pt x="3568" y="1"/>
                    <a:pt x="3270" y="179"/>
                    <a:pt x="3270" y="179"/>
                  </a:cubicBezTo>
                  <a:cubicBezTo>
                    <a:pt x="828" y="284"/>
                    <a:pt x="735" y="2779"/>
                    <a:pt x="1024" y="3712"/>
                  </a:cubicBezTo>
                  <a:cubicBezTo>
                    <a:pt x="1418" y="5024"/>
                    <a:pt x="0" y="6049"/>
                    <a:pt x="1576" y="6586"/>
                  </a:cubicBezTo>
                  <a:cubicBezTo>
                    <a:pt x="2160" y="6778"/>
                    <a:pt x="2714" y="6836"/>
                    <a:pt x="3194" y="6836"/>
                  </a:cubicBezTo>
                  <a:cubicBezTo>
                    <a:pt x="3929" y="6836"/>
                    <a:pt x="4492" y="6700"/>
                    <a:pt x="4729" y="6700"/>
                  </a:cubicBezTo>
                  <a:cubicBezTo>
                    <a:pt x="4824" y="6700"/>
                    <a:pt x="4866" y="6722"/>
                    <a:pt x="4845" y="6784"/>
                  </a:cubicBezTo>
                  <a:cubicBezTo>
                    <a:pt x="5042" y="6799"/>
                    <a:pt x="5228" y="6807"/>
                    <a:pt x="5403" y="6807"/>
                  </a:cubicBezTo>
                  <a:cubicBezTo>
                    <a:pt x="10364" y="6807"/>
                    <a:pt x="6565" y="723"/>
                    <a:pt x="4700" y="114"/>
                  </a:cubicBezTo>
                  <a:cubicBezTo>
                    <a:pt x="4457" y="30"/>
                    <a:pt x="4234" y="1"/>
                    <a:pt x="4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6937102" y="2991266"/>
              <a:ext cx="131412" cy="220097"/>
            </a:xfrm>
            <a:custGeom>
              <a:avLst/>
              <a:gdLst/>
              <a:ahLst/>
              <a:cxnLst/>
              <a:rect l="l" t="t" r="r" b="b"/>
              <a:pathLst>
                <a:path w="3780" h="6331" extrusionOk="0">
                  <a:moveTo>
                    <a:pt x="3478" y="0"/>
                  </a:moveTo>
                  <a:cubicBezTo>
                    <a:pt x="3478" y="0"/>
                    <a:pt x="2401" y="250"/>
                    <a:pt x="2073" y="735"/>
                  </a:cubicBezTo>
                  <a:cubicBezTo>
                    <a:pt x="1758" y="1222"/>
                    <a:pt x="419" y="5082"/>
                    <a:pt x="195" y="5187"/>
                  </a:cubicBezTo>
                  <a:cubicBezTo>
                    <a:pt x="0" y="5284"/>
                    <a:pt x="1783" y="6330"/>
                    <a:pt x="2698" y="6330"/>
                  </a:cubicBezTo>
                  <a:cubicBezTo>
                    <a:pt x="2892" y="6330"/>
                    <a:pt x="3047" y="6283"/>
                    <a:pt x="3136" y="6171"/>
                  </a:cubicBezTo>
                  <a:cubicBezTo>
                    <a:pt x="3556" y="5646"/>
                    <a:pt x="3780" y="5187"/>
                    <a:pt x="3780" y="5187"/>
                  </a:cubicBezTo>
                  <a:lnTo>
                    <a:pt x="3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0"/>
            <p:cNvSpPr/>
            <p:nvPr/>
          </p:nvSpPr>
          <p:spPr>
            <a:xfrm>
              <a:off x="7281623" y="4063836"/>
              <a:ext cx="124667" cy="130125"/>
            </a:xfrm>
            <a:custGeom>
              <a:avLst/>
              <a:gdLst/>
              <a:ahLst/>
              <a:cxnLst/>
              <a:rect l="l" t="t" r="r" b="b"/>
              <a:pathLst>
                <a:path w="3586" h="3743" extrusionOk="0">
                  <a:moveTo>
                    <a:pt x="2600" y="1"/>
                  </a:moveTo>
                  <a:lnTo>
                    <a:pt x="1380" y="277"/>
                  </a:lnTo>
                  <a:cubicBezTo>
                    <a:pt x="1380" y="277"/>
                    <a:pt x="1287" y="1130"/>
                    <a:pt x="1327" y="1760"/>
                  </a:cubicBezTo>
                  <a:cubicBezTo>
                    <a:pt x="1366" y="2404"/>
                    <a:pt x="1143" y="3086"/>
                    <a:pt x="578" y="3204"/>
                  </a:cubicBezTo>
                  <a:cubicBezTo>
                    <a:pt x="1" y="3323"/>
                    <a:pt x="237" y="3743"/>
                    <a:pt x="237" y="3743"/>
                  </a:cubicBezTo>
                  <a:lnTo>
                    <a:pt x="1774" y="3743"/>
                  </a:lnTo>
                  <a:cubicBezTo>
                    <a:pt x="2101" y="3743"/>
                    <a:pt x="2456" y="3414"/>
                    <a:pt x="2548" y="2836"/>
                  </a:cubicBezTo>
                  <a:cubicBezTo>
                    <a:pt x="2640" y="2259"/>
                    <a:pt x="3297" y="1944"/>
                    <a:pt x="3441" y="1458"/>
                  </a:cubicBezTo>
                  <a:cubicBezTo>
                    <a:pt x="3585" y="986"/>
                    <a:pt x="2850" y="316"/>
                    <a:pt x="2850" y="316"/>
                  </a:cubicBezTo>
                  <a:lnTo>
                    <a:pt x="26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7019217" y="4084834"/>
              <a:ext cx="154739" cy="104086"/>
            </a:xfrm>
            <a:custGeom>
              <a:avLst/>
              <a:gdLst/>
              <a:ahLst/>
              <a:cxnLst/>
              <a:rect l="l" t="t" r="r" b="b"/>
              <a:pathLst>
                <a:path w="4451" h="2994" extrusionOk="0">
                  <a:moveTo>
                    <a:pt x="4188" y="1"/>
                  </a:moveTo>
                  <a:cubicBezTo>
                    <a:pt x="4188" y="1"/>
                    <a:pt x="2888" y="184"/>
                    <a:pt x="2691" y="1051"/>
                  </a:cubicBezTo>
                  <a:cubicBezTo>
                    <a:pt x="2495" y="1905"/>
                    <a:pt x="1326" y="2299"/>
                    <a:pt x="669" y="2404"/>
                  </a:cubicBezTo>
                  <a:cubicBezTo>
                    <a:pt x="0" y="2509"/>
                    <a:pt x="0" y="2981"/>
                    <a:pt x="0" y="2981"/>
                  </a:cubicBezTo>
                  <a:lnTo>
                    <a:pt x="4123" y="2994"/>
                  </a:lnTo>
                  <a:cubicBezTo>
                    <a:pt x="4450" y="2836"/>
                    <a:pt x="4188" y="1"/>
                    <a:pt x="4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7004129" y="2983514"/>
              <a:ext cx="272975" cy="299883"/>
            </a:xfrm>
            <a:custGeom>
              <a:avLst/>
              <a:gdLst/>
              <a:ahLst/>
              <a:cxnLst/>
              <a:rect l="l" t="t" r="r" b="b"/>
              <a:pathLst>
                <a:path w="7852" h="8626" extrusionOk="0">
                  <a:moveTo>
                    <a:pt x="4337" y="1"/>
                  </a:moveTo>
                  <a:cubicBezTo>
                    <a:pt x="2543" y="1"/>
                    <a:pt x="1550" y="223"/>
                    <a:pt x="1550" y="223"/>
                  </a:cubicBezTo>
                  <a:cubicBezTo>
                    <a:pt x="1550" y="223"/>
                    <a:pt x="880" y="1419"/>
                    <a:pt x="447" y="3138"/>
                  </a:cubicBezTo>
                  <a:cubicBezTo>
                    <a:pt x="0" y="4858"/>
                    <a:pt x="1091" y="7917"/>
                    <a:pt x="1091" y="7917"/>
                  </a:cubicBezTo>
                  <a:lnTo>
                    <a:pt x="3493" y="8626"/>
                  </a:lnTo>
                  <a:lnTo>
                    <a:pt x="4254" y="8442"/>
                  </a:lnTo>
                  <a:lnTo>
                    <a:pt x="6421" y="7917"/>
                  </a:lnTo>
                  <a:cubicBezTo>
                    <a:pt x="6421" y="7917"/>
                    <a:pt x="6710" y="7826"/>
                    <a:pt x="6959" y="7248"/>
                  </a:cubicBezTo>
                  <a:cubicBezTo>
                    <a:pt x="7051" y="7024"/>
                    <a:pt x="7746" y="6092"/>
                    <a:pt x="7799" y="5410"/>
                  </a:cubicBezTo>
                  <a:cubicBezTo>
                    <a:pt x="7851" y="4359"/>
                    <a:pt x="7799" y="3493"/>
                    <a:pt x="7799" y="3493"/>
                  </a:cubicBezTo>
                  <a:lnTo>
                    <a:pt x="6066" y="66"/>
                  </a:lnTo>
                  <a:cubicBezTo>
                    <a:pt x="5427" y="19"/>
                    <a:pt x="4849" y="1"/>
                    <a:pt x="4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7138773" y="3107207"/>
              <a:ext cx="143371" cy="169827"/>
            </a:xfrm>
            <a:custGeom>
              <a:avLst/>
              <a:gdLst/>
              <a:ahLst/>
              <a:cxnLst/>
              <a:rect l="l" t="t" r="r" b="b"/>
              <a:pathLst>
                <a:path w="4124" h="4885" extrusionOk="0">
                  <a:moveTo>
                    <a:pt x="2653" y="0"/>
                  </a:moveTo>
                  <a:cubicBezTo>
                    <a:pt x="3164" y="2928"/>
                    <a:pt x="1" y="3769"/>
                    <a:pt x="1" y="3769"/>
                  </a:cubicBezTo>
                  <a:lnTo>
                    <a:pt x="381" y="4884"/>
                  </a:lnTo>
                  <a:lnTo>
                    <a:pt x="2548" y="4359"/>
                  </a:lnTo>
                  <a:cubicBezTo>
                    <a:pt x="2548" y="4359"/>
                    <a:pt x="2837" y="4268"/>
                    <a:pt x="3086" y="3690"/>
                  </a:cubicBezTo>
                  <a:cubicBezTo>
                    <a:pt x="3178" y="3466"/>
                    <a:pt x="4083" y="2561"/>
                    <a:pt x="4123" y="1864"/>
                  </a:cubicBezTo>
                  <a:lnTo>
                    <a:pt x="2653" y="0"/>
                  </a:ln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0"/>
            <p:cNvSpPr/>
            <p:nvPr/>
          </p:nvSpPr>
          <p:spPr>
            <a:xfrm>
              <a:off x="7000930" y="3274705"/>
              <a:ext cx="198578" cy="850143"/>
            </a:xfrm>
            <a:custGeom>
              <a:avLst/>
              <a:gdLst/>
              <a:ahLst/>
              <a:cxnLst/>
              <a:rect l="l" t="t" r="r" b="b"/>
              <a:pathLst>
                <a:path w="5712" h="24454" extrusionOk="0">
                  <a:moveTo>
                    <a:pt x="1340" y="1"/>
                  </a:moveTo>
                  <a:cubicBezTo>
                    <a:pt x="1340" y="1"/>
                    <a:pt x="158" y="3702"/>
                    <a:pt x="80" y="4963"/>
                  </a:cubicBezTo>
                  <a:cubicBezTo>
                    <a:pt x="1" y="6223"/>
                    <a:pt x="2350" y="22871"/>
                    <a:pt x="2443" y="23448"/>
                  </a:cubicBezTo>
                  <a:cubicBezTo>
                    <a:pt x="2534" y="24000"/>
                    <a:pt x="3217" y="24354"/>
                    <a:pt x="3217" y="24354"/>
                  </a:cubicBezTo>
                  <a:cubicBezTo>
                    <a:pt x="3217" y="24354"/>
                    <a:pt x="3381" y="24454"/>
                    <a:pt x="3646" y="24454"/>
                  </a:cubicBezTo>
                  <a:cubicBezTo>
                    <a:pt x="3741" y="24454"/>
                    <a:pt x="3848" y="24441"/>
                    <a:pt x="3966" y="24406"/>
                  </a:cubicBezTo>
                  <a:cubicBezTo>
                    <a:pt x="4596" y="24236"/>
                    <a:pt x="4792" y="24026"/>
                    <a:pt x="4792" y="24026"/>
                  </a:cubicBezTo>
                  <a:cubicBezTo>
                    <a:pt x="4792" y="24026"/>
                    <a:pt x="5712" y="12144"/>
                    <a:pt x="5134" y="7904"/>
                  </a:cubicBezTo>
                  <a:cubicBezTo>
                    <a:pt x="4570" y="3662"/>
                    <a:pt x="4556"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0"/>
            <p:cNvSpPr/>
            <p:nvPr/>
          </p:nvSpPr>
          <p:spPr>
            <a:xfrm>
              <a:off x="7050227" y="3271055"/>
              <a:ext cx="321820" cy="813571"/>
            </a:xfrm>
            <a:custGeom>
              <a:avLst/>
              <a:gdLst/>
              <a:ahLst/>
              <a:cxnLst/>
              <a:rect l="l" t="t" r="r" b="b"/>
              <a:pathLst>
                <a:path w="9257" h="23402" extrusionOk="0">
                  <a:moveTo>
                    <a:pt x="4964" y="1"/>
                  </a:moveTo>
                  <a:lnTo>
                    <a:pt x="762" y="355"/>
                  </a:lnTo>
                  <a:cubicBezTo>
                    <a:pt x="762" y="355"/>
                    <a:pt x="1" y="3518"/>
                    <a:pt x="473" y="4319"/>
                  </a:cubicBezTo>
                  <a:cubicBezTo>
                    <a:pt x="2429" y="7641"/>
                    <a:pt x="3336" y="13287"/>
                    <a:pt x="3441" y="14139"/>
                  </a:cubicBezTo>
                  <a:cubicBezTo>
                    <a:pt x="3585" y="15347"/>
                    <a:pt x="6434" y="21164"/>
                    <a:pt x="7327" y="22962"/>
                  </a:cubicBezTo>
                  <a:cubicBezTo>
                    <a:pt x="7459" y="23237"/>
                    <a:pt x="7738" y="23401"/>
                    <a:pt x="8033" y="23401"/>
                  </a:cubicBezTo>
                  <a:cubicBezTo>
                    <a:pt x="8090" y="23401"/>
                    <a:pt x="8148" y="23395"/>
                    <a:pt x="8206" y="23382"/>
                  </a:cubicBezTo>
                  <a:cubicBezTo>
                    <a:pt x="8377" y="23343"/>
                    <a:pt x="8561" y="23291"/>
                    <a:pt x="8692" y="23238"/>
                  </a:cubicBezTo>
                  <a:cubicBezTo>
                    <a:pt x="9125" y="23093"/>
                    <a:pt x="9256" y="22805"/>
                    <a:pt x="9256" y="22805"/>
                  </a:cubicBezTo>
                  <a:cubicBezTo>
                    <a:pt x="9256" y="17803"/>
                    <a:pt x="7931" y="14704"/>
                    <a:pt x="7576" y="13103"/>
                  </a:cubicBezTo>
                  <a:cubicBezTo>
                    <a:pt x="7208" y="11501"/>
                    <a:pt x="7117" y="5724"/>
                    <a:pt x="6946" y="4070"/>
                  </a:cubicBezTo>
                  <a:cubicBezTo>
                    <a:pt x="6775" y="2428"/>
                    <a:pt x="4964" y="1"/>
                    <a:pt x="4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0"/>
            <p:cNvSpPr/>
            <p:nvPr/>
          </p:nvSpPr>
          <p:spPr>
            <a:xfrm>
              <a:off x="7034722" y="3254646"/>
              <a:ext cx="197222" cy="43595"/>
            </a:xfrm>
            <a:custGeom>
              <a:avLst/>
              <a:gdLst/>
              <a:ahLst/>
              <a:cxnLst/>
              <a:rect l="l" t="t" r="r" b="b"/>
              <a:pathLst>
                <a:path w="5673" h="1254" extrusionOk="0">
                  <a:moveTo>
                    <a:pt x="184" y="0"/>
                  </a:moveTo>
                  <a:lnTo>
                    <a:pt x="184" y="0"/>
                  </a:lnTo>
                  <a:cubicBezTo>
                    <a:pt x="0" y="473"/>
                    <a:pt x="249" y="958"/>
                    <a:pt x="249" y="958"/>
                  </a:cubicBezTo>
                  <a:cubicBezTo>
                    <a:pt x="840" y="1177"/>
                    <a:pt x="1560" y="1254"/>
                    <a:pt x="2279" y="1254"/>
                  </a:cubicBezTo>
                  <a:cubicBezTo>
                    <a:pt x="3976" y="1254"/>
                    <a:pt x="5672" y="827"/>
                    <a:pt x="5672" y="827"/>
                  </a:cubicBezTo>
                  <a:cubicBezTo>
                    <a:pt x="5672" y="459"/>
                    <a:pt x="5541" y="118"/>
                    <a:pt x="5541" y="118"/>
                  </a:cubicBezTo>
                  <a:cubicBezTo>
                    <a:pt x="5541" y="118"/>
                    <a:pt x="2866" y="407"/>
                    <a:pt x="1680" y="407"/>
                  </a:cubicBezTo>
                  <a:cubicBezTo>
                    <a:pt x="1653" y="407"/>
                    <a:pt x="1627" y="407"/>
                    <a:pt x="1602" y="407"/>
                  </a:cubicBezTo>
                  <a:cubicBezTo>
                    <a:pt x="657" y="380"/>
                    <a:pt x="184" y="0"/>
                    <a:pt x="184"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0"/>
            <p:cNvSpPr/>
            <p:nvPr/>
          </p:nvSpPr>
          <p:spPr>
            <a:xfrm>
              <a:off x="7063021" y="3261946"/>
              <a:ext cx="36086" cy="40606"/>
            </a:xfrm>
            <a:custGeom>
              <a:avLst/>
              <a:gdLst/>
              <a:ahLst/>
              <a:cxnLst/>
              <a:rect l="l" t="t" r="r" b="b"/>
              <a:pathLst>
                <a:path w="1038" h="1168" extrusionOk="0">
                  <a:moveTo>
                    <a:pt x="526" y="170"/>
                  </a:moveTo>
                  <a:cubicBezTo>
                    <a:pt x="709" y="170"/>
                    <a:pt x="867" y="354"/>
                    <a:pt x="867" y="578"/>
                  </a:cubicBezTo>
                  <a:cubicBezTo>
                    <a:pt x="867" y="814"/>
                    <a:pt x="709" y="997"/>
                    <a:pt x="526" y="997"/>
                  </a:cubicBezTo>
                  <a:cubicBezTo>
                    <a:pt x="328" y="997"/>
                    <a:pt x="171" y="814"/>
                    <a:pt x="171" y="578"/>
                  </a:cubicBezTo>
                  <a:cubicBezTo>
                    <a:pt x="171" y="354"/>
                    <a:pt x="328" y="170"/>
                    <a:pt x="526" y="170"/>
                  </a:cubicBezTo>
                  <a:close/>
                  <a:moveTo>
                    <a:pt x="526" y="0"/>
                  </a:moveTo>
                  <a:cubicBezTo>
                    <a:pt x="237" y="0"/>
                    <a:pt x="0" y="263"/>
                    <a:pt x="0" y="578"/>
                  </a:cubicBezTo>
                  <a:cubicBezTo>
                    <a:pt x="0" y="906"/>
                    <a:pt x="237" y="1167"/>
                    <a:pt x="526" y="1167"/>
                  </a:cubicBezTo>
                  <a:cubicBezTo>
                    <a:pt x="801" y="1167"/>
                    <a:pt x="1037" y="906"/>
                    <a:pt x="1037" y="578"/>
                  </a:cubicBezTo>
                  <a:cubicBezTo>
                    <a:pt x="1037" y="263"/>
                    <a:pt x="801"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0"/>
            <p:cNvSpPr/>
            <p:nvPr/>
          </p:nvSpPr>
          <p:spPr>
            <a:xfrm>
              <a:off x="6899625" y="3132308"/>
              <a:ext cx="267482" cy="209042"/>
            </a:xfrm>
            <a:custGeom>
              <a:avLst/>
              <a:gdLst/>
              <a:ahLst/>
              <a:cxnLst/>
              <a:rect l="l" t="t" r="r" b="b"/>
              <a:pathLst>
                <a:path w="7694" h="6013" extrusionOk="0">
                  <a:moveTo>
                    <a:pt x="5159" y="1"/>
                  </a:moveTo>
                  <a:lnTo>
                    <a:pt x="0" y="53"/>
                  </a:lnTo>
                  <a:lnTo>
                    <a:pt x="2547" y="6013"/>
                  </a:lnTo>
                  <a:lnTo>
                    <a:pt x="7694" y="5960"/>
                  </a:lnTo>
                  <a:lnTo>
                    <a:pt x="5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0"/>
            <p:cNvSpPr/>
            <p:nvPr/>
          </p:nvSpPr>
          <p:spPr>
            <a:xfrm>
              <a:off x="7047933" y="3213136"/>
              <a:ext cx="95882" cy="58649"/>
            </a:xfrm>
            <a:custGeom>
              <a:avLst/>
              <a:gdLst/>
              <a:ahLst/>
              <a:cxnLst/>
              <a:rect l="l" t="t" r="r" b="b"/>
              <a:pathLst>
                <a:path w="2758" h="1687" extrusionOk="0">
                  <a:moveTo>
                    <a:pt x="1358" y="0"/>
                  </a:moveTo>
                  <a:cubicBezTo>
                    <a:pt x="1343" y="0"/>
                    <a:pt x="1332" y="4"/>
                    <a:pt x="1327" y="13"/>
                  </a:cubicBezTo>
                  <a:cubicBezTo>
                    <a:pt x="1287" y="78"/>
                    <a:pt x="1629" y="524"/>
                    <a:pt x="1629" y="524"/>
                  </a:cubicBezTo>
                  <a:lnTo>
                    <a:pt x="1642" y="538"/>
                  </a:lnTo>
                  <a:cubicBezTo>
                    <a:pt x="1488" y="651"/>
                    <a:pt x="1244" y="679"/>
                    <a:pt x="996" y="679"/>
                  </a:cubicBezTo>
                  <a:cubicBezTo>
                    <a:pt x="742" y="679"/>
                    <a:pt x="484" y="649"/>
                    <a:pt x="318" y="649"/>
                  </a:cubicBezTo>
                  <a:cubicBezTo>
                    <a:pt x="232" y="649"/>
                    <a:pt x="170" y="657"/>
                    <a:pt x="146" y="682"/>
                  </a:cubicBezTo>
                  <a:cubicBezTo>
                    <a:pt x="1" y="827"/>
                    <a:pt x="356" y="1142"/>
                    <a:pt x="539" y="1326"/>
                  </a:cubicBezTo>
                  <a:cubicBezTo>
                    <a:pt x="691" y="1466"/>
                    <a:pt x="1083" y="1686"/>
                    <a:pt x="1451" y="1686"/>
                  </a:cubicBezTo>
                  <a:cubicBezTo>
                    <a:pt x="1530" y="1686"/>
                    <a:pt x="1607" y="1676"/>
                    <a:pt x="1681" y="1653"/>
                  </a:cubicBezTo>
                  <a:cubicBezTo>
                    <a:pt x="1984" y="1562"/>
                    <a:pt x="2469" y="1469"/>
                    <a:pt x="2469" y="1469"/>
                  </a:cubicBezTo>
                  <a:lnTo>
                    <a:pt x="2758" y="944"/>
                  </a:lnTo>
                  <a:lnTo>
                    <a:pt x="2378" y="485"/>
                  </a:lnTo>
                  <a:cubicBezTo>
                    <a:pt x="2378" y="485"/>
                    <a:pt x="2128" y="249"/>
                    <a:pt x="1944" y="209"/>
                  </a:cubicBezTo>
                  <a:cubicBezTo>
                    <a:pt x="1772" y="175"/>
                    <a:pt x="1460" y="0"/>
                    <a:pt x="135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0"/>
            <p:cNvSpPr/>
            <p:nvPr/>
          </p:nvSpPr>
          <p:spPr>
            <a:xfrm>
              <a:off x="6909185" y="3162240"/>
              <a:ext cx="29342" cy="35147"/>
            </a:xfrm>
            <a:custGeom>
              <a:avLst/>
              <a:gdLst/>
              <a:ahLst/>
              <a:cxnLst/>
              <a:rect l="l" t="t" r="r" b="b"/>
              <a:pathLst>
                <a:path w="844" h="1011" extrusionOk="0">
                  <a:moveTo>
                    <a:pt x="522" y="0"/>
                  </a:moveTo>
                  <a:cubicBezTo>
                    <a:pt x="335" y="0"/>
                    <a:pt x="119" y="242"/>
                    <a:pt x="119" y="242"/>
                  </a:cubicBezTo>
                  <a:cubicBezTo>
                    <a:pt x="0" y="348"/>
                    <a:pt x="198" y="912"/>
                    <a:pt x="394" y="1004"/>
                  </a:cubicBezTo>
                  <a:cubicBezTo>
                    <a:pt x="404" y="1009"/>
                    <a:pt x="414" y="1011"/>
                    <a:pt x="424" y="1011"/>
                  </a:cubicBezTo>
                  <a:cubicBezTo>
                    <a:pt x="617" y="1011"/>
                    <a:pt x="844" y="220"/>
                    <a:pt x="644" y="45"/>
                  </a:cubicBezTo>
                  <a:cubicBezTo>
                    <a:pt x="607" y="13"/>
                    <a:pt x="565" y="0"/>
                    <a:pt x="522"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0"/>
            <p:cNvSpPr/>
            <p:nvPr/>
          </p:nvSpPr>
          <p:spPr>
            <a:xfrm>
              <a:off x="7124172" y="2985773"/>
              <a:ext cx="257470" cy="287785"/>
            </a:xfrm>
            <a:custGeom>
              <a:avLst/>
              <a:gdLst/>
              <a:ahLst/>
              <a:cxnLst/>
              <a:rect l="l" t="t" r="r" b="b"/>
              <a:pathLst>
                <a:path w="7406" h="8278" extrusionOk="0">
                  <a:moveTo>
                    <a:pt x="2613" y="1"/>
                  </a:moveTo>
                  <a:cubicBezTo>
                    <a:pt x="2613" y="1"/>
                    <a:pt x="972" y="2404"/>
                    <a:pt x="1536" y="2955"/>
                  </a:cubicBezTo>
                  <a:cubicBezTo>
                    <a:pt x="3598" y="5016"/>
                    <a:pt x="4083" y="5397"/>
                    <a:pt x="4083" y="5844"/>
                  </a:cubicBezTo>
                  <a:cubicBezTo>
                    <a:pt x="4097" y="6080"/>
                    <a:pt x="421" y="7262"/>
                    <a:pt x="421" y="7262"/>
                  </a:cubicBezTo>
                  <a:cubicBezTo>
                    <a:pt x="66" y="7511"/>
                    <a:pt x="1" y="8062"/>
                    <a:pt x="1" y="8062"/>
                  </a:cubicBezTo>
                  <a:cubicBezTo>
                    <a:pt x="948" y="8216"/>
                    <a:pt x="1796" y="8278"/>
                    <a:pt x="2546" y="8278"/>
                  </a:cubicBezTo>
                  <a:cubicBezTo>
                    <a:pt x="5256" y="8278"/>
                    <a:pt x="6682" y="7463"/>
                    <a:pt x="6867" y="7195"/>
                  </a:cubicBezTo>
                  <a:cubicBezTo>
                    <a:pt x="7406" y="6395"/>
                    <a:pt x="5988" y="3598"/>
                    <a:pt x="5147" y="2089"/>
                  </a:cubicBezTo>
                  <a:cubicBezTo>
                    <a:pt x="4083" y="158"/>
                    <a:pt x="2613" y="1"/>
                    <a:pt x="2613"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0"/>
            <p:cNvSpPr/>
            <p:nvPr/>
          </p:nvSpPr>
          <p:spPr>
            <a:xfrm>
              <a:off x="7095873" y="2910020"/>
              <a:ext cx="81281" cy="89763"/>
            </a:xfrm>
            <a:custGeom>
              <a:avLst/>
              <a:gdLst/>
              <a:ahLst/>
              <a:cxnLst/>
              <a:rect l="l" t="t" r="r" b="b"/>
              <a:pathLst>
                <a:path w="2338" h="2582" extrusionOk="0">
                  <a:moveTo>
                    <a:pt x="1996" y="0"/>
                  </a:moveTo>
                  <a:lnTo>
                    <a:pt x="1891" y="14"/>
                  </a:lnTo>
                  <a:lnTo>
                    <a:pt x="66" y="329"/>
                  </a:lnTo>
                  <a:cubicBezTo>
                    <a:pt x="66" y="329"/>
                    <a:pt x="106" y="814"/>
                    <a:pt x="106" y="1274"/>
                  </a:cubicBezTo>
                  <a:lnTo>
                    <a:pt x="106" y="1287"/>
                  </a:lnTo>
                  <a:cubicBezTo>
                    <a:pt x="106" y="1681"/>
                    <a:pt x="1" y="2285"/>
                    <a:pt x="132" y="2377"/>
                  </a:cubicBezTo>
                  <a:cubicBezTo>
                    <a:pt x="393" y="2525"/>
                    <a:pt x="734" y="2582"/>
                    <a:pt x="1070" y="2582"/>
                  </a:cubicBezTo>
                  <a:cubicBezTo>
                    <a:pt x="1629" y="2582"/>
                    <a:pt x="2170" y="2423"/>
                    <a:pt x="2285" y="2258"/>
                  </a:cubicBezTo>
                  <a:cubicBezTo>
                    <a:pt x="2338" y="2193"/>
                    <a:pt x="2272" y="1970"/>
                    <a:pt x="2193" y="1563"/>
                  </a:cubicBezTo>
                  <a:cubicBezTo>
                    <a:pt x="2128" y="1196"/>
                    <a:pt x="1996" y="630"/>
                    <a:pt x="1996"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p:nvPr/>
          </p:nvSpPr>
          <p:spPr>
            <a:xfrm>
              <a:off x="7098133" y="2910472"/>
              <a:ext cx="63516" cy="50687"/>
            </a:xfrm>
            <a:custGeom>
              <a:avLst/>
              <a:gdLst/>
              <a:ahLst/>
              <a:cxnLst/>
              <a:rect l="l" t="t" r="r" b="b"/>
              <a:pathLst>
                <a:path w="1827" h="1458" extrusionOk="0">
                  <a:moveTo>
                    <a:pt x="1826" y="1"/>
                  </a:moveTo>
                  <a:lnTo>
                    <a:pt x="1" y="316"/>
                  </a:lnTo>
                  <a:cubicBezTo>
                    <a:pt x="1" y="316"/>
                    <a:pt x="27" y="999"/>
                    <a:pt x="41" y="1458"/>
                  </a:cubicBezTo>
                  <a:cubicBezTo>
                    <a:pt x="1051" y="1445"/>
                    <a:pt x="1603" y="447"/>
                    <a:pt x="1826" y="1"/>
                  </a:cubicBezTo>
                  <a:close/>
                </a:path>
              </a:pathLst>
            </a:custGeom>
            <a:solidFill>
              <a:srgbClr val="F48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0"/>
            <p:cNvSpPr/>
            <p:nvPr/>
          </p:nvSpPr>
          <p:spPr>
            <a:xfrm>
              <a:off x="7049323" y="2802736"/>
              <a:ext cx="128283" cy="147056"/>
            </a:xfrm>
            <a:custGeom>
              <a:avLst/>
              <a:gdLst/>
              <a:ahLst/>
              <a:cxnLst/>
              <a:rect l="l" t="t" r="r" b="b"/>
              <a:pathLst>
                <a:path w="3690" h="4230" extrusionOk="0">
                  <a:moveTo>
                    <a:pt x="2092" y="1"/>
                  </a:moveTo>
                  <a:cubicBezTo>
                    <a:pt x="2009" y="1"/>
                    <a:pt x="1920" y="5"/>
                    <a:pt x="1825" y="14"/>
                  </a:cubicBezTo>
                  <a:cubicBezTo>
                    <a:pt x="289" y="172"/>
                    <a:pt x="79" y="789"/>
                    <a:pt x="39" y="1301"/>
                  </a:cubicBezTo>
                  <a:cubicBezTo>
                    <a:pt x="1" y="1820"/>
                    <a:pt x="643" y="4230"/>
                    <a:pt x="1267" y="4230"/>
                  </a:cubicBezTo>
                  <a:cubicBezTo>
                    <a:pt x="1274" y="4230"/>
                    <a:pt x="1281" y="4230"/>
                    <a:pt x="1287" y="4229"/>
                  </a:cubicBezTo>
                  <a:cubicBezTo>
                    <a:pt x="1287" y="4229"/>
                    <a:pt x="3689" y="3888"/>
                    <a:pt x="3453" y="2404"/>
                  </a:cubicBezTo>
                  <a:cubicBezTo>
                    <a:pt x="3231" y="1000"/>
                    <a:pt x="3345" y="1"/>
                    <a:pt x="209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a:off x="7074875" y="2794010"/>
              <a:ext cx="118722" cy="75510"/>
            </a:xfrm>
            <a:custGeom>
              <a:avLst/>
              <a:gdLst/>
              <a:ahLst/>
              <a:cxnLst/>
              <a:rect l="l" t="t" r="r" b="b"/>
              <a:pathLst>
                <a:path w="3415" h="2172" extrusionOk="0">
                  <a:moveTo>
                    <a:pt x="753" y="0"/>
                  </a:moveTo>
                  <a:cubicBezTo>
                    <a:pt x="416" y="0"/>
                    <a:pt x="121" y="102"/>
                    <a:pt x="1" y="410"/>
                  </a:cubicBezTo>
                  <a:cubicBezTo>
                    <a:pt x="1" y="410"/>
                    <a:pt x="932" y="2051"/>
                    <a:pt x="1970" y="2156"/>
                  </a:cubicBezTo>
                  <a:cubicBezTo>
                    <a:pt x="2095" y="2167"/>
                    <a:pt x="2211" y="2172"/>
                    <a:pt x="2318" y="2172"/>
                  </a:cubicBezTo>
                  <a:cubicBezTo>
                    <a:pt x="3109" y="2172"/>
                    <a:pt x="3414" y="1907"/>
                    <a:pt x="3414" y="1907"/>
                  </a:cubicBezTo>
                  <a:cubicBezTo>
                    <a:pt x="3414" y="1907"/>
                    <a:pt x="2548" y="1420"/>
                    <a:pt x="2219" y="384"/>
                  </a:cubicBezTo>
                  <a:cubicBezTo>
                    <a:pt x="2219" y="384"/>
                    <a:pt x="1407"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a:off x="7032879" y="2804543"/>
              <a:ext cx="48428" cy="79508"/>
            </a:xfrm>
            <a:custGeom>
              <a:avLst/>
              <a:gdLst/>
              <a:ahLst/>
              <a:cxnLst/>
              <a:rect l="l" t="t" r="r" b="b"/>
              <a:pathLst>
                <a:path w="1393" h="2287" extrusionOk="0">
                  <a:moveTo>
                    <a:pt x="981" y="1"/>
                  </a:moveTo>
                  <a:cubicBezTo>
                    <a:pt x="823" y="1"/>
                    <a:pt x="635" y="98"/>
                    <a:pt x="447" y="422"/>
                  </a:cubicBezTo>
                  <a:cubicBezTo>
                    <a:pt x="1" y="1170"/>
                    <a:pt x="684" y="2286"/>
                    <a:pt x="684" y="2286"/>
                  </a:cubicBezTo>
                  <a:cubicBezTo>
                    <a:pt x="552" y="1735"/>
                    <a:pt x="644" y="1249"/>
                    <a:pt x="789" y="868"/>
                  </a:cubicBezTo>
                  <a:cubicBezTo>
                    <a:pt x="933" y="475"/>
                    <a:pt x="1393" y="225"/>
                    <a:pt x="1393" y="225"/>
                  </a:cubicBezTo>
                  <a:cubicBezTo>
                    <a:pt x="1393" y="225"/>
                    <a:pt x="1221" y="1"/>
                    <a:pt x="981" y="1"/>
                  </a:cubicBezTo>
                  <a:close/>
                </a:path>
              </a:pathLst>
            </a:custGeom>
            <a:solidFill>
              <a:srgbClr val="0B3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998165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540327" y="231927"/>
            <a:ext cx="9338310" cy="765599"/>
          </a:xfrm>
          <a:prstGeom prst="rect">
            <a:avLst/>
          </a:prstGeom>
        </p:spPr>
        <p:txBody>
          <a:bodyPr spcFirstLastPara="1" wrap="square" lIns="91425" tIns="91425" rIns="91425" bIns="91425" anchor="t" anchorCtr="0">
            <a:noAutofit/>
          </a:bodyPr>
          <a:lstStyle/>
          <a:p>
            <a:pPr lvl="0"/>
            <a:r>
              <a:rPr lang="en" sz="3600" dirty="0" smtClean="0"/>
              <a:t>01. Phân phối là gì?</a:t>
            </a:r>
            <a:endParaRPr sz="3600" dirty="0"/>
          </a:p>
        </p:txBody>
      </p:sp>
      <p:sp>
        <p:nvSpPr>
          <p:cNvPr id="374" name="Google Shape;374;p37"/>
          <p:cNvSpPr txBox="1">
            <a:spLocks noGrp="1"/>
          </p:cNvSpPr>
          <p:nvPr>
            <p:ph type="subTitle" idx="4"/>
          </p:nvPr>
        </p:nvSpPr>
        <p:spPr>
          <a:xfrm>
            <a:off x="658992" y="997526"/>
            <a:ext cx="8314085" cy="4729943"/>
          </a:xfrm>
          <a:prstGeom prst="rect">
            <a:avLst/>
          </a:prstGeom>
        </p:spPr>
        <p:txBody>
          <a:bodyPr spcFirstLastPara="1" wrap="square" lIns="91425" tIns="91425" rIns="91425" bIns="91425" anchor="t" anchorCtr="0">
            <a:noAutofit/>
          </a:bodyPr>
          <a:lstStyle/>
          <a:p>
            <a:pPr marL="0" indent="0" algn="l"/>
            <a:r>
              <a:rPr lang="vi-VN" sz="2000" dirty="0"/>
              <a:t> Phân phối được hiểu là các quá trình tổ chức kinh tế, kỹ thuật nhằm điều hành và vận chuyển hàng hóa từ nơi sản xuất đến tay người tiêu dùng</a:t>
            </a:r>
            <a:r>
              <a:rPr lang="vi-VN" sz="2000" dirty="0" smtClean="0"/>
              <a:t>.</a:t>
            </a:r>
            <a:endParaRPr lang="en-US" sz="2000" dirty="0" smtClean="0"/>
          </a:p>
          <a:p>
            <a:pPr marL="0" indent="0" algn="l"/>
            <a:r>
              <a:rPr lang="vi-VN" sz="2000" dirty="0"/>
              <a:t/>
            </a:r>
            <a:br>
              <a:rPr lang="vi-VN" sz="2000" dirty="0"/>
            </a:br>
            <a:r>
              <a:rPr lang="vi-VN" sz="2000" dirty="0"/>
              <a:t>-Phân phối bao gồm toàn bộ quá trình hoạt động theo không gian, thời gian nhằm đưa sản phẩm từ nơi sản xuất đến tay người tiêu dùng cuối cùng.</a:t>
            </a:r>
            <a:br>
              <a:rPr lang="vi-VN" sz="2000" dirty="0"/>
            </a:br>
            <a:r>
              <a:rPr lang="vi-VN" sz="2000" dirty="0"/>
              <a:t/>
            </a:r>
            <a:br>
              <a:rPr lang="vi-VN" sz="2000" dirty="0"/>
            </a:br>
            <a:r>
              <a:rPr lang="vi-VN" sz="2000" dirty="0"/>
              <a:t>Ví dụ: mua thực phẩm tiêu dùng  như gạo, mì tôm, dầu ăn, bạn không phải đến tận nhà máy sản xuất để mua, mà tới cửa hàng tạp hóa, hoặc chợ, hoặc siêu thị để mua. Các cửa hàng tạp hóa có thể lấy hàng từ nhà bán buôn, nhà bán buôn có thể lấy hàng từ người sản xuất hoặc từ Nhà Phân phối</a:t>
            </a:r>
            <a:endParaRPr lang="vi-VN" sz="2000" b="1" dirty="0"/>
          </a:p>
          <a:p>
            <a:pPr marL="342900" algn="l">
              <a:buFontTx/>
              <a:buChar char="-"/>
            </a:pPr>
            <a:endParaRPr lang="en-US" sz="2000" dirty="0" smtClean="0"/>
          </a:p>
        </p:txBody>
      </p:sp>
    </p:spTree>
    <p:extLst>
      <p:ext uri="{BB962C8B-B14F-4D97-AF65-F5344CB8AC3E}">
        <p14:creationId xmlns:p14="http://schemas.microsoft.com/office/powerpoint/2010/main" val="30662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Effect transition="in" filter="fade">
                                      <p:cBhvr>
                                        <p:cTn id="7" dur="1000"/>
                                        <p:tgtEl>
                                          <p:spTgt spid="374">
                                            <p:txEl>
                                              <p:pRg st="0" end="0"/>
                                            </p:txEl>
                                          </p:spTgt>
                                        </p:tgtEl>
                                      </p:cBhvr>
                                    </p:animEffect>
                                    <p:anim calcmode="lin" valueType="num">
                                      <p:cBhvr>
                                        <p:cTn id="8" dur="1000" fill="hold"/>
                                        <p:tgtEl>
                                          <p:spTgt spid="3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4">
                                            <p:txEl>
                                              <p:pRg st="1" end="1"/>
                                            </p:txEl>
                                          </p:spTgt>
                                        </p:tgtEl>
                                        <p:attrNameLst>
                                          <p:attrName>style.visibility</p:attrName>
                                        </p:attrNameLst>
                                      </p:cBhvr>
                                      <p:to>
                                        <p:strVal val="visible"/>
                                      </p:to>
                                    </p:set>
                                    <p:animEffect transition="in" filter="fade">
                                      <p:cBhvr>
                                        <p:cTn id="14" dur="1000"/>
                                        <p:tgtEl>
                                          <p:spTgt spid="374">
                                            <p:txEl>
                                              <p:pRg st="1" end="1"/>
                                            </p:txEl>
                                          </p:spTgt>
                                        </p:tgtEl>
                                      </p:cBhvr>
                                    </p:animEffect>
                                    <p:anim calcmode="lin" valueType="num">
                                      <p:cBhvr>
                                        <p:cTn id="15" dur="1000" fill="hold"/>
                                        <p:tgtEl>
                                          <p:spTgt spid="3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7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209245" y="2485491"/>
            <a:ext cx="6150193" cy="21159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Mục đích của chiến lược phân phối</a:t>
            </a:r>
            <a:endParaRPr dirty="0"/>
          </a:p>
        </p:txBody>
      </p:sp>
      <p:sp>
        <p:nvSpPr>
          <p:cNvPr id="685" name="Google Shape;685;p50"/>
          <p:cNvSpPr txBox="1">
            <a:spLocks noGrp="1"/>
          </p:cNvSpPr>
          <p:nvPr>
            <p:ph type="title" idx="2"/>
          </p:nvPr>
        </p:nvSpPr>
        <p:spPr>
          <a:xfrm>
            <a:off x="2148818" y="1134827"/>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686" name="Google Shape;686;p50"/>
          <p:cNvSpPr/>
          <p:nvPr/>
        </p:nvSpPr>
        <p:spPr>
          <a:xfrm>
            <a:off x="4955219" y="4104824"/>
            <a:ext cx="154322" cy="84097"/>
          </a:xfrm>
          <a:custGeom>
            <a:avLst/>
            <a:gdLst/>
            <a:ahLst/>
            <a:cxnLst/>
            <a:rect l="l" t="t" r="r" b="b"/>
            <a:pathLst>
              <a:path w="4439" h="2419" extrusionOk="0">
                <a:moveTo>
                  <a:pt x="1164" y="1"/>
                </a:moveTo>
                <a:cubicBezTo>
                  <a:pt x="648" y="1"/>
                  <a:pt x="0" y="581"/>
                  <a:pt x="0" y="581"/>
                </a:cubicBezTo>
                <a:cubicBezTo>
                  <a:pt x="0" y="581"/>
                  <a:pt x="118" y="2380"/>
                  <a:pt x="459" y="2406"/>
                </a:cubicBezTo>
                <a:cubicBezTo>
                  <a:pt x="512" y="2419"/>
                  <a:pt x="2232" y="2419"/>
                  <a:pt x="2232" y="2419"/>
                </a:cubicBezTo>
                <a:lnTo>
                  <a:pt x="4438" y="2406"/>
                </a:lnTo>
                <a:cubicBezTo>
                  <a:pt x="4438" y="2406"/>
                  <a:pt x="4424" y="1868"/>
                  <a:pt x="3782" y="1763"/>
                </a:cubicBezTo>
                <a:cubicBezTo>
                  <a:pt x="3138" y="1645"/>
                  <a:pt x="2061" y="1198"/>
                  <a:pt x="1667" y="345"/>
                </a:cubicBezTo>
                <a:cubicBezTo>
                  <a:pt x="1552" y="92"/>
                  <a:pt x="1368" y="1"/>
                  <a:pt x="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50"/>
          <p:cNvGrpSpPr/>
          <p:nvPr/>
        </p:nvGrpSpPr>
        <p:grpSpPr>
          <a:xfrm>
            <a:off x="5372431" y="764808"/>
            <a:ext cx="4188525" cy="3398090"/>
            <a:chOff x="4698399" y="831560"/>
            <a:chExt cx="4188525" cy="3398090"/>
          </a:xfrm>
        </p:grpSpPr>
        <p:sp>
          <p:nvSpPr>
            <p:cNvPr id="688" name="Google Shape;688;p50"/>
            <p:cNvSpPr/>
            <p:nvPr/>
          </p:nvSpPr>
          <p:spPr>
            <a:xfrm>
              <a:off x="58536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67529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7849224"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46983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6901885" y="1692237"/>
              <a:ext cx="844442" cy="1090926"/>
            </a:xfrm>
            <a:custGeom>
              <a:avLst/>
              <a:gdLst/>
              <a:ahLst/>
              <a:cxnLst/>
              <a:rect l="l" t="t" r="r" b="b"/>
              <a:pathLst>
                <a:path w="24290" h="31380" extrusionOk="0">
                  <a:moveTo>
                    <a:pt x="8417" y="1944"/>
                  </a:moveTo>
                  <a:cubicBezTo>
                    <a:pt x="8613" y="1944"/>
                    <a:pt x="8837" y="1996"/>
                    <a:pt x="9086" y="2115"/>
                  </a:cubicBezTo>
                  <a:cubicBezTo>
                    <a:pt x="10136" y="2627"/>
                    <a:pt x="10294" y="2128"/>
                    <a:pt x="11568" y="3008"/>
                  </a:cubicBezTo>
                  <a:cubicBezTo>
                    <a:pt x="12828" y="3901"/>
                    <a:pt x="11475" y="4859"/>
                    <a:pt x="11475" y="4859"/>
                  </a:cubicBezTo>
                  <a:cubicBezTo>
                    <a:pt x="11370" y="4832"/>
                    <a:pt x="11265" y="4820"/>
                    <a:pt x="11186" y="4820"/>
                  </a:cubicBezTo>
                  <a:cubicBezTo>
                    <a:pt x="10530" y="4820"/>
                    <a:pt x="10320" y="5489"/>
                    <a:pt x="9362" y="6080"/>
                  </a:cubicBezTo>
                  <a:cubicBezTo>
                    <a:pt x="9217" y="6171"/>
                    <a:pt x="9086" y="6211"/>
                    <a:pt x="8981" y="6211"/>
                  </a:cubicBezTo>
                  <a:cubicBezTo>
                    <a:pt x="8272" y="6211"/>
                    <a:pt x="8193" y="4570"/>
                    <a:pt x="7773" y="3519"/>
                  </a:cubicBezTo>
                  <a:cubicBezTo>
                    <a:pt x="7405" y="2574"/>
                    <a:pt x="7760" y="1944"/>
                    <a:pt x="8417" y="1944"/>
                  </a:cubicBezTo>
                  <a:close/>
                  <a:moveTo>
                    <a:pt x="7550" y="1"/>
                  </a:moveTo>
                  <a:cubicBezTo>
                    <a:pt x="6407" y="1"/>
                    <a:pt x="5292" y="119"/>
                    <a:pt x="4189" y="342"/>
                  </a:cubicBezTo>
                  <a:cubicBezTo>
                    <a:pt x="4674" y="540"/>
                    <a:pt x="5199" y="933"/>
                    <a:pt x="5476" y="1734"/>
                  </a:cubicBezTo>
                  <a:cubicBezTo>
                    <a:pt x="6066" y="3481"/>
                    <a:pt x="7051" y="3073"/>
                    <a:pt x="6224" y="4543"/>
                  </a:cubicBezTo>
                  <a:cubicBezTo>
                    <a:pt x="5383" y="6014"/>
                    <a:pt x="5725" y="6382"/>
                    <a:pt x="6631" y="6644"/>
                  </a:cubicBezTo>
                  <a:cubicBezTo>
                    <a:pt x="7536" y="6920"/>
                    <a:pt x="8587" y="7301"/>
                    <a:pt x="8443" y="8010"/>
                  </a:cubicBezTo>
                  <a:cubicBezTo>
                    <a:pt x="8417" y="8141"/>
                    <a:pt x="8324" y="8193"/>
                    <a:pt x="8167" y="8193"/>
                  </a:cubicBezTo>
                  <a:cubicBezTo>
                    <a:pt x="7891" y="8193"/>
                    <a:pt x="7445" y="8023"/>
                    <a:pt x="6946" y="7866"/>
                  </a:cubicBezTo>
                  <a:cubicBezTo>
                    <a:pt x="6447" y="7708"/>
                    <a:pt x="5908" y="7537"/>
                    <a:pt x="5449" y="7537"/>
                  </a:cubicBezTo>
                  <a:cubicBezTo>
                    <a:pt x="5187" y="7537"/>
                    <a:pt x="4951" y="7589"/>
                    <a:pt x="4767" y="7734"/>
                  </a:cubicBezTo>
                  <a:cubicBezTo>
                    <a:pt x="3979" y="8338"/>
                    <a:pt x="3979" y="9743"/>
                    <a:pt x="3178" y="9743"/>
                  </a:cubicBezTo>
                  <a:cubicBezTo>
                    <a:pt x="2968" y="9743"/>
                    <a:pt x="2692" y="9638"/>
                    <a:pt x="2325" y="9389"/>
                  </a:cubicBezTo>
                  <a:cubicBezTo>
                    <a:pt x="1340" y="8732"/>
                    <a:pt x="565" y="8233"/>
                    <a:pt x="0" y="8141"/>
                  </a:cubicBezTo>
                  <a:lnTo>
                    <a:pt x="0" y="8141"/>
                  </a:lnTo>
                  <a:lnTo>
                    <a:pt x="6106" y="17279"/>
                  </a:lnTo>
                  <a:lnTo>
                    <a:pt x="9480" y="17279"/>
                  </a:lnTo>
                  <a:lnTo>
                    <a:pt x="9493" y="17319"/>
                  </a:lnTo>
                  <a:lnTo>
                    <a:pt x="11751" y="25760"/>
                  </a:lnTo>
                  <a:lnTo>
                    <a:pt x="15506" y="31379"/>
                  </a:lnTo>
                  <a:cubicBezTo>
                    <a:pt x="16123" y="31038"/>
                    <a:pt x="16714" y="30670"/>
                    <a:pt x="17292" y="30264"/>
                  </a:cubicBezTo>
                  <a:cubicBezTo>
                    <a:pt x="16819" y="30250"/>
                    <a:pt x="16399" y="30093"/>
                    <a:pt x="16044" y="29765"/>
                  </a:cubicBezTo>
                  <a:cubicBezTo>
                    <a:pt x="14377" y="28281"/>
                    <a:pt x="16583" y="26693"/>
                    <a:pt x="17751" y="25918"/>
                  </a:cubicBezTo>
                  <a:cubicBezTo>
                    <a:pt x="18920" y="25144"/>
                    <a:pt x="16753" y="24894"/>
                    <a:pt x="15664" y="23384"/>
                  </a:cubicBezTo>
                  <a:cubicBezTo>
                    <a:pt x="14574" y="21874"/>
                    <a:pt x="17134" y="19839"/>
                    <a:pt x="15480" y="19734"/>
                  </a:cubicBezTo>
                  <a:cubicBezTo>
                    <a:pt x="13838" y="19616"/>
                    <a:pt x="11843" y="19511"/>
                    <a:pt x="11501" y="17751"/>
                  </a:cubicBezTo>
                  <a:cubicBezTo>
                    <a:pt x="11174" y="15992"/>
                    <a:pt x="12907" y="16347"/>
                    <a:pt x="12604" y="14863"/>
                  </a:cubicBezTo>
                  <a:cubicBezTo>
                    <a:pt x="12382" y="13786"/>
                    <a:pt x="13077" y="13354"/>
                    <a:pt x="14048" y="13354"/>
                  </a:cubicBezTo>
                  <a:cubicBezTo>
                    <a:pt x="14430" y="13354"/>
                    <a:pt x="14836" y="13419"/>
                    <a:pt x="15256" y="13537"/>
                  </a:cubicBezTo>
                  <a:cubicBezTo>
                    <a:pt x="15506" y="13603"/>
                    <a:pt x="15729" y="13629"/>
                    <a:pt x="15913" y="13629"/>
                  </a:cubicBezTo>
                  <a:cubicBezTo>
                    <a:pt x="16294" y="13629"/>
                    <a:pt x="16583" y="13524"/>
                    <a:pt x="16884" y="13419"/>
                  </a:cubicBezTo>
                  <a:cubicBezTo>
                    <a:pt x="17187" y="13314"/>
                    <a:pt x="17515" y="13196"/>
                    <a:pt x="17948" y="13196"/>
                  </a:cubicBezTo>
                  <a:cubicBezTo>
                    <a:pt x="18211" y="13196"/>
                    <a:pt x="18512" y="13235"/>
                    <a:pt x="18867" y="13340"/>
                  </a:cubicBezTo>
                  <a:cubicBezTo>
                    <a:pt x="20771" y="13853"/>
                    <a:pt x="19878" y="16190"/>
                    <a:pt x="21966" y="16767"/>
                  </a:cubicBezTo>
                  <a:cubicBezTo>
                    <a:pt x="24066" y="17357"/>
                    <a:pt x="23804" y="17791"/>
                    <a:pt x="23804" y="17791"/>
                  </a:cubicBezTo>
                  <a:cubicBezTo>
                    <a:pt x="23948" y="17844"/>
                    <a:pt x="24079" y="17923"/>
                    <a:pt x="24184" y="18028"/>
                  </a:cubicBezTo>
                  <a:cubicBezTo>
                    <a:pt x="24289" y="16859"/>
                    <a:pt x="24250" y="15691"/>
                    <a:pt x="24105" y="14548"/>
                  </a:cubicBezTo>
                  <a:cubicBezTo>
                    <a:pt x="24027" y="14548"/>
                    <a:pt x="23948" y="14561"/>
                    <a:pt x="23869" y="14561"/>
                  </a:cubicBezTo>
                  <a:cubicBezTo>
                    <a:pt x="23029" y="14561"/>
                    <a:pt x="22596" y="14023"/>
                    <a:pt x="22202" y="13485"/>
                  </a:cubicBezTo>
                  <a:cubicBezTo>
                    <a:pt x="21808" y="12946"/>
                    <a:pt x="21441" y="12408"/>
                    <a:pt x="20692" y="12408"/>
                  </a:cubicBezTo>
                  <a:lnTo>
                    <a:pt x="20560" y="12408"/>
                  </a:lnTo>
                  <a:cubicBezTo>
                    <a:pt x="20455" y="12421"/>
                    <a:pt x="20377" y="12421"/>
                    <a:pt x="20285" y="12421"/>
                  </a:cubicBezTo>
                  <a:cubicBezTo>
                    <a:pt x="18932" y="12421"/>
                    <a:pt x="19536" y="11279"/>
                    <a:pt x="18736" y="10098"/>
                  </a:cubicBezTo>
                  <a:cubicBezTo>
                    <a:pt x="17896" y="8850"/>
                    <a:pt x="15046" y="9520"/>
                    <a:pt x="15624" y="8260"/>
                  </a:cubicBezTo>
                  <a:cubicBezTo>
                    <a:pt x="16202" y="6985"/>
                    <a:pt x="17791" y="7983"/>
                    <a:pt x="18539" y="7078"/>
                  </a:cubicBezTo>
                  <a:cubicBezTo>
                    <a:pt x="18789" y="6763"/>
                    <a:pt x="19143" y="6658"/>
                    <a:pt x="19498" y="6658"/>
                  </a:cubicBezTo>
                  <a:cubicBezTo>
                    <a:pt x="20180" y="6658"/>
                    <a:pt x="20849" y="7025"/>
                    <a:pt x="20849" y="7025"/>
                  </a:cubicBezTo>
                  <a:lnTo>
                    <a:pt x="20876" y="7025"/>
                  </a:lnTo>
                  <a:cubicBezTo>
                    <a:pt x="20981" y="7025"/>
                    <a:pt x="21073" y="7038"/>
                    <a:pt x="21178" y="7064"/>
                  </a:cubicBezTo>
                  <a:cubicBezTo>
                    <a:pt x="19839" y="5161"/>
                    <a:pt x="18080" y="3507"/>
                    <a:pt x="15965" y="2285"/>
                  </a:cubicBezTo>
                  <a:cubicBezTo>
                    <a:pt x="15466" y="1996"/>
                    <a:pt x="14955" y="1721"/>
                    <a:pt x="14416" y="1485"/>
                  </a:cubicBezTo>
                  <a:cubicBezTo>
                    <a:pt x="14036" y="1314"/>
                    <a:pt x="13642" y="1156"/>
                    <a:pt x="13248" y="1012"/>
                  </a:cubicBezTo>
                  <a:cubicBezTo>
                    <a:pt x="11358" y="316"/>
                    <a:pt x="9441" y="1"/>
                    <a:pt x="7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6799189" y="1704127"/>
              <a:ext cx="401223" cy="326826"/>
            </a:xfrm>
            <a:custGeom>
              <a:avLst/>
              <a:gdLst/>
              <a:ahLst/>
              <a:cxnLst/>
              <a:rect l="l" t="t" r="r" b="b"/>
              <a:pathLst>
                <a:path w="11541" h="9401" extrusionOk="0">
                  <a:moveTo>
                    <a:pt x="7143" y="0"/>
                  </a:moveTo>
                  <a:cubicBezTo>
                    <a:pt x="6736" y="79"/>
                    <a:pt x="6315" y="184"/>
                    <a:pt x="5909" y="303"/>
                  </a:cubicBezTo>
                  <a:cubicBezTo>
                    <a:pt x="5055" y="539"/>
                    <a:pt x="4228" y="854"/>
                    <a:pt x="3414" y="1234"/>
                  </a:cubicBezTo>
                  <a:cubicBezTo>
                    <a:pt x="2207" y="1799"/>
                    <a:pt x="1051" y="2521"/>
                    <a:pt x="1" y="3375"/>
                  </a:cubicBezTo>
                  <a:lnTo>
                    <a:pt x="2954" y="7799"/>
                  </a:lnTo>
                  <a:cubicBezTo>
                    <a:pt x="3519" y="7891"/>
                    <a:pt x="4294" y="8390"/>
                    <a:pt x="5279" y="9047"/>
                  </a:cubicBezTo>
                  <a:cubicBezTo>
                    <a:pt x="5646" y="9296"/>
                    <a:pt x="5922" y="9401"/>
                    <a:pt x="6132" y="9401"/>
                  </a:cubicBezTo>
                  <a:cubicBezTo>
                    <a:pt x="6933" y="9401"/>
                    <a:pt x="6933" y="7996"/>
                    <a:pt x="7721" y="7392"/>
                  </a:cubicBezTo>
                  <a:cubicBezTo>
                    <a:pt x="7905" y="7247"/>
                    <a:pt x="8141" y="7195"/>
                    <a:pt x="8403" y="7195"/>
                  </a:cubicBezTo>
                  <a:cubicBezTo>
                    <a:pt x="8862" y="7195"/>
                    <a:pt x="9401" y="7366"/>
                    <a:pt x="9900" y="7524"/>
                  </a:cubicBezTo>
                  <a:cubicBezTo>
                    <a:pt x="10399" y="7681"/>
                    <a:pt x="10845" y="7851"/>
                    <a:pt x="11121" y="7851"/>
                  </a:cubicBezTo>
                  <a:cubicBezTo>
                    <a:pt x="11278" y="7851"/>
                    <a:pt x="11371" y="7799"/>
                    <a:pt x="11397" y="7668"/>
                  </a:cubicBezTo>
                  <a:cubicBezTo>
                    <a:pt x="11541" y="6959"/>
                    <a:pt x="10490" y="6578"/>
                    <a:pt x="9585" y="6302"/>
                  </a:cubicBezTo>
                  <a:cubicBezTo>
                    <a:pt x="8679" y="6040"/>
                    <a:pt x="8337" y="5672"/>
                    <a:pt x="9178" y="4201"/>
                  </a:cubicBezTo>
                  <a:cubicBezTo>
                    <a:pt x="10005" y="2731"/>
                    <a:pt x="9020" y="3139"/>
                    <a:pt x="8430" y="1392"/>
                  </a:cubicBezTo>
                  <a:cubicBezTo>
                    <a:pt x="8153" y="591"/>
                    <a:pt x="7628" y="198"/>
                    <a:pt x="7143" y="0"/>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7290314" y="2150996"/>
              <a:ext cx="452362" cy="593369"/>
            </a:xfrm>
            <a:custGeom>
              <a:avLst/>
              <a:gdLst/>
              <a:ahLst/>
              <a:cxnLst/>
              <a:rect l="l" t="t" r="r" b="b"/>
              <a:pathLst>
                <a:path w="13012" h="17068" extrusionOk="0">
                  <a:moveTo>
                    <a:pt x="6775" y="0"/>
                  </a:moveTo>
                  <a:cubicBezTo>
                    <a:pt x="6342" y="0"/>
                    <a:pt x="6014" y="118"/>
                    <a:pt x="5711" y="223"/>
                  </a:cubicBezTo>
                  <a:cubicBezTo>
                    <a:pt x="5410" y="328"/>
                    <a:pt x="5121" y="433"/>
                    <a:pt x="4740" y="433"/>
                  </a:cubicBezTo>
                  <a:cubicBezTo>
                    <a:pt x="4556" y="433"/>
                    <a:pt x="4333" y="407"/>
                    <a:pt x="4083" y="341"/>
                  </a:cubicBezTo>
                  <a:cubicBezTo>
                    <a:pt x="3663" y="223"/>
                    <a:pt x="3257" y="158"/>
                    <a:pt x="2875" y="158"/>
                  </a:cubicBezTo>
                  <a:cubicBezTo>
                    <a:pt x="1904" y="158"/>
                    <a:pt x="1209" y="590"/>
                    <a:pt x="1431" y="1667"/>
                  </a:cubicBezTo>
                  <a:cubicBezTo>
                    <a:pt x="1734" y="3151"/>
                    <a:pt x="1" y="2796"/>
                    <a:pt x="328" y="4555"/>
                  </a:cubicBezTo>
                  <a:cubicBezTo>
                    <a:pt x="670" y="6315"/>
                    <a:pt x="2665" y="6420"/>
                    <a:pt x="4307" y="6538"/>
                  </a:cubicBezTo>
                  <a:cubicBezTo>
                    <a:pt x="5961" y="6643"/>
                    <a:pt x="3401" y="8678"/>
                    <a:pt x="4491" y="10188"/>
                  </a:cubicBezTo>
                  <a:cubicBezTo>
                    <a:pt x="5580" y="11698"/>
                    <a:pt x="7747" y="11948"/>
                    <a:pt x="6578" y="12722"/>
                  </a:cubicBezTo>
                  <a:cubicBezTo>
                    <a:pt x="5410" y="13497"/>
                    <a:pt x="3204" y="15085"/>
                    <a:pt x="4871" y="16569"/>
                  </a:cubicBezTo>
                  <a:cubicBezTo>
                    <a:pt x="5226" y="16897"/>
                    <a:pt x="5646" y="17054"/>
                    <a:pt x="6119" y="17068"/>
                  </a:cubicBezTo>
                  <a:cubicBezTo>
                    <a:pt x="7983" y="15729"/>
                    <a:pt x="9585" y="13996"/>
                    <a:pt x="10779" y="11948"/>
                  </a:cubicBezTo>
                  <a:cubicBezTo>
                    <a:pt x="11278" y="11081"/>
                    <a:pt x="11712" y="10175"/>
                    <a:pt x="12066" y="9203"/>
                  </a:cubicBezTo>
                  <a:cubicBezTo>
                    <a:pt x="12591" y="7759"/>
                    <a:pt x="12893" y="6302"/>
                    <a:pt x="13011" y="4832"/>
                  </a:cubicBezTo>
                  <a:cubicBezTo>
                    <a:pt x="12906" y="4727"/>
                    <a:pt x="12775" y="4648"/>
                    <a:pt x="12631" y="4595"/>
                  </a:cubicBezTo>
                  <a:cubicBezTo>
                    <a:pt x="12631" y="4595"/>
                    <a:pt x="12893" y="4161"/>
                    <a:pt x="10793" y="3571"/>
                  </a:cubicBezTo>
                  <a:cubicBezTo>
                    <a:pt x="8705" y="2994"/>
                    <a:pt x="9598" y="657"/>
                    <a:pt x="7694" y="144"/>
                  </a:cubicBezTo>
                  <a:cubicBezTo>
                    <a:pt x="7339" y="39"/>
                    <a:pt x="7038" y="0"/>
                    <a:pt x="67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7424959" y="1923668"/>
              <a:ext cx="314971" cy="274817"/>
            </a:xfrm>
            <a:custGeom>
              <a:avLst/>
              <a:gdLst/>
              <a:ahLst/>
              <a:cxnLst/>
              <a:rect l="l" t="t" r="r" b="b"/>
              <a:pathLst>
                <a:path w="9060" h="7905" extrusionOk="0">
                  <a:moveTo>
                    <a:pt x="4452" y="1"/>
                  </a:moveTo>
                  <a:cubicBezTo>
                    <a:pt x="4097" y="1"/>
                    <a:pt x="3743" y="106"/>
                    <a:pt x="3493" y="421"/>
                  </a:cubicBezTo>
                  <a:cubicBezTo>
                    <a:pt x="2745" y="1326"/>
                    <a:pt x="1156" y="328"/>
                    <a:pt x="578" y="1603"/>
                  </a:cubicBezTo>
                  <a:cubicBezTo>
                    <a:pt x="0" y="2863"/>
                    <a:pt x="2850" y="2193"/>
                    <a:pt x="3690" y="3441"/>
                  </a:cubicBezTo>
                  <a:cubicBezTo>
                    <a:pt x="4490" y="4622"/>
                    <a:pt x="3886" y="5764"/>
                    <a:pt x="5239" y="5764"/>
                  </a:cubicBezTo>
                  <a:cubicBezTo>
                    <a:pt x="5331" y="5764"/>
                    <a:pt x="5409" y="5764"/>
                    <a:pt x="5514" y="5751"/>
                  </a:cubicBezTo>
                  <a:lnTo>
                    <a:pt x="5646" y="5751"/>
                  </a:lnTo>
                  <a:cubicBezTo>
                    <a:pt x="6395" y="5751"/>
                    <a:pt x="6762" y="6289"/>
                    <a:pt x="7156" y="6828"/>
                  </a:cubicBezTo>
                  <a:cubicBezTo>
                    <a:pt x="7550" y="7366"/>
                    <a:pt x="7983" y="7904"/>
                    <a:pt x="8823" y="7904"/>
                  </a:cubicBezTo>
                  <a:cubicBezTo>
                    <a:pt x="8902" y="7904"/>
                    <a:pt x="8981" y="7891"/>
                    <a:pt x="9059" y="7891"/>
                  </a:cubicBezTo>
                  <a:cubicBezTo>
                    <a:pt x="8994" y="7406"/>
                    <a:pt x="8915" y="6946"/>
                    <a:pt x="8810" y="6473"/>
                  </a:cubicBezTo>
                  <a:cubicBezTo>
                    <a:pt x="8639" y="5725"/>
                    <a:pt x="8429" y="4990"/>
                    <a:pt x="8167" y="4267"/>
                  </a:cubicBezTo>
                  <a:cubicBezTo>
                    <a:pt x="7655" y="2902"/>
                    <a:pt x="6985" y="1603"/>
                    <a:pt x="6145" y="407"/>
                  </a:cubicBezTo>
                  <a:lnTo>
                    <a:pt x="6132" y="407"/>
                  </a:lnTo>
                  <a:cubicBezTo>
                    <a:pt x="6027" y="381"/>
                    <a:pt x="5935" y="368"/>
                    <a:pt x="5830" y="368"/>
                  </a:cubicBezTo>
                  <a:lnTo>
                    <a:pt x="5803" y="368"/>
                  </a:lnTo>
                  <a:cubicBezTo>
                    <a:pt x="5803" y="368"/>
                    <a:pt x="5134" y="1"/>
                    <a:pt x="445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7159320" y="1759786"/>
              <a:ext cx="188531" cy="148412"/>
            </a:xfrm>
            <a:custGeom>
              <a:avLst/>
              <a:gdLst/>
              <a:ahLst/>
              <a:cxnLst/>
              <a:rect l="l" t="t" r="r" b="b"/>
              <a:pathLst>
                <a:path w="5423" h="4269" extrusionOk="0">
                  <a:moveTo>
                    <a:pt x="1012" y="1"/>
                  </a:moveTo>
                  <a:cubicBezTo>
                    <a:pt x="355" y="1"/>
                    <a:pt x="0" y="631"/>
                    <a:pt x="368" y="1576"/>
                  </a:cubicBezTo>
                  <a:cubicBezTo>
                    <a:pt x="788" y="2627"/>
                    <a:pt x="867" y="4268"/>
                    <a:pt x="1576" y="4268"/>
                  </a:cubicBezTo>
                  <a:cubicBezTo>
                    <a:pt x="1681" y="4268"/>
                    <a:pt x="1812" y="4228"/>
                    <a:pt x="1957" y="4137"/>
                  </a:cubicBezTo>
                  <a:cubicBezTo>
                    <a:pt x="2915" y="3546"/>
                    <a:pt x="3125" y="2877"/>
                    <a:pt x="3781" y="2877"/>
                  </a:cubicBezTo>
                  <a:cubicBezTo>
                    <a:pt x="3860" y="2877"/>
                    <a:pt x="3965" y="2889"/>
                    <a:pt x="4070" y="2916"/>
                  </a:cubicBezTo>
                  <a:cubicBezTo>
                    <a:pt x="4070" y="2916"/>
                    <a:pt x="5423" y="1958"/>
                    <a:pt x="4163" y="1065"/>
                  </a:cubicBezTo>
                  <a:cubicBezTo>
                    <a:pt x="2889" y="185"/>
                    <a:pt x="2731" y="684"/>
                    <a:pt x="1681" y="172"/>
                  </a:cubicBezTo>
                  <a:cubicBezTo>
                    <a:pt x="1432" y="53"/>
                    <a:pt x="1208" y="1"/>
                    <a:pt x="101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7895086" y="2910438"/>
              <a:ext cx="52843" cy="58023"/>
            </a:xfrm>
            <a:custGeom>
              <a:avLst/>
              <a:gdLst/>
              <a:ahLst/>
              <a:cxnLst/>
              <a:rect l="l" t="t" r="r" b="b"/>
              <a:pathLst>
                <a:path w="1520" h="1669" extrusionOk="0">
                  <a:moveTo>
                    <a:pt x="884" y="1"/>
                  </a:moveTo>
                  <a:cubicBezTo>
                    <a:pt x="875" y="1"/>
                    <a:pt x="864" y="1"/>
                    <a:pt x="854" y="2"/>
                  </a:cubicBezTo>
                  <a:cubicBezTo>
                    <a:pt x="184" y="54"/>
                    <a:pt x="0" y="356"/>
                    <a:pt x="79" y="606"/>
                  </a:cubicBezTo>
                  <a:cubicBezTo>
                    <a:pt x="158" y="855"/>
                    <a:pt x="802" y="1669"/>
                    <a:pt x="802" y="1669"/>
                  </a:cubicBezTo>
                  <a:lnTo>
                    <a:pt x="1392" y="1236"/>
                  </a:lnTo>
                  <a:cubicBezTo>
                    <a:pt x="1392" y="1236"/>
                    <a:pt x="1519" y="1"/>
                    <a:pt x="88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7915145" y="2946593"/>
              <a:ext cx="391176" cy="243703"/>
            </a:xfrm>
            <a:custGeom>
              <a:avLst/>
              <a:gdLst/>
              <a:ahLst/>
              <a:cxnLst/>
              <a:rect l="l" t="t" r="r" b="b"/>
              <a:pathLst>
                <a:path w="11252" h="7010" extrusionOk="0">
                  <a:moveTo>
                    <a:pt x="783" y="0"/>
                  </a:moveTo>
                  <a:cubicBezTo>
                    <a:pt x="147" y="0"/>
                    <a:pt x="1" y="511"/>
                    <a:pt x="1" y="511"/>
                  </a:cubicBezTo>
                  <a:cubicBezTo>
                    <a:pt x="1" y="511"/>
                    <a:pt x="198" y="6944"/>
                    <a:pt x="1865" y="7010"/>
                  </a:cubicBezTo>
                  <a:lnTo>
                    <a:pt x="2128" y="7010"/>
                  </a:lnTo>
                  <a:cubicBezTo>
                    <a:pt x="3218" y="6971"/>
                    <a:pt x="4977" y="6472"/>
                    <a:pt x="5935" y="6130"/>
                  </a:cubicBezTo>
                  <a:cubicBezTo>
                    <a:pt x="6054" y="6090"/>
                    <a:pt x="6159" y="6052"/>
                    <a:pt x="6250" y="6012"/>
                  </a:cubicBezTo>
                  <a:cubicBezTo>
                    <a:pt x="7091" y="5658"/>
                    <a:pt x="7813" y="5290"/>
                    <a:pt x="8429" y="4935"/>
                  </a:cubicBezTo>
                  <a:cubicBezTo>
                    <a:pt x="8600" y="4830"/>
                    <a:pt x="8757" y="4739"/>
                    <a:pt x="8915" y="4646"/>
                  </a:cubicBezTo>
                  <a:cubicBezTo>
                    <a:pt x="10503" y="3636"/>
                    <a:pt x="11252" y="2769"/>
                    <a:pt x="11252" y="2769"/>
                  </a:cubicBezTo>
                  <a:cubicBezTo>
                    <a:pt x="11252" y="2769"/>
                    <a:pt x="9125" y="372"/>
                    <a:pt x="7739" y="372"/>
                  </a:cubicBezTo>
                  <a:cubicBezTo>
                    <a:pt x="7693" y="372"/>
                    <a:pt x="7648" y="374"/>
                    <a:pt x="7603" y="380"/>
                  </a:cubicBezTo>
                  <a:cubicBezTo>
                    <a:pt x="5639" y="620"/>
                    <a:pt x="3371" y="3965"/>
                    <a:pt x="2848" y="3965"/>
                  </a:cubicBezTo>
                  <a:cubicBezTo>
                    <a:pt x="2829" y="3965"/>
                    <a:pt x="2812" y="3960"/>
                    <a:pt x="2798" y="3951"/>
                  </a:cubicBezTo>
                  <a:cubicBezTo>
                    <a:pt x="2325" y="3662"/>
                    <a:pt x="1039" y="25"/>
                    <a:pt x="1039" y="25"/>
                  </a:cubicBezTo>
                  <a:cubicBezTo>
                    <a:pt x="945" y="8"/>
                    <a:pt x="860" y="0"/>
                    <a:pt x="7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8011931" y="4114558"/>
              <a:ext cx="143823" cy="73458"/>
            </a:xfrm>
            <a:custGeom>
              <a:avLst/>
              <a:gdLst/>
              <a:ahLst/>
              <a:cxnLst/>
              <a:rect l="l" t="t" r="r" b="b"/>
              <a:pathLst>
                <a:path w="4137" h="2113" extrusionOk="0">
                  <a:moveTo>
                    <a:pt x="2856" y="0"/>
                  </a:moveTo>
                  <a:cubicBezTo>
                    <a:pt x="2683" y="0"/>
                    <a:pt x="2545" y="80"/>
                    <a:pt x="2495" y="301"/>
                  </a:cubicBezTo>
                  <a:cubicBezTo>
                    <a:pt x="2311" y="1115"/>
                    <a:pt x="1234" y="1470"/>
                    <a:pt x="618" y="1561"/>
                  </a:cubicBezTo>
                  <a:cubicBezTo>
                    <a:pt x="0" y="1666"/>
                    <a:pt x="0" y="2113"/>
                    <a:pt x="0" y="2113"/>
                  </a:cubicBezTo>
                  <a:lnTo>
                    <a:pt x="3834" y="2113"/>
                  </a:lnTo>
                  <a:cubicBezTo>
                    <a:pt x="4136" y="1969"/>
                    <a:pt x="4005" y="551"/>
                    <a:pt x="4005" y="551"/>
                  </a:cubicBezTo>
                  <a:cubicBezTo>
                    <a:pt x="4005" y="551"/>
                    <a:pt x="3310" y="0"/>
                    <a:pt x="2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8051633" y="3383311"/>
              <a:ext cx="171148" cy="758120"/>
            </a:xfrm>
            <a:custGeom>
              <a:avLst/>
              <a:gdLst/>
              <a:ahLst/>
              <a:cxnLst/>
              <a:rect l="l" t="t" r="r" b="b"/>
              <a:pathLst>
                <a:path w="4923" h="21807" extrusionOk="0">
                  <a:moveTo>
                    <a:pt x="119" y="1"/>
                  </a:moveTo>
                  <a:cubicBezTo>
                    <a:pt x="119" y="1"/>
                    <a:pt x="1" y="2128"/>
                    <a:pt x="53" y="4438"/>
                  </a:cubicBezTo>
                  <a:cubicBezTo>
                    <a:pt x="66" y="5370"/>
                    <a:pt x="119" y="6329"/>
                    <a:pt x="211" y="7182"/>
                  </a:cubicBezTo>
                  <a:cubicBezTo>
                    <a:pt x="618" y="11252"/>
                    <a:pt x="762" y="16176"/>
                    <a:pt x="828" y="17134"/>
                  </a:cubicBezTo>
                  <a:cubicBezTo>
                    <a:pt x="920" y="18775"/>
                    <a:pt x="1248" y="21414"/>
                    <a:pt x="1248" y="21414"/>
                  </a:cubicBezTo>
                  <a:cubicBezTo>
                    <a:pt x="1248" y="21414"/>
                    <a:pt x="1667" y="21807"/>
                    <a:pt x="2491" y="21807"/>
                  </a:cubicBezTo>
                  <a:cubicBezTo>
                    <a:pt x="2688" y="21807"/>
                    <a:pt x="2909" y="21784"/>
                    <a:pt x="3152" y="21729"/>
                  </a:cubicBezTo>
                  <a:cubicBezTo>
                    <a:pt x="3152" y="21729"/>
                    <a:pt x="4201" y="17935"/>
                    <a:pt x="4424" y="13944"/>
                  </a:cubicBezTo>
                  <a:cubicBezTo>
                    <a:pt x="4438" y="13878"/>
                    <a:pt x="4438" y="13812"/>
                    <a:pt x="4438" y="13746"/>
                  </a:cubicBezTo>
                  <a:cubicBezTo>
                    <a:pt x="4464" y="13221"/>
                    <a:pt x="4490" y="12617"/>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8051633" y="3383311"/>
              <a:ext cx="171148" cy="415824"/>
            </a:xfrm>
            <a:custGeom>
              <a:avLst/>
              <a:gdLst/>
              <a:ahLst/>
              <a:cxnLst/>
              <a:rect l="l" t="t" r="r" b="b"/>
              <a:pathLst>
                <a:path w="4923" h="11961" extrusionOk="0">
                  <a:moveTo>
                    <a:pt x="119" y="1"/>
                  </a:moveTo>
                  <a:cubicBezTo>
                    <a:pt x="119" y="1"/>
                    <a:pt x="1" y="2128"/>
                    <a:pt x="53" y="4438"/>
                  </a:cubicBezTo>
                  <a:cubicBezTo>
                    <a:pt x="1274" y="6539"/>
                    <a:pt x="3598" y="10411"/>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7989091" y="3103766"/>
              <a:ext cx="141528" cy="86530"/>
            </a:xfrm>
            <a:custGeom>
              <a:avLst/>
              <a:gdLst/>
              <a:ahLst/>
              <a:cxnLst/>
              <a:rect l="l" t="t" r="r" b="b"/>
              <a:pathLst>
                <a:path w="4071" h="2489" extrusionOk="0">
                  <a:moveTo>
                    <a:pt x="3442" y="1"/>
                  </a:moveTo>
                  <a:cubicBezTo>
                    <a:pt x="2868" y="1"/>
                    <a:pt x="2232" y="1191"/>
                    <a:pt x="1826" y="1675"/>
                  </a:cubicBezTo>
                  <a:cubicBezTo>
                    <a:pt x="1380" y="2213"/>
                    <a:pt x="172" y="2462"/>
                    <a:pt x="1" y="2489"/>
                  </a:cubicBezTo>
                  <a:cubicBezTo>
                    <a:pt x="1091" y="2450"/>
                    <a:pt x="2850" y="1951"/>
                    <a:pt x="3808" y="1609"/>
                  </a:cubicBezTo>
                  <a:cubicBezTo>
                    <a:pt x="3979" y="1058"/>
                    <a:pt x="4071" y="467"/>
                    <a:pt x="3769" y="152"/>
                  </a:cubicBezTo>
                  <a:cubicBezTo>
                    <a:pt x="3664" y="46"/>
                    <a:pt x="3554"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8362432" y="3511316"/>
              <a:ext cx="50235" cy="100645"/>
            </a:xfrm>
            <a:custGeom>
              <a:avLst/>
              <a:gdLst/>
              <a:ahLst/>
              <a:cxnLst/>
              <a:rect l="l" t="t" r="r" b="b"/>
              <a:pathLst>
                <a:path w="1445" h="2895" extrusionOk="0">
                  <a:moveTo>
                    <a:pt x="735" y="1"/>
                  </a:moveTo>
                  <a:cubicBezTo>
                    <a:pt x="555" y="1"/>
                    <a:pt x="380" y="60"/>
                    <a:pt x="368" y="284"/>
                  </a:cubicBezTo>
                  <a:cubicBezTo>
                    <a:pt x="342" y="743"/>
                    <a:pt x="0" y="1373"/>
                    <a:pt x="79" y="1570"/>
                  </a:cubicBezTo>
                  <a:cubicBezTo>
                    <a:pt x="142" y="1745"/>
                    <a:pt x="299" y="2217"/>
                    <a:pt x="394" y="2217"/>
                  </a:cubicBezTo>
                  <a:cubicBezTo>
                    <a:pt x="399" y="2217"/>
                    <a:pt x="403" y="2216"/>
                    <a:pt x="408" y="2213"/>
                  </a:cubicBezTo>
                  <a:cubicBezTo>
                    <a:pt x="487" y="2167"/>
                    <a:pt x="448" y="1694"/>
                    <a:pt x="524" y="1694"/>
                  </a:cubicBezTo>
                  <a:cubicBezTo>
                    <a:pt x="535" y="1694"/>
                    <a:pt x="548" y="1704"/>
                    <a:pt x="565" y="1728"/>
                  </a:cubicBezTo>
                  <a:cubicBezTo>
                    <a:pt x="673" y="1897"/>
                    <a:pt x="682" y="2895"/>
                    <a:pt x="825" y="2895"/>
                  </a:cubicBezTo>
                  <a:cubicBezTo>
                    <a:pt x="838" y="2895"/>
                    <a:pt x="852" y="2887"/>
                    <a:pt x="867" y="2870"/>
                  </a:cubicBezTo>
                  <a:cubicBezTo>
                    <a:pt x="1051" y="2647"/>
                    <a:pt x="1339" y="1767"/>
                    <a:pt x="1392" y="1504"/>
                  </a:cubicBezTo>
                  <a:cubicBezTo>
                    <a:pt x="1444" y="1241"/>
                    <a:pt x="1143" y="74"/>
                    <a:pt x="1143" y="74"/>
                  </a:cubicBezTo>
                  <a:cubicBezTo>
                    <a:pt x="1143" y="74"/>
                    <a:pt x="936" y="1"/>
                    <a:pt x="735"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8391183" y="4067486"/>
              <a:ext cx="115524" cy="121017"/>
            </a:xfrm>
            <a:custGeom>
              <a:avLst/>
              <a:gdLst/>
              <a:ahLst/>
              <a:cxnLst/>
              <a:rect l="l" t="t" r="r" b="b"/>
              <a:pathLst>
                <a:path w="3323" h="3481" extrusionOk="0">
                  <a:moveTo>
                    <a:pt x="2417" y="1"/>
                  </a:moveTo>
                  <a:lnTo>
                    <a:pt x="1288" y="263"/>
                  </a:lnTo>
                  <a:cubicBezTo>
                    <a:pt x="1288" y="263"/>
                    <a:pt x="1195" y="1051"/>
                    <a:pt x="1235" y="1642"/>
                  </a:cubicBezTo>
                  <a:cubicBezTo>
                    <a:pt x="1261" y="2233"/>
                    <a:pt x="1064" y="2863"/>
                    <a:pt x="526" y="2981"/>
                  </a:cubicBezTo>
                  <a:cubicBezTo>
                    <a:pt x="1" y="3099"/>
                    <a:pt x="224" y="3480"/>
                    <a:pt x="224" y="3480"/>
                  </a:cubicBezTo>
                  <a:lnTo>
                    <a:pt x="1642" y="3480"/>
                  </a:lnTo>
                  <a:cubicBezTo>
                    <a:pt x="1944" y="3480"/>
                    <a:pt x="2285" y="3178"/>
                    <a:pt x="2364" y="2640"/>
                  </a:cubicBezTo>
                  <a:cubicBezTo>
                    <a:pt x="2443" y="2101"/>
                    <a:pt x="3059" y="1800"/>
                    <a:pt x="3191" y="1366"/>
                  </a:cubicBezTo>
                  <a:cubicBezTo>
                    <a:pt x="3322" y="920"/>
                    <a:pt x="2639" y="289"/>
                    <a:pt x="2639" y="289"/>
                  </a:cubicBezTo>
                  <a:lnTo>
                    <a:pt x="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8082226" y="3375106"/>
              <a:ext cx="400736" cy="720713"/>
            </a:xfrm>
            <a:custGeom>
              <a:avLst/>
              <a:gdLst/>
              <a:ahLst/>
              <a:cxnLst/>
              <a:rect l="l" t="t" r="r" b="b"/>
              <a:pathLst>
                <a:path w="11527" h="20731" extrusionOk="0">
                  <a:moveTo>
                    <a:pt x="5895" y="0"/>
                  </a:moveTo>
                  <a:lnTo>
                    <a:pt x="0" y="1471"/>
                  </a:lnTo>
                  <a:cubicBezTo>
                    <a:pt x="0" y="1471"/>
                    <a:pt x="4489" y="11094"/>
                    <a:pt x="6892" y="15321"/>
                  </a:cubicBezTo>
                  <a:cubicBezTo>
                    <a:pt x="9282" y="19549"/>
                    <a:pt x="10030" y="20731"/>
                    <a:pt x="10030" y="20731"/>
                  </a:cubicBezTo>
                  <a:cubicBezTo>
                    <a:pt x="10030" y="20731"/>
                    <a:pt x="11409" y="20193"/>
                    <a:pt x="11526" y="19825"/>
                  </a:cubicBezTo>
                  <a:cubicBezTo>
                    <a:pt x="11526" y="19825"/>
                    <a:pt x="10621" y="11659"/>
                    <a:pt x="9006" y="9676"/>
                  </a:cubicBezTo>
                  <a:cubicBezTo>
                    <a:pt x="8100" y="8547"/>
                    <a:pt x="7036" y="5173"/>
                    <a:pt x="6997" y="4004"/>
                  </a:cubicBezTo>
                  <a:cubicBezTo>
                    <a:pt x="6945" y="2823"/>
                    <a:pt x="5895" y="0"/>
                    <a:pt x="5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8047079" y="2950591"/>
              <a:ext cx="329989" cy="536076"/>
            </a:xfrm>
            <a:custGeom>
              <a:avLst/>
              <a:gdLst/>
              <a:ahLst/>
              <a:cxnLst/>
              <a:rect l="l" t="t" r="r" b="b"/>
              <a:pathLst>
                <a:path w="9492" h="15420" extrusionOk="0">
                  <a:moveTo>
                    <a:pt x="5046" y="1"/>
                  </a:moveTo>
                  <a:cubicBezTo>
                    <a:pt x="4023" y="1"/>
                    <a:pt x="3572" y="422"/>
                    <a:pt x="3572" y="422"/>
                  </a:cubicBezTo>
                  <a:cubicBezTo>
                    <a:pt x="3572" y="422"/>
                    <a:pt x="2061" y="1131"/>
                    <a:pt x="1379" y="3180"/>
                  </a:cubicBezTo>
                  <a:cubicBezTo>
                    <a:pt x="1" y="7288"/>
                    <a:pt x="171" y="13183"/>
                    <a:pt x="171" y="13183"/>
                  </a:cubicBezTo>
                  <a:cubicBezTo>
                    <a:pt x="171" y="13183"/>
                    <a:pt x="1629" y="14758"/>
                    <a:pt x="4123" y="15231"/>
                  </a:cubicBezTo>
                  <a:cubicBezTo>
                    <a:pt x="4618" y="15326"/>
                    <a:pt x="5346" y="15419"/>
                    <a:pt x="6045" y="15419"/>
                  </a:cubicBezTo>
                  <a:cubicBezTo>
                    <a:pt x="6884" y="15419"/>
                    <a:pt x="7681" y="15286"/>
                    <a:pt x="7982" y="14863"/>
                  </a:cubicBezTo>
                  <a:cubicBezTo>
                    <a:pt x="8113" y="14680"/>
                    <a:pt x="8113" y="14417"/>
                    <a:pt x="8087" y="13983"/>
                  </a:cubicBezTo>
                  <a:cubicBezTo>
                    <a:pt x="8008" y="12894"/>
                    <a:pt x="7732" y="10767"/>
                    <a:pt x="8980" y="6501"/>
                  </a:cubicBezTo>
                  <a:cubicBezTo>
                    <a:pt x="9098" y="6107"/>
                    <a:pt x="9176" y="5727"/>
                    <a:pt x="9229" y="5359"/>
                  </a:cubicBezTo>
                  <a:cubicBezTo>
                    <a:pt x="9491" y="3180"/>
                    <a:pt x="9465" y="1538"/>
                    <a:pt x="7575" y="659"/>
                  </a:cubicBezTo>
                  <a:cubicBezTo>
                    <a:pt x="6502" y="157"/>
                    <a:pt x="5668" y="1"/>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8175327" y="2862114"/>
              <a:ext cx="83540" cy="111178"/>
            </a:xfrm>
            <a:custGeom>
              <a:avLst/>
              <a:gdLst/>
              <a:ahLst/>
              <a:cxnLst/>
              <a:rect l="l" t="t" r="r" b="b"/>
              <a:pathLst>
                <a:path w="2403" h="3198" extrusionOk="0">
                  <a:moveTo>
                    <a:pt x="2047" y="0"/>
                  </a:moveTo>
                  <a:lnTo>
                    <a:pt x="1090" y="630"/>
                  </a:lnTo>
                  <a:lnTo>
                    <a:pt x="79" y="1299"/>
                  </a:lnTo>
                  <a:cubicBezTo>
                    <a:pt x="79" y="1299"/>
                    <a:pt x="40" y="1693"/>
                    <a:pt x="27" y="2101"/>
                  </a:cubicBezTo>
                  <a:cubicBezTo>
                    <a:pt x="14" y="2521"/>
                    <a:pt x="0" y="2941"/>
                    <a:pt x="67" y="2980"/>
                  </a:cubicBezTo>
                  <a:cubicBezTo>
                    <a:pt x="379" y="3134"/>
                    <a:pt x="699" y="3198"/>
                    <a:pt x="1000" y="3198"/>
                  </a:cubicBezTo>
                  <a:cubicBezTo>
                    <a:pt x="1467" y="3198"/>
                    <a:pt x="1891" y="3044"/>
                    <a:pt x="2179" y="2836"/>
                  </a:cubicBezTo>
                  <a:cubicBezTo>
                    <a:pt x="2403" y="2679"/>
                    <a:pt x="1930" y="2180"/>
                    <a:pt x="2047"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8176231" y="2884016"/>
              <a:ext cx="64385" cy="51139"/>
            </a:xfrm>
            <a:custGeom>
              <a:avLst/>
              <a:gdLst/>
              <a:ahLst/>
              <a:cxnLst/>
              <a:rect l="l" t="t" r="r" b="b"/>
              <a:pathLst>
                <a:path w="1852" h="1471" extrusionOk="0">
                  <a:moveTo>
                    <a:pt x="1064" y="0"/>
                  </a:moveTo>
                  <a:lnTo>
                    <a:pt x="53" y="617"/>
                  </a:lnTo>
                  <a:cubicBezTo>
                    <a:pt x="53" y="617"/>
                    <a:pt x="14" y="1063"/>
                    <a:pt x="1" y="1471"/>
                  </a:cubicBezTo>
                  <a:cubicBezTo>
                    <a:pt x="1195" y="1247"/>
                    <a:pt x="1851" y="263"/>
                    <a:pt x="1851" y="263"/>
                  </a:cubicBezTo>
                  <a:lnTo>
                    <a:pt x="1064" y="0"/>
                  </a:lnTo>
                  <a:close/>
                </a:path>
              </a:pathLst>
            </a:custGeom>
            <a:solidFill>
              <a:srgbClr val="F99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8125126" y="2760670"/>
              <a:ext cx="167950" cy="147125"/>
            </a:xfrm>
            <a:custGeom>
              <a:avLst/>
              <a:gdLst/>
              <a:ahLst/>
              <a:cxnLst/>
              <a:rect l="l" t="t" r="r" b="b"/>
              <a:pathLst>
                <a:path w="4831" h="4232" extrusionOk="0">
                  <a:moveTo>
                    <a:pt x="2011" y="1"/>
                  </a:moveTo>
                  <a:cubicBezTo>
                    <a:pt x="1422" y="1"/>
                    <a:pt x="1136" y="298"/>
                    <a:pt x="933" y="594"/>
                  </a:cubicBezTo>
                  <a:cubicBezTo>
                    <a:pt x="630" y="1054"/>
                    <a:pt x="0" y="3680"/>
                    <a:pt x="618" y="3955"/>
                  </a:cubicBezTo>
                  <a:cubicBezTo>
                    <a:pt x="618" y="3955"/>
                    <a:pt x="1354" y="4232"/>
                    <a:pt x="2107" y="4232"/>
                  </a:cubicBezTo>
                  <a:cubicBezTo>
                    <a:pt x="2725" y="4232"/>
                    <a:pt x="3354" y="4045"/>
                    <a:pt x="3597" y="3365"/>
                  </a:cubicBezTo>
                  <a:cubicBezTo>
                    <a:pt x="4148" y="1854"/>
                    <a:pt x="4831" y="961"/>
                    <a:pt x="3295" y="319"/>
                  </a:cubicBezTo>
                  <a:cubicBezTo>
                    <a:pt x="2751" y="90"/>
                    <a:pt x="2335" y="1"/>
                    <a:pt x="2011"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8110038" y="2726253"/>
              <a:ext cx="200385" cy="153244"/>
            </a:xfrm>
            <a:custGeom>
              <a:avLst/>
              <a:gdLst/>
              <a:ahLst/>
              <a:cxnLst/>
              <a:rect l="l" t="t" r="r" b="b"/>
              <a:pathLst>
                <a:path w="5764" h="4408" extrusionOk="0">
                  <a:moveTo>
                    <a:pt x="1965" y="1"/>
                  </a:moveTo>
                  <a:cubicBezTo>
                    <a:pt x="0" y="1"/>
                    <a:pt x="457" y="1552"/>
                    <a:pt x="737" y="1794"/>
                  </a:cubicBezTo>
                  <a:cubicBezTo>
                    <a:pt x="815" y="1862"/>
                    <a:pt x="941" y="1884"/>
                    <a:pt x="1094" y="1884"/>
                  </a:cubicBezTo>
                  <a:cubicBezTo>
                    <a:pt x="1392" y="1884"/>
                    <a:pt x="1796" y="1800"/>
                    <a:pt x="2162" y="1800"/>
                  </a:cubicBezTo>
                  <a:cubicBezTo>
                    <a:pt x="2303" y="1800"/>
                    <a:pt x="2438" y="1812"/>
                    <a:pt x="2560" y="1846"/>
                  </a:cubicBezTo>
                  <a:cubicBezTo>
                    <a:pt x="3164" y="2018"/>
                    <a:pt x="3111" y="2937"/>
                    <a:pt x="3295" y="3094"/>
                  </a:cubicBezTo>
                  <a:cubicBezTo>
                    <a:pt x="3342" y="3137"/>
                    <a:pt x="3374" y="3154"/>
                    <a:pt x="3402" y="3154"/>
                  </a:cubicBezTo>
                  <a:cubicBezTo>
                    <a:pt x="3481" y="3154"/>
                    <a:pt x="3517" y="3008"/>
                    <a:pt x="3742" y="2949"/>
                  </a:cubicBezTo>
                  <a:cubicBezTo>
                    <a:pt x="3762" y="2945"/>
                    <a:pt x="3780" y="2943"/>
                    <a:pt x="3797" y="2943"/>
                  </a:cubicBezTo>
                  <a:cubicBezTo>
                    <a:pt x="4048" y="2943"/>
                    <a:pt x="3983" y="3375"/>
                    <a:pt x="3847" y="3646"/>
                  </a:cubicBezTo>
                  <a:cubicBezTo>
                    <a:pt x="3703" y="3934"/>
                    <a:pt x="4018" y="4407"/>
                    <a:pt x="4018" y="4407"/>
                  </a:cubicBezTo>
                  <a:lnTo>
                    <a:pt x="4491" y="4066"/>
                  </a:lnTo>
                  <a:cubicBezTo>
                    <a:pt x="4963" y="3724"/>
                    <a:pt x="5685" y="2004"/>
                    <a:pt x="5580" y="1584"/>
                  </a:cubicBezTo>
                  <a:cubicBezTo>
                    <a:pt x="5580" y="1558"/>
                    <a:pt x="5567" y="1519"/>
                    <a:pt x="5554" y="1479"/>
                  </a:cubicBezTo>
                  <a:cubicBezTo>
                    <a:pt x="5570" y="1463"/>
                    <a:pt x="5601" y="1452"/>
                    <a:pt x="5650" y="1452"/>
                  </a:cubicBezTo>
                  <a:cubicBezTo>
                    <a:pt x="5680" y="1452"/>
                    <a:pt x="5718" y="1456"/>
                    <a:pt x="5764" y="1466"/>
                  </a:cubicBezTo>
                  <a:cubicBezTo>
                    <a:pt x="5764" y="1466"/>
                    <a:pt x="5685" y="1387"/>
                    <a:pt x="5554" y="1361"/>
                  </a:cubicBezTo>
                  <a:cubicBezTo>
                    <a:pt x="5567" y="1190"/>
                    <a:pt x="5527" y="889"/>
                    <a:pt x="5265" y="757"/>
                  </a:cubicBezTo>
                  <a:lnTo>
                    <a:pt x="5265" y="757"/>
                  </a:lnTo>
                  <a:cubicBezTo>
                    <a:pt x="5265" y="757"/>
                    <a:pt x="5396" y="862"/>
                    <a:pt x="5383" y="1046"/>
                  </a:cubicBezTo>
                  <a:cubicBezTo>
                    <a:pt x="5121" y="652"/>
                    <a:pt x="4477" y="258"/>
                    <a:pt x="2508" y="35"/>
                  </a:cubicBezTo>
                  <a:cubicBezTo>
                    <a:pt x="2309" y="11"/>
                    <a:pt x="2128" y="1"/>
                    <a:pt x="1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8262935" y="3134185"/>
              <a:ext cx="104990" cy="302560"/>
            </a:xfrm>
            <a:custGeom>
              <a:avLst/>
              <a:gdLst/>
              <a:ahLst/>
              <a:cxnLst/>
              <a:rect l="l" t="t" r="r" b="b"/>
              <a:pathLst>
                <a:path w="3020" h="8703" extrusionOk="0">
                  <a:moveTo>
                    <a:pt x="2452" y="1"/>
                  </a:moveTo>
                  <a:cubicBezTo>
                    <a:pt x="1529" y="1"/>
                    <a:pt x="394" y="458"/>
                    <a:pt x="394" y="458"/>
                  </a:cubicBezTo>
                  <a:cubicBezTo>
                    <a:pt x="394" y="458"/>
                    <a:pt x="0" y="6090"/>
                    <a:pt x="1878" y="8702"/>
                  </a:cubicBezTo>
                  <a:cubicBezTo>
                    <a:pt x="1799" y="7613"/>
                    <a:pt x="1523" y="5486"/>
                    <a:pt x="2771" y="1220"/>
                  </a:cubicBezTo>
                  <a:cubicBezTo>
                    <a:pt x="2889" y="826"/>
                    <a:pt x="2967" y="446"/>
                    <a:pt x="3020" y="78"/>
                  </a:cubicBezTo>
                  <a:cubicBezTo>
                    <a:pt x="2851" y="23"/>
                    <a:pt x="2657" y="1"/>
                    <a:pt x="2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8164828" y="2983027"/>
              <a:ext cx="282535" cy="544594"/>
            </a:xfrm>
            <a:custGeom>
              <a:avLst/>
              <a:gdLst/>
              <a:ahLst/>
              <a:cxnLst/>
              <a:rect l="l" t="t" r="r" b="b"/>
              <a:pathLst>
                <a:path w="8127" h="15665" extrusionOk="0">
                  <a:moveTo>
                    <a:pt x="4700" y="1"/>
                  </a:moveTo>
                  <a:cubicBezTo>
                    <a:pt x="4700" y="1"/>
                    <a:pt x="1" y="4058"/>
                    <a:pt x="696" y="4281"/>
                  </a:cubicBezTo>
                  <a:cubicBezTo>
                    <a:pt x="2481" y="4859"/>
                    <a:pt x="5763" y="9322"/>
                    <a:pt x="5737" y="10018"/>
                  </a:cubicBezTo>
                  <a:cubicBezTo>
                    <a:pt x="5672" y="11725"/>
                    <a:pt x="5934" y="15308"/>
                    <a:pt x="5934" y="15308"/>
                  </a:cubicBezTo>
                  <a:cubicBezTo>
                    <a:pt x="5934" y="15308"/>
                    <a:pt x="6104" y="15558"/>
                    <a:pt x="6472" y="15637"/>
                  </a:cubicBezTo>
                  <a:cubicBezTo>
                    <a:pt x="6570" y="15657"/>
                    <a:pt x="6653" y="15664"/>
                    <a:pt x="6722" y="15664"/>
                  </a:cubicBezTo>
                  <a:cubicBezTo>
                    <a:pt x="6929" y="15664"/>
                    <a:pt x="7011" y="15597"/>
                    <a:pt x="7011" y="15597"/>
                  </a:cubicBezTo>
                  <a:cubicBezTo>
                    <a:pt x="7011" y="15597"/>
                    <a:pt x="8126" y="10202"/>
                    <a:pt x="8021" y="9283"/>
                  </a:cubicBezTo>
                  <a:cubicBezTo>
                    <a:pt x="7930" y="8365"/>
                    <a:pt x="7050" y="5436"/>
                    <a:pt x="6564" y="3441"/>
                  </a:cubicBezTo>
                  <a:cubicBezTo>
                    <a:pt x="5842" y="421"/>
                    <a:pt x="4700" y="1"/>
                    <a:pt x="47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7880485" y="2831590"/>
              <a:ext cx="74432" cy="160719"/>
            </a:xfrm>
            <a:custGeom>
              <a:avLst/>
              <a:gdLst/>
              <a:ahLst/>
              <a:cxnLst/>
              <a:rect l="l" t="t" r="r" b="b"/>
              <a:pathLst>
                <a:path w="2141" h="4623" extrusionOk="0">
                  <a:moveTo>
                    <a:pt x="1399" y="1"/>
                  </a:moveTo>
                  <a:cubicBezTo>
                    <a:pt x="1079" y="1"/>
                    <a:pt x="793" y="223"/>
                    <a:pt x="723" y="549"/>
                  </a:cubicBezTo>
                  <a:lnTo>
                    <a:pt x="79" y="3805"/>
                  </a:lnTo>
                  <a:cubicBezTo>
                    <a:pt x="0" y="4173"/>
                    <a:pt x="236" y="4541"/>
                    <a:pt x="604" y="4607"/>
                  </a:cubicBezTo>
                  <a:cubicBezTo>
                    <a:pt x="652" y="4617"/>
                    <a:pt x="700" y="4622"/>
                    <a:pt x="747" y="4622"/>
                  </a:cubicBezTo>
                  <a:cubicBezTo>
                    <a:pt x="1062" y="4622"/>
                    <a:pt x="1348" y="4402"/>
                    <a:pt x="1405" y="4082"/>
                  </a:cubicBezTo>
                  <a:lnTo>
                    <a:pt x="2062" y="812"/>
                  </a:lnTo>
                  <a:cubicBezTo>
                    <a:pt x="2141" y="444"/>
                    <a:pt x="1891" y="90"/>
                    <a:pt x="1523" y="12"/>
                  </a:cubicBezTo>
                  <a:cubicBezTo>
                    <a:pt x="1481" y="4"/>
                    <a:pt x="1440" y="1"/>
                    <a:pt x="13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886812" y="2881235"/>
              <a:ext cx="35252" cy="29655"/>
            </a:xfrm>
            <a:custGeom>
              <a:avLst/>
              <a:gdLst/>
              <a:ahLst/>
              <a:cxnLst/>
              <a:rect l="l" t="t" r="r" b="b"/>
              <a:pathLst>
                <a:path w="1014" h="853" extrusionOk="0">
                  <a:moveTo>
                    <a:pt x="420" y="0"/>
                  </a:moveTo>
                  <a:cubicBezTo>
                    <a:pt x="159" y="0"/>
                    <a:pt x="0" y="649"/>
                    <a:pt x="94" y="802"/>
                  </a:cubicBezTo>
                  <a:cubicBezTo>
                    <a:pt x="116" y="837"/>
                    <a:pt x="160" y="852"/>
                    <a:pt x="216" y="852"/>
                  </a:cubicBezTo>
                  <a:cubicBezTo>
                    <a:pt x="435" y="852"/>
                    <a:pt x="848" y="625"/>
                    <a:pt x="921" y="448"/>
                  </a:cubicBezTo>
                  <a:cubicBezTo>
                    <a:pt x="1013" y="224"/>
                    <a:pt x="514" y="28"/>
                    <a:pt x="514" y="28"/>
                  </a:cubicBezTo>
                  <a:cubicBezTo>
                    <a:pt x="482" y="9"/>
                    <a:pt x="450" y="0"/>
                    <a:pt x="420"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7938438" y="2905362"/>
              <a:ext cx="10082" cy="41197"/>
            </a:xfrm>
            <a:custGeom>
              <a:avLst/>
              <a:gdLst/>
              <a:ahLst/>
              <a:cxnLst/>
              <a:rect l="l" t="t" r="r" b="b"/>
              <a:pathLst>
                <a:path w="290" h="1185" extrusionOk="0">
                  <a:moveTo>
                    <a:pt x="214" y="1"/>
                  </a:moveTo>
                  <a:cubicBezTo>
                    <a:pt x="162" y="1"/>
                    <a:pt x="131" y="39"/>
                    <a:pt x="119" y="108"/>
                  </a:cubicBezTo>
                  <a:cubicBezTo>
                    <a:pt x="92" y="187"/>
                    <a:pt x="1" y="659"/>
                    <a:pt x="1" y="659"/>
                  </a:cubicBezTo>
                  <a:lnTo>
                    <a:pt x="40" y="1119"/>
                  </a:lnTo>
                  <a:lnTo>
                    <a:pt x="159" y="1185"/>
                  </a:lnTo>
                  <a:cubicBezTo>
                    <a:pt x="159" y="1185"/>
                    <a:pt x="250" y="673"/>
                    <a:pt x="250" y="437"/>
                  </a:cubicBezTo>
                  <a:cubicBezTo>
                    <a:pt x="264" y="200"/>
                    <a:pt x="290" y="3"/>
                    <a:pt x="237" y="3"/>
                  </a:cubicBezTo>
                  <a:cubicBezTo>
                    <a:pt x="229" y="1"/>
                    <a:pt x="221" y="1"/>
                    <a:pt x="21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7773652" y="2658982"/>
              <a:ext cx="275721" cy="209563"/>
            </a:xfrm>
            <a:custGeom>
              <a:avLst/>
              <a:gdLst/>
              <a:ahLst/>
              <a:cxnLst/>
              <a:rect l="l" t="t" r="r" b="b"/>
              <a:pathLst>
                <a:path w="7931" h="6028" extrusionOk="0">
                  <a:moveTo>
                    <a:pt x="1826" y="0"/>
                  </a:moveTo>
                  <a:lnTo>
                    <a:pt x="1" y="5423"/>
                  </a:lnTo>
                  <a:cubicBezTo>
                    <a:pt x="1" y="5423"/>
                    <a:pt x="146" y="5419"/>
                    <a:pt x="410" y="5419"/>
                  </a:cubicBezTo>
                  <a:cubicBezTo>
                    <a:pt x="1406" y="5419"/>
                    <a:pt x="4095" y="5477"/>
                    <a:pt x="7104" y="6027"/>
                  </a:cubicBezTo>
                  <a:lnTo>
                    <a:pt x="7498" y="5029"/>
                  </a:lnTo>
                  <a:lnTo>
                    <a:pt x="7931" y="3926"/>
                  </a:lnTo>
                  <a:cubicBezTo>
                    <a:pt x="7931" y="3926"/>
                    <a:pt x="4123" y="2285"/>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7758147" y="2655819"/>
              <a:ext cx="80829" cy="195379"/>
            </a:xfrm>
            <a:custGeom>
              <a:avLst/>
              <a:gdLst/>
              <a:ahLst/>
              <a:cxnLst/>
              <a:rect l="l" t="t" r="r" b="b"/>
              <a:pathLst>
                <a:path w="2325" h="5620" extrusionOk="0">
                  <a:moveTo>
                    <a:pt x="2152" y="0"/>
                  </a:moveTo>
                  <a:cubicBezTo>
                    <a:pt x="1981" y="0"/>
                    <a:pt x="1819" y="108"/>
                    <a:pt x="1760" y="275"/>
                  </a:cubicBezTo>
                  <a:lnTo>
                    <a:pt x="105" y="4975"/>
                  </a:lnTo>
                  <a:cubicBezTo>
                    <a:pt x="0" y="5238"/>
                    <a:pt x="158" y="5540"/>
                    <a:pt x="434" y="5619"/>
                  </a:cubicBezTo>
                  <a:lnTo>
                    <a:pt x="2325" y="39"/>
                  </a:lnTo>
                  <a:cubicBezTo>
                    <a:pt x="2269" y="12"/>
                    <a:pt x="2210" y="0"/>
                    <a:pt x="2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7984084" y="2775827"/>
              <a:ext cx="90876" cy="92649"/>
            </a:xfrm>
            <a:custGeom>
              <a:avLst/>
              <a:gdLst/>
              <a:ahLst/>
              <a:cxnLst/>
              <a:rect l="l" t="t" r="r" b="b"/>
              <a:pathLst>
                <a:path w="2614" h="2665" extrusionOk="0">
                  <a:moveTo>
                    <a:pt x="696" y="0"/>
                  </a:moveTo>
                  <a:lnTo>
                    <a:pt x="276" y="1484"/>
                  </a:lnTo>
                  <a:lnTo>
                    <a:pt x="276" y="1497"/>
                  </a:lnTo>
                  <a:lnTo>
                    <a:pt x="1" y="2469"/>
                  </a:lnTo>
                  <a:lnTo>
                    <a:pt x="1025" y="2640"/>
                  </a:lnTo>
                  <a:cubicBezTo>
                    <a:pt x="1021" y="2644"/>
                    <a:pt x="1113" y="2664"/>
                    <a:pt x="1252" y="2664"/>
                  </a:cubicBezTo>
                  <a:cubicBezTo>
                    <a:pt x="1556" y="2664"/>
                    <a:pt x="2082" y="2565"/>
                    <a:pt x="2298" y="1970"/>
                  </a:cubicBezTo>
                  <a:cubicBezTo>
                    <a:pt x="2338" y="1917"/>
                    <a:pt x="2350" y="1852"/>
                    <a:pt x="2364" y="1786"/>
                  </a:cubicBezTo>
                  <a:cubicBezTo>
                    <a:pt x="2613" y="709"/>
                    <a:pt x="2023" y="513"/>
                    <a:pt x="2023" y="513"/>
                  </a:cubicBez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6102672" y="2923718"/>
              <a:ext cx="539066" cy="1262248"/>
            </a:xfrm>
            <a:custGeom>
              <a:avLst/>
              <a:gdLst/>
              <a:ahLst/>
              <a:cxnLst/>
              <a:rect l="l" t="t" r="r" b="b"/>
              <a:pathLst>
                <a:path w="15506" h="36308" extrusionOk="0">
                  <a:moveTo>
                    <a:pt x="15506" y="0"/>
                  </a:moveTo>
                  <a:lnTo>
                    <a:pt x="3152" y="329"/>
                  </a:lnTo>
                  <a:lnTo>
                    <a:pt x="290" y="34240"/>
                  </a:lnTo>
                  <a:cubicBezTo>
                    <a:pt x="290" y="34240"/>
                    <a:pt x="1" y="36302"/>
                    <a:pt x="1524" y="36302"/>
                  </a:cubicBezTo>
                  <a:cubicBezTo>
                    <a:pt x="2364" y="36306"/>
                    <a:pt x="4036" y="36307"/>
                    <a:pt x="5891" y="36307"/>
                  </a:cubicBezTo>
                  <a:cubicBezTo>
                    <a:pt x="9603" y="36307"/>
                    <a:pt x="14049" y="36302"/>
                    <a:pt x="14049" y="36302"/>
                  </a:cubicBezTo>
                  <a:cubicBezTo>
                    <a:pt x="14049" y="36302"/>
                    <a:pt x="12145" y="35881"/>
                    <a:pt x="12171" y="34910"/>
                  </a:cubicBezTo>
                  <a:cubicBezTo>
                    <a:pt x="12197" y="33781"/>
                    <a:pt x="15506" y="0"/>
                    <a:pt x="1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6162920" y="2902268"/>
              <a:ext cx="530410" cy="1263012"/>
            </a:xfrm>
            <a:custGeom>
              <a:avLst/>
              <a:gdLst/>
              <a:ahLst/>
              <a:cxnLst/>
              <a:rect l="l" t="t" r="r" b="b"/>
              <a:pathLst>
                <a:path w="15257" h="36330" extrusionOk="0">
                  <a:moveTo>
                    <a:pt x="15257" y="1"/>
                  </a:moveTo>
                  <a:lnTo>
                    <a:pt x="2902" y="328"/>
                  </a:lnTo>
                  <a:lnTo>
                    <a:pt x="867" y="24432"/>
                  </a:lnTo>
                  <a:lnTo>
                    <a:pt x="684" y="26585"/>
                  </a:lnTo>
                  <a:lnTo>
                    <a:pt x="474" y="29132"/>
                  </a:lnTo>
                  <a:lnTo>
                    <a:pt x="302" y="31116"/>
                  </a:lnTo>
                  <a:lnTo>
                    <a:pt x="119" y="33360"/>
                  </a:lnTo>
                  <a:lnTo>
                    <a:pt x="40" y="34253"/>
                  </a:lnTo>
                  <a:cubicBezTo>
                    <a:pt x="40" y="34253"/>
                    <a:pt x="1" y="34463"/>
                    <a:pt x="14" y="34752"/>
                  </a:cubicBezTo>
                  <a:cubicBezTo>
                    <a:pt x="14" y="35356"/>
                    <a:pt x="211" y="36288"/>
                    <a:pt x="1274" y="36301"/>
                  </a:cubicBezTo>
                  <a:cubicBezTo>
                    <a:pt x="2732" y="36325"/>
                    <a:pt x="6735" y="36329"/>
                    <a:pt x="9852" y="36329"/>
                  </a:cubicBezTo>
                  <a:cubicBezTo>
                    <a:pt x="11984" y="36329"/>
                    <a:pt x="13701" y="36327"/>
                    <a:pt x="13904" y="36327"/>
                  </a:cubicBezTo>
                  <a:cubicBezTo>
                    <a:pt x="13720" y="36327"/>
                    <a:pt x="12145" y="36275"/>
                    <a:pt x="11948" y="35186"/>
                  </a:cubicBezTo>
                  <a:cubicBezTo>
                    <a:pt x="11935" y="35107"/>
                    <a:pt x="11922" y="35014"/>
                    <a:pt x="11922" y="34923"/>
                  </a:cubicBezTo>
                  <a:cubicBezTo>
                    <a:pt x="11922" y="34752"/>
                    <a:pt x="12001" y="33859"/>
                    <a:pt x="12119" y="32467"/>
                  </a:cubicBezTo>
                  <a:cubicBezTo>
                    <a:pt x="12158" y="32126"/>
                    <a:pt x="12185" y="31732"/>
                    <a:pt x="12224" y="31312"/>
                  </a:cubicBezTo>
                  <a:cubicBezTo>
                    <a:pt x="12302" y="30524"/>
                    <a:pt x="12381" y="29631"/>
                    <a:pt x="12474" y="28660"/>
                  </a:cubicBezTo>
                  <a:cubicBezTo>
                    <a:pt x="12500" y="28345"/>
                    <a:pt x="12539" y="28030"/>
                    <a:pt x="12565" y="27702"/>
                  </a:cubicBezTo>
                  <a:cubicBezTo>
                    <a:pt x="12670" y="26678"/>
                    <a:pt x="12775" y="25575"/>
                    <a:pt x="12880" y="24432"/>
                  </a:cubicBezTo>
                  <a:cubicBezTo>
                    <a:pt x="13865" y="14139"/>
                    <a:pt x="15257" y="1"/>
                    <a:pt x="15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5168363" y="2292907"/>
              <a:ext cx="2478014" cy="1555525"/>
            </a:xfrm>
            <a:custGeom>
              <a:avLst/>
              <a:gdLst/>
              <a:ahLst/>
              <a:cxnLst/>
              <a:rect l="l" t="t" r="r" b="b"/>
              <a:pathLst>
                <a:path w="71279" h="44744" extrusionOk="0">
                  <a:moveTo>
                    <a:pt x="0" y="1"/>
                  </a:moveTo>
                  <a:lnTo>
                    <a:pt x="6959" y="27927"/>
                  </a:lnTo>
                  <a:lnTo>
                    <a:pt x="7904" y="31746"/>
                  </a:lnTo>
                  <a:lnTo>
                    <a:pt x="11147" y="44744"/>
                  </a:lnTo>
                  <a:lnTo>
                    <a:pt x="71278" y="44744"/>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5135058" y="2292907"/>
              <a:ext cx="420865" cy="1589317"/>
            </a:xfrm>
            <a:custGeom>
              <a:avLst/>
              <a:gdLst/>
              <a:ahLst/>
              <a:cxnLst/>
              <a:rect l="l" t="t" r="r" b="b"/>
              <a:pathLst>
                <a:path w="12106" h="45716" extrusionOk="0">
                  <a:moveTo>
                    <a:pt x="958" y="1"/>
                  </a:moveTo>
                  <a:lnTo>
                    <a:pt x="0" y="329"/>
                  </a:lnTo>
                  <a:lnTo>
                    <a:pt x="10819" y="45715"/>
                  </a:lnTo>
                  <a:lnTo>
                    <a:pt x="12105" y="44744"/>
                  </a:lnTo>
                  <a:lnTo>
                    <a:pt x="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5511146" y="3848397"/>
              <a:ext cx="2135232" cy="33826"/>
            </a:xfrm>
            <a:custGeom>
              <a:avLst/>
              <a:gdLst/>
              <a:ahLst/>
              <a:cxnLst/>
              <a:rect l="l" t="t" r="r" b="b"/>
              <a:pathLst>
                <a:path w="61419" h="973" extrusionOk="0">
                  <a:moveTo>
                    <a:pt x="1287" y="1"/>
                  </a:moveTo>
                  <a:lnTo>
                    <a:pt x="1" y="972"/>
                  </a:lnTo>
                  <a:lnTo>
                    <a:pt x="59764" y="972"/>
                  </a:lnTo>
                  <a:lnTo>
                    <a:pt x="61418" y="1"/>
                  </a:lnTo>
                  <a:close/>
                </a:path>
              </a:pathLst>
            </a:custGeom>
            <a:solidFill>
              <a:srgbClr val="99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6240967" y="4165176"/>
              <a:ext cx="449651" cy="21033"/>
            </a:xfrm>
            <a:custGeom>
              <a:avLst/>
              <a:gdLst/>
              <a:ahLst/>
              <a:cxnLst/>
              <a:rect l="l" t="t" r="r" b="b"/>
              <a:pathLst>
                <a:path w="12934" h="605" extrusionOk="0">
                  <a:moveTo>
                    <a:pt x="1" y="0"/>
                  </a:moveTo>
                  <a:lnTo>
                    <a:pt x="1" y="604"/>
                  </a:lnTo>
                  <a:lnTo>
                    <a:pt x="12933" y="604"/>
                  </a:lnTo>
                  <a:lnTo>
                    <a:pt x="12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5168363" y="2292907"/>
              <a:ext cx="2398124" cy="1250184"/>
            </a:xfrm>
            <a:custGeom>
              <a:avLst/>
              <a:gdLst/>
              <a:ahLst/>
              <a:cxnLst/>
              <a:rect l="l" t="t" r="r" b="b"/>
              <a:pathLst>
                <a:path w="68981" h="35961" extrusionOk="0">
                  <a:moveTo>
                    <a:pt x="0" y="1"/>
                  </a:moveTo>
                  <a:lnTo>
                    <a:pt x="8954" y="35961"/>
                  </a:lnTo>
                  <a:lnTo>
                    <a:pt x="68980" y="35961"/>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5253711" y="2360038"/>
              <a:ext cx="2215087" cy="1129202"/>
            </a:xfrm>
            <a:custGeom>
              <a:avLst/>
              <a:gdLst/>
              <a:ahLst/>
              <a:cxnLst/>
              <a:rect l="l" t="t" r="r" b="b"/>
              <a:pathLst>
                <a:path w="63716" h="32481" extrusionOk="0">
                  <a:moveTo>
                    <a:pt x="1" y="0"/>
                  </a:moveTo>
                  <a:lnTo>
                    <a:pt x="972" y="3847"/>
                  </a:lnTo>
                  <a:lnTo>
                    <a:pt x="1379" y="5488"/>
                  </a:lnTo>
                  <a:lnTo>
                    <a:pt x="1865" y="7405"/>
                  </a:lnTo>
                  <a:lnTo>
                    <a:pt x="2942" y="11711"/>
                  </a:lnTo>
                  <a:lnTo>
                    <a:pt x="3047" y="12131"/>
                  </a:lnTo>
                  <a:lnTo>
                    <a:pt x="5095" y="20258"/>
                  </a:lnTo>
                  <a:lnTo>
                    <a:pt x="5410" y="21506"/>
                  </a:lnTo>
                  <a:lnTo>
                    <a:pt x="6172" y="24564"/>
                  </a:lnTo>
                  <a:lnTo>
                    <a:pt x="8154" y="32481"/>
                  </a:lnTo>
                  <a:lnTo>
                    <a:pt x="63716" y="32481"/>
                  </a:lnTo>
                  <a:lnTo>
                    <a:pt x="63152" y="30393"/>
                  </a:lnTo>
                  <a:lnTo>
                    <a:pt x="60736" y="21650"/>
                  </a:lnTo>
                  <a:lnTo>
                    <a:pt x="60605" y="21151"/>
                  </a:lnTo>
                  <a:lnTo>
                    <a:pt x="60302" y="20074"/>
                  </a:lnTo>
                  <a:lnTo>
                    <a:pt x="56810" y="7405"/>
                  </a:lnTo>
                  <a:lnTo>
                    <a:pt x="56285" y="5488"/>
                  </a:lnTo>
                  <a:lnTo>
                    <a:pt x="55826" y="3847"/>
                  </a:lnTo>
                  <a:lnTo>
                    <a:pt x="54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5253711" y="2360038"/>
              <a:ext cx="1940791" cy="133741"/>
            </a:xfrm>
            <a:custGeom>
              <a:avLst/>
              <a:gdLst/>
              <a:ahLst/>
              <a:cxnLst/>
              <a:rect l="l" t="t" r="r" b="b"/>
              <a:pathLst>
                <a:path w="55826" h="3847" extrusionOk="0">
                  <a:moveTo>
                    <a:pt x="1" y="0"/>
                  </a:moveTo>
                  <a:lnTo>
                    <a:pt x="972" y="3847"/>
                  </a:lnTo>
                  <a:lnTo>
                    <a:pt x="55826" y="3847"/>
                  </a:lnTo>
                  <a:lnTo>
                    <a:pt x="54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330402" y="2403842"/>
              <a:ext cx="37894" cy="33340"/>
            </a:xfrm>
            <a:custGeom>
              <a:avLst/>
              <a:gdLst/>
              <a:ahLst/>
              <a:cxnLst/>
              <a:rect l="l" t="t" r="r" b="b"/>
              <a:pathLst>
                <a:path w="1090" h="959" extrusionOk="0">
                  <a:moveTo>
                    <a:pt x="421" y="1"/>
                  </a:moveTo>
                  <a:cubicBezTo>
                    <a:pt x="158" y="1"/>
                    <a:pt x="1" y="211"/>
                    <a:pt x="66" y="473"/>
                  </a:cubicBezTo>
                  <a:cubicBezTo>
                    <a:pt x="132" y="748"/>
                    <a:pt x="407" y="958"/>
                    <a:pt x="670" y="958"/>
                  </a:cubicBezTo>
                  <a:cubicBezTo>
                    <a:pt x="932" y="958"/>
                    <a:pt x="1090" y="748"/>
                    <a:pt x="1025" y="473"/>
                  </a:cubicBezTo>
                  <a:cubicBezTo>
                    <a:pt x="958" y="211"/>
                    <a:pt x="696"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86096" y="2403842"/>
              <a:ext cx="37894" cy="33340"/>
            </a:xfrm>
            <a:custGeom>
              <a:avLst/>
              <a:gdLst/>
              <a:ahLst/>
              <a:cxnLst/>
              <a:rect l="l" t="t" r="r" b="b"/>
              <a:pathLst>
                <a:path w="1090" h="959" extrusionOk="0">
                  <a:moveTo>
                    <a:pt x="420" y="1"/>
                  </a:moveTo>
                  <a:cubicBezTo>
                    <a:pt x="158" y="1"/>
                    <a:pt x="0" y="211"/>
                    <a:pt x="65" y="473"/>
                  </a:cubicBezTo>
                  <a:cubicBezTo>
                    <a:pt x="132" y="748"/>
                    <a:pt x="394" y="958"/>
                    <a:pt x="657" y="958"/>
                  </a:cubicBezTo>
                  <a:cubicBezTo>
                    <a:pt x="932" y="958"/>
                    <a:pt x="1090" y="748"/>
                    <a:pt x="1024" y="473"/>
                  </a:cubicBezTo>
                  <a:cubicBezTo>
                    <a:pt x="958" y="211"/>
                    <a:pt x="683" y="1"/>
                    <a:pt x="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5445857" y="2403842"/>
              <a:ext cx="37929" cy="33340"/>
            </a:xfrm>
            <a:custGeom>
              <a:avLst/>
              <a:gdLst/>
              <a:ahLst/>
              <a:cxnLst/>
              <a:rect l="l" t="t" r="r" b="b"/>
              <a:pathLst>
                <a:path w="1091" h="959" extrusionOk="0">
                  <a:moveTo>
                    <a:pt x="421" y="1"/>
                  </a:moveTo>
                  <a:cubicBezTo>
                    <a:pt x="158" y="1"/>
                    <a:pt x="1" y="211"/>
                    <a:pt x="67" y="473"/>
                  </a:cubicBezTo>
                  <a:cubicBezTo>
                    <a:pt x="132" y="748"/>
                    <a:pt x="395" y="958"/>
                    <a:pt x="657" y="958"/>
                  </a:cubicBezTo>
                  <a:cubicBezTo>
                    <a:pt x="933" y="958"/>
                    <a:pt x="1091" y="748"/>
                    <a:pt x="1025" y="473"/>
                  </a:cubicBezTo>
                  <a:cubicBezTo>
                    <a:pt x="960" y="211"/>
                    <a:pt x="683"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6660442" y="831560"/>
              <a:ext cx="414920" cy="756591"/>
            </a:xfrm>
            <a:custGeom>
              <a:avLst/>
              <a:gdLst/>
              <a:ahLst/>
              <a:cxnLst/>
              <a:rect l="l" t="t" r="r" b="b"/>
              <a:pathLst>
                <a:path w="11935" h="21763" extrusionOk="0">
                  <a:moveTo>
                    <a:pt x="10225" y="1"/>
                  </a:moveTo>
                  <a:cubicBezTo>
                    <a:pt x="10127" y="1"/>
                    <a:pt x="10027" y="43"/>
                    <a:pt x="9952" y="141"/>
                  </a:cubicBezTo>
                  <a:lnTo>
                    <a:pt x="276" y="13099"/>
                  </a:lnTo>
                  <a:cubicBezTo>
                    <a:pt x="0" y="13463"/>
                    <a:pt x="274" y="13957"/>
                    <a:pt x="698" y="13957"/>
                  </a:cubicBezTo>
                  <a:cubicBezTo>
                    <a:pt x="719" y="13957"/>
                    <a:pt x="741" y="13956"/>
                    <a:pt x="762" y="13953"/>
                  </a:cubicBezTo>
                  <a:lnTo>
                    <a:pt x="5567" y="13362"/>
                  </a:lnTo>
                  <a:lnTo>
                    <a:pt x="2705" y="21213"/>
                  </a:lnTo>
                  <a:cubicBezTo>
                    <a:pt x="2602" y="21511"/>
                    <a:pt x="2849" y="21762"/>
                    <a:pt x="3110" y="21762"/>
                  </a:cubicBezTo>
                  <a:cubicBezTo>
                    <a:pt x="3217" y="21762"/>
                    <a:pt x="3326" y="21720"/>
                    <a:pt x="3414" y="21620"/>
                  </a:cubicBezTo>
                  <a:cubicBezTo>
                    <a:pt x="5659" y="18981"/>
                    <a:pt x="9125" y="13677"/>
                    <a:pt x="11449" y="10972"/>
                  </a:cubicBezTo>
                  <a:cubicBezTo>
                    <a:pt x="11934" y="10408"/>
                    <a:pt x="11528" y="9554"/>
                    <a:pt x="10793" y="9554"/>
                  </a:cubicBezTo>
                  <a:lnTo>
                    <a:pt x="6551" y="9554"/>
                  </a:lnTo>
                  <a:lnTo>
                    <a:pt x="10556" y="495"/>
                  </a:lnTo>
                  <a:cubicBezTo>
                    <a:pt x="10676" y="229"/>
                    <a:pt x="10454" y="1"/>
                    <a:pt x="10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5900062" y="1552412"/>
              <a:ext cx="234733" cy="597854"/>
            </a:xfrm>
            <a:custGeom>
              <a:avLst/>
              <a:gdLst/>
              <a:ahLst/>
              <a:cxnLst/>
              <a:rect l="l" t="t" r="r" b="b"/>
              <a:pathLst>
                <a:path w="6752" h="17197" extrusionOk="0">
                  <a:moveTo>
                    <a:pt x="1885" y="1"/>
                  </a:moveTo>
                  <a:cubicBezTo>
                    <a:pt x="1760" y="1"/>
                    <a:pt x="1634" y="79"/>
                    <a:pt x="1614" y="242"/>
                  </a:cubicBezTo>
                  <a:lnTo>
                    <a:pt x="38" y="12452"/>
                  </a:lnTo>
                  <a:cubicBezTo>
                    <a:pt x="0" y="12721"/>
                    <a:pt x="208" y="12919"/>
                    <a:pt x="435" y="12919"/>
                  </a:cubicBezTo>
                  <a:cubicBezTo>
                    <a:pt x="519" y="12919"/>
                    <a:pt x="605" y="12893"/>
                    <a:pt x="682" y="12833"/>
                  </a:cubicBezTo>
                  <a:lnTo>
                    <a:pt x="3650" y="10654"/>
                  </a:lnTo>
                  <a:lnTo>
                    <a:pt x="4686" y="16929"/>
                  </a:lnTo>
                  <a:cubicBezTo>
                    <a:pt x="4720" y="17108"/>
                    <a:pt x="4860" y="17196"/>
                    <a:pt x="4999" y="17196"/>
                  </a:cubicBezTo>
                  <a:cubicBezTo>
                    <a:pt x="5135" y="17196"/>
                    <a:pt x="5271" y="17111"/>
                    <a:pt x="5304" y="16942"/>
                  </a:cubicBezTo>
                  <a:cubicBezTo>
                    <a:pt x="5815" y="14356"/>
                    <a:pt x="6130" y="9537"/>
                    <a:pt x="6669" y="6859"/>
                  </a:cubicBezTo>
                  <a:cubicBezTo>
                    <a:pt x="6751" y="6427"/>
                    <a:pt x="6407" y="6076"/>
                    <a:pt x="6021" y="6076"/>
                  </a:cubicBezTo>
                  <a:cubicBezTo>
                    <a:pt x="5914" y="6076"/>
                    <a:pt x="5803" y="6103"/>
                    <a:pt x="5698" y="6163"/>
                  </a:cubicBezTo>
                  <a:lnTo>
                    <a:pt x="2888" y="7751"/>
                  </a:lnTo>
                  <a:lnTo>
                    <a:pt x="2153" y="242"/>
                  </a:lnTo>
                  <a:cubicBezTo>
                    <a:pt x="2140" y="83"/>
                    <a:pt x="2012" y="1"/>
                    <a:pt x="1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5657367" y="1730096"/>
              <a:ext cx="2092610" cy="1927719"/>
            </a:xfrm>
            <a:custGeom>
              <a:avLst/>
              <a:gdLst/>
              <a:ahLst/>
              <a:cxnLst/>
              <a:rect l="l" t="t" r="r" b="b"/>
              <a:pathLst>
                <a:path w="60193" h="55450" extrusionOk="0">
                  <a:moveTo>
                    <a:pt x="26308" y="1"/>
                  </a:moveTo>
                  <a:cubicBezTo>
                    <a:pt x="24515" y="1"/>
                    <a:pt x="22734" y="980"/>
                    <a:pt x="21895" y="2864"/>
                  </a:cubicBezTo>
                  <a:lnTo>
                    <a:pt x="1440" y="48644"/>
                  </a:lnTo>
                  <a:cubicBezTo>
                    <a:pt x="1" y="51876"/>
                    <a:pt x="2399" y="55449"/>
                    <a:pt x="5843" y="55449"/>
                  </a:cubicBezTo>
                  <a:cubicBezTo>
                    <a:pt x="5980" y="55449"/>
                    <a:pt x="6118" y="55444"/>
                    <a:pt x="6258" y="55432"/>
                  </a:cubicBezTo>
                  <a:lnTo>
                    <a:pt x="54534" y="51362"/>
                  </a:lnTo>
                  <a:cubicBezTo>
                    <a:pt x="58210" y="51047"/>
                    <a:pt x="60192" y="46924"/>
                    <a:pt x="58158" y="43866"/>
                  </a:cubicBezTo>
                  <a:lnTo>
                    <a:pt x="30324" y="2155"/>
                  </a:lnTo>
                  <a:cubicBezTo>
                    <a:pt x="29354" y="704"/>
                    <a:pt x="27827" y="1"/>
                    <a:pt x="26308" y="1"/>
                  </a:cubicBezTo>
                  <a:close/>
                </a:path>
              </a:pathLst>
            </a:custGeom>
            <a:solidFill>
              <a:srgbClr val="E3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5615232" y="1666268"/>
              <a:ext cx="2168988" cy="2055203"/>
            </a:xfrm>
            <a:custGeom>
              <a:avLst/>
              <a:gdLst/>
              <a:ahLst/>
              <a:cxnLst/>
              <a:rect l="l" t="t" r="r" b="b"/>
              <a:pathLst>
                <a:path w="62390" h="59117" extrusionOk="0">
                  <a:moveTo>
                    <a:pt x="27529" y="3665"/>
                  </a:moveTo>
                  <a:cubicBezTo>
                    <a:pt x="28531" y="3665"/>
                    <a:pt x="29444" y="4155"/>
                    <a:pt x="30013" y="5002"/>
                  </a:cubicBezTo>
                  <a:lnTo>
                    <a:pt x="57833" y="46713"/>
                  </a:lnTo>
                  <a:cubicBezTo>
                    <a:pt x="58437" y="47605"/>
                    <a:pt x="58516" y="48720"/>
                    <a:pt x="58043" y="49679"/>
                  </a:cubicBezTo>
                  <a:cubicBezTo>
                    <a:pt x="57584" y="50651"/>
                    <a:pt x="56665" y="51281"/>
                    <a:pt x="55601" y="51373"/>
                  </a:cubicBezTo>
                  <a:lnTo>
                    <a:pt x="7312" y="55443"/>
                  </a:lnTo>
                  <a:cubicBezTo>
                    <a:pt x="7234" y="55448"/>
                    <a:pt x="7156" y="55451"/>
                    <a:pt x="7078" y="55451"/>
                  </a:cubicBezTo>
                  <a:cubicBezTo>
                    <a:pt x="6102" y="55451"/>
                    <a:pt x="5193" y="54997"/>
                    <a:pt x="4622" y="54182"/>
                  </a:cubicBezTo>
                  <a:cubicBezTo>
                    <a:pt x="3991" y="53316"/>
                    <a:pt x="3886" y="52200"/>
                    <a:pt x="4319" y="51229"/>
                  </a:cubicBezTo>
                  <a:lnTo>
                    <a:pt x="24774" y="5448"/>
                  </a:lnTo>
                  <a:cubicBezTo>
                    <a:pt x="25234" y="4438"/>
                    <a:pt x="26166" y="3781"/>
                    <a:pt x="27269" y="3676"/>
                  </a:cubicBezTo>
                  <a:cubicBezTo>
                    <a:pt x="27356" y="3669"/>
                    <a:pt x="27442" y="3665"/>
                    <a:pt x="27529" y="3665"/>
                  </a:cubicBezTo>
                  <a:close/>
                  <a:moveTo>
                    <a:pt x="27546" y="1"/>
                  </a:moveTo>
                  <a:cubicBezTo>
                    <a:pt x="27350" y="1"/>
                    <a:pt x="27152" y="9"/>
                    <a:pt x="26954" y="26"/>
                  </a:cubicBezTo>
                  <a:cubicBezTo>
                    <a:pt x="24499" y="236"/>
                    <a:pt x="22437" y="1707"/>
                    <a:pt x="21427" y="3951"/>
                  </a:cubicBezTo>
                  <a:lnTo>
                    <a:pt x="984" y="49732"/>
                  </a:lnTo>
                  <a:cubicBezTo>
                    <a:pt x="0" y="51898"/>
                    <a:pt x="249" y="54366"/>
                    <a:pt x="1628" y="56309"/>
                  </a:cubicBezTo>
                  <a:cubicBezTo>
                    <a:pt x="2895" y="58095"/>
                    <a:pt x="4894" y="59116"/>
                    <a:pt x="7055" y="59116"/>
                  </a:cubicBezTo>
                  <a:cubicBezTo>
                    <a:pt x="7244" y="59116"/>
                    <a:pt x="7436" y="59108"/>
                    <a:pt x="7628" y="59092"/>
                  </a:cubicBezTo>
                  <a:lnTo>
                    <a:pt x="55904" y="55022"/>
                  </a:lnTo>
                  <a:cubicBezTo>
                    <a:pt x="58279" y="54826"/>
                    <a:pt x="60315" y="53421"/>
                    <a:pt x="61352" y="51281"/>
                  </a:cubicBezTo>
                  <a:cubicBezTo>
                    <a:pt x="62389" y="49128"/>
                    <a:pt x="62206" y="46661"/>
                    <a:pt x="60893" y="44678"/>
                  </a:cubicBezTo>
                  <a:lnTo>
                    <a:pt x="33059" y="2967"/>
                  </a:lnTo>
                  <a:cubicBezTo>
                    <a:pt x="31804" y="1085"/>
                    <a:pt x="29773" y="1"/>
                    <a:pt x="275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6437703" y="2139558"/>
              <a:ext cx="413564" cy="1269305"/>
            </a:xfrm>
            <a:custGeom>
              <a:avLst/>
              <a:gdLst/>
              <a:ahLst/>
              <a:cxnLst/>
              <a:rect l="l" t="t" r="r" b="b"/>
              <a:pathLst>
                <a:path w="11896" h="36511" extrusionOk="0">
                  <a:moveTo>
                    <a:pt x="8928" y="0"/>
                  </a:moveTo>
                  <a:lnTo>
                    <a:pt x="1" y="749"/>
                  </a:lnTo>
                  <a:lnTo>
                    <a:pt x="2980" y="24434"/>
                  </a:lnTo>
                  <a:lnTo>
                    <a:pt x="9939" y="23843"/>
                  </a:lnTo>
                  <a:lnTo>
                    <a:pt x="8928" y="0"/>
                  </a:lnTo>
                  <a:close/>
                  <a:moveTo>
                    <a:pt x="7359" y="27833"/>
                  </a:moveTo>
                  <a:cubicBezTo>
                    <a:pt x="7170" y="27833"/>
                    <a:pt x="6975" y="27842"/>
                    <a:pt x="6775" y="27860"/>
                  </a:cubicBezTo>
                  <a:cubicBezTo>
                    <a:pt x="6066" y="27913"/>
                    <a:pt x="5436" y="28084"/>
                    <a:pt x="4885" y="28347"/>
                  </a:cubicBezTo>
                  <a:cubicBezTo>
                    <a:pt x="4333" y="28609"/>
                    <a:pt x="3861" y="28951"/>
                    <a:pt x="3493" y="29371"/>
                  </a:cubicBezTo>
                  <a:cubicBezTo>
                    <a:pt x="3112" y="29791"/>
                    <a:pt x="2837" y="30276"/>
                    <a:pt x="2665" y="30827"/>
                  </a:cubicBezTo>
                  <a:cubicBezTo>
                    <a:pt x="2482" y="31379"/>
                    <a:pt x="2429" y="31957"/>
                    <a:pt x="2482" y="32574"/>
                  </a:cubicBezTo>
                  <a:cubicBezTo>
                    <a:pt x="2534" y="33204"/>
                    <a:pt x="2692" y="33767"/>
                    <a:pt x="2954" y="34266"/>
                  </a:cubicBezTo>
                  <a:cubicBezTo>
                    <a:pt x="3217" y="34765"/>
                    <a:pt x="3572" y="35185"/>
                    <a:pt x="4004" y="35540"/>
                  </a:cubicBezTo>
                  <a:cubicBezTo>
                    <a:pt x="4451" y="35894"/>
                    <a:pt x="4963" y="36157"/>
                    <a:pt x="5554" y="36328"/>
                  </a:cubicBezTo>
                  <a:cubicBezTo>
                    <a:pt x="5991" y="36445"/>
                    <a:pt x="6457" y="36511"/>
                    <a:pt x="6963" y="36511"/>
                  </a:cubicBezTo>
                  <a:cubicBezTo>
                    <a:pt x="7140" y="36511"/>
                    <a:pt x="7323" y="36502"/>
                    <a:pt x="7510" y="36486"/>
                  </a:cubicBezTo>
                  <a:cubicBezTo>
                    <a:pt x="8219" y="36419"/>
                    <a:pt x="8862" y="36262"/>
                    <a:pt x="9414" y="35999"/>
                  </a:cubicBezTo>
                  <a:cubicBezTo>
                    <a:pt x="9979" y="35724"/>
                    <a:pt x="10451" y="35383"/>
                    <a:pt x="10819" y="34963"/>
                  </a:cubicBezTo>
                  <a:cubicBezTo>
                    <a:pt x="11199" y="34542"/>
                    <a:pt x="11475" y="34070"/>
                    <a:pt x="11646" y="33531"/>
                  </a:cubicBezTo>
                  <a:cubicBezTo>
                    <a:pt x="11829" y="32994"/>
                    <a:pt x="11896" y="32417"/>
                    <a:pt x="11843" y="31786"/>
                  </a:cubicBezTo>
                  <a:cubicBezTo>
                    <a:pt x="11791" y="31169"/>
                    <a:pt x="11619" y="30605"/>
                    <a:pt x="11357" y="30092"/>
                  </a:cubicBezTo>
                  <a:cubicBezTo>
                    <a:pt x="11094" y="29581"/>
                    <a:pt x="10740" y="29147"/>
                    <a:pt x="10306" y="28806"/>
                  </a:cubicBezTo>
                  <a:cubicBezTo>
                    <a:pt x="9860" y="28452"/>
                    <a:pt x="9349" y="28189"/>
                    <a:pt x="8745" y="28018"/>
                  </a:cubicBezTo>
                  <a:cubicBezTo>
                    <a:pt x="8317" y="27895"/>
                    <a:pt x="7855" y="27833"/>
                    <a:pt x="7359" y="278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5481456" y="2982505"/>
              <a:ext cx="41614" cy="63133"/>
            </a:xfrm>
            <a:custGeom>
              <a:avLst/>
              <a:gdLst/>
              <a:ahLst/>
              <a:cxnLst/>
              <a:rect l="l" t="t" r="r" b="b"/>
              <a:pathLst>
                <a:path w="1197" h="1816" extrusionOk="0">
                  <a:moveTo>
                    <a:pt x="812" y="1"/>
                  </a:moveTo>
                  <a:cubicBezTo>
                    <a:pt x="696" y="1"/>
                    <a:pt x="345" y="400"/>
                    <a:pt x="251" y="555"/>
                  </a:cubicBezTo>
                  <a:cubicBezTo>
                    <a:pt x="158" y="712"/>
                    <a:pt x="1" y="1054"/>
                    <a:pt x="1" y="1054"/>
                  </a:cubicBezTo>
                  <a:lnTo>
                    <a:pt x="303" y="1815"/>
                  </a:lnTo>
                  <a:cubicBezTo>
                    <a:pt x="1051" y="1605"/>
                    <a:pt x="894" y="1250"/>
                    <a:pt x="1051" y="1054"/>
                  </a:cubicBezTo>
                  <a:cubicBezTo>
                    <a:pt x="1196" y="844"/>
                    <a:pt x="907" y="135"/>
                    <a:pt x="841" y="16"/>
                  </a:cubicBezTo>
                  <a:cubicBezTo>
                    <a:pt x="835" y="6"/>
                    <a:pt x="825" y="1"/>
                    <a:pt x="81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5190265" y="2944264"/>
              <a:ext cx="309061" cy="186723"/>
            </a:xfrm>
            <a:custGeom>
              <a:avLst/>
              <a:gdLst/>
              <a:ahLst/>
              <a:cxnLst/>
              <a:rect l="l" t="t" r="r" b="b"/>
              <a:pathLst>
                <a:path w="8890" h="5371" extrusionOk="0">
                  <a:moveTo>
                    <a:pt x="0" y="0"/>
                  </a:moveTo>
                  <a:lnTo>
                    <a:pt x="814" y="4057"/>
                  </a:lnTo>
                  <a:cubicBezTo>
                    <a:pt x="814" y="4057"/>
                    <a:pt x="2038" y="5370"/>
                    <a:pt x="4624" y="5370"/>
                  </a:cubicBezTo>
                  <a:cubicBezTo>
                    <a:pt x="4650" y="5370"/>
                    <a:pt x="4675" y="5370"/>
                    <a:pt x="4701" y="5370"/>
                  </a:cubicBezTo>
                  <a:cubicBezTo>
                    <a:pt x="6381" y="5357"/>
                    <a:pt x="8758" y="3125"/>
                    <a:pt x="8758" y="3125"/>
                  </a:cubicBezTo>
                  <a:cubicBezTo>
                    <a:pt x="8889" y="2560"/>
                    <a:pt x="8403" y="2101"/>
                    <a:pt x="8403" y="2101"/>
                  </a:cubicBezTo>
                  <a:cubicBezTo>
                    <a:pt x="8403" y="2101"/>
                    <a:pt x="6539" y="2691"/>
                    <a:pt x="5371" y="2928"/>
                  </a:cubicBezTo>
                  <a:cubicBezTo>
                    <a:pt x="5306" y="2940"/>
                    <a:pt x="5237" y="2946"/>
                    <a:pt x="5163" y="2946"/>
                  </a:cubicBezTo>
                  <a:cubicBezTo>
                    <a:pt x="3536" y="2946"/>
                    <a:pt x="1" y="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4950178" y="3354108"/>
              <a:ext cx="260668" cy="782804"/>
            </a:xfrm>
            <a:custGeom>
              <a:avLst/>
              <a:gdLst/>
              <a:ahLst/>
              <a:cxnLst/>
              <a:rect l="l" t="t" r="r" b="b"/>
              <a:pathLst>
                <a:path w="7498" h="22517" extrusionOk="0">
                  <a:moveTo>
                    <a:pt x="1208" y="0"/>
                  </a:moveTo>
                  <a:cubicBezTo>
                    <a:pt x="1208" y="1"/>
                    <a:pt x="1984" y="8573"/>
                    <a:pt x="986" y="11855"/>
                  </a:cubicBezTo>
                  <a:cubicBezTo>
                    <a:pt x="854" y="12315"/>
                    <a:pt x="736" y="12853"/>
                    <a:pt x="631" y="13431"/>
                  </a:cubicBezTo>
                  <a:cubicBezTo>
                    <a:pt x="1" y="17002"/>
                    <a:pt x="14" y="22294"/>
                    <a:pt x="14" y="22294"/>
                  </a:cubicBezTo>
                  <a:cubicBezTo>
                    <a:pt x="14" y="22294"/>
                    <a:pt x="683" y="22516"/>
                    <a:pt x="1208" y="22516"/>
                  </a:cubicBezTo>
                  <a:cubicBezTo>
                    <a:pt x="1800" y="22516"/>
                    <a:pt x="2325" y="22359"/>
                    <a:pt x="2325" y="22359"/>
                  </a:cubicBezTo>
                  <a:cubicBezTo>
                    <a:pt x="2325" y="22359"/>
                    <a:pt x="2456" y="21138"/>
                    <a:pt x="3152" y="18460"/>
                  </a:cubicBezTo>
                  <a:cubicBezTo>
                    <a:pt x="3507" y="17042"/>
                    <a:pt x="4032" y="15243"/>
                    <a:pt x="4767" y="12985"/>
                  </a:cubicBezTo>
                  <a:cubicBezTo>
                    <a:pt x="6815" y="6775"/>
                    <a:pt x="7432" y="3125"/>
                    <a:pt x="7484" y="2784"/>
                  </a:cubicBezTo>
                  <a:cubicBezTo>
                    <a:pt x="7498" y="2770"/>
                    <a:pt x="7498" y="2757"/>
                    <a:pt x="7498" y="2757"/>
                  </a:cubicBezTo>
                  <a:lnTo>
                    <a:pt x="7484" y="2757"/>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5125915" y="4104824"/>
              <a:ext cx="154322" cy="84097"/>
            </a:xfrm>
            <a:custGeom>
              <a:avLst/>
              <a:gdLst/>
              <a:ahLst/>
              <a:cxnLst/>
              <a:rect l="l" t="t" r="r" b="b"/>
              <a:pathLst>
                <a:path w="4439" h="2419" extrusionOk="0">
                  <a:moveTo>
                    <a:pt x="1165" y="1"/>
                  </a:moveTo>
                  <a:cubicBezTo>
                    <a:pt x="648" y="1"/>
                    <a:pt x="1" y="581"/>
                    <a:pt x="1" y="581"/>
                  </a:cubicBezTo>
                  <a:cubicBezTo>
                    <a:pt x="1" y="581"/>
                    <a:pt x="106" y="2380"/>
                    <a:pt x="460" y="2406"/>
                  </a:cubicBezTo>
                  <a:cubicBezTo>
                    <a:pt x="512" y="2419"/>
                    <a:pt x="2233" y="2419"/>
                    <a:pt x="2233" y="2419"/>
                  </a:cubicBezTo>
                  <a:lnTo>
                    <a:pt x="4438" y="2406"/>
                  </a:lnTo>
                  <a:cubicBezTo>
                    <a:pt x="4438" y="2406"/>
                    <a:pt x="4425" y="1868"/>
                    <a:pt x="3782" y="1763"/>
                  </a:cubicBezTo>
                  <a:cubicBezTo>
                    <a:pt x="3138" y="1645"/>
                    <a:pt x="2061" y="1198"/>
                    <a:pt x="1668" y="345"/>
                  </a:cubicBezTo>
                  <a:cubicBezTo>
                    <a:pt x="1552" y="92"/>
                    <a:pt x="1369" y="1"/>
                    <a:pt x="1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5017309" y="3360922"/>
              <a:ext cx="235046" cy="776407"/>
            </a:xfrm>
            <a:custGeom>
              <a:avLst/>
              <a:gdLst/>
              <a:ahLst/>
              <a:cxnLst/>
              <a:rect l="l" t="t" r="r" b="b"/>
              <a:pathLst>
                <a:path w="6761" h="22333" extrusionOk="0">
                  <a:moveTo>
                    <a:pt x="6682" y="1"/>
                  </a:moveTo>
                  <a:lnTo>
                    <a:pt x="0" y="224"/>
                  </a:lnTo>
                  <a:cubicBezTo>
                    <a:pt x="0" y="224"/>
                    <a:pt x="2284" y="8522"/>
                    <a:pt x="1891" y="11936"/>
                  </a:cubicBezTo>
                  <a:cubicBezTo>
                    <a:pt x="1497" y="15349"/>
                    <a:pt x="2875" y="22163"/>
                    <a:pt x="2875" y="22163"/>
                  </a:cubicBezTo>
                  <a:cubicBezTo>
                    <a:pt x="2875" y="22163"/>
                    <a:pt x="3403" y="22332"/>
                    <a:pt x="3982" y="22332"/>
                  </a:cubicBezTo>
                  <a:cubicBezTo>
                    <a:pt x="4067" y="22332"/>
                    <a:pt x="4154" y="22329"/>
                    <a:pt x="4240" y="22320"/>
                  </a:cubicBezTo>
                  <a:cubicBezTo>
                    <a:pt x="4516" y="22308"/>
                    <a:pt x="5173" y="22084"/>
                    <a:pt x="5173" y="22084"/>
                  </a:cubicBezTo>
                  <a:cubicBezTo>
                    <a:pt x="5173" y="22084"/>
                    <a:pt x="4844" y="19196"/>
                    <a:pt x="5803" y="12382"/>
                  </a:cubicBezTo>
                  <a:cubicBezTo>
                    <a:pt x="6761" y="5555"/>
                    <a:pt x="6682" y="1"/>
                    <a:pt x="6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5094870" y="2813721"/>
              <a:ext cx="90876" cy="123694"/>
            </a:xfrm>
            <a:custGeom>
              <a:avLst/>
              <a:gdLst/>
              <a:ahLst/>
              <a:cxnLst/>
              <a:rect l="l" t="t" r="r" b="b"/>
              <a:pathLst>
                <a:path w="2614" h="3558" extrusionOk="0">
                  <a:moveTo>
                    <a:pt x="290" y="1"/>
                  </a:moveTo>
                  <a:cubicBezTo>
                    <a:pt x="290" y="13"/>
                    <a:pt x="342" y="512"/>
                    <a:pt x="342" y="578"/>
                  </a:cubicBezTo>
                  <a:cubicBezTo>
                    <a:pt x="460" y="1877"/>
                    <a:pt x="1" y="2744"/>
                    <a:pt x="1" y="2744"/>
                  </a:cubicBezTo>
                  <a:lnTo>
                    <a:pt x="1221" y="3558"/>
                  </a:lnTo>
                  <a:lnTo>
                    <a:pt x="2338" y="3230"/>
                  </a:lnTo>
                  <a:cubicBezTo>
                    <a:pt x="2548" y="2941"/>
                    <a:pt x="2601" y="2376"/>
                    <a:pt x="2601" y="1891"/>
                  </a:cubicBezTo>
                  <a:cubicBezTo>
                    <a:pt x="2613" y="1418"/>
                    <a:pt x="2561" y="998"/>
                    <a:pt x="2561" y="998"/>
                  </a:cubicBezTo>
                  <a:lnTo>
                    <a:pt x="906" y="276"/>
                  </a:lnTo>
                  <a:lnTo>
                    <a:pt x="290"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4972080" y="2892951"/>
              <a:ext cx="279858" cy="555649"/>
            </a:xfrm>
            <a:custGeom>
              <a:avLst/>
              <a:gdLst/>
              <a:ahLst/>
              <a:cxnLst/>
              <a:rect l="l" t="t" r="r" b="b"/>
              <a:pathLst>
                <a:path w="8050" h="15983" extrusionOk="0">
                  <a:moveTo>
                    <a:pt x="3515" y="1"/>
                  </a:moveTo>
                  <a:cubicBezTo>
                    <a:pt x="3447" y="1"/>
                    <a:pt x="3391" y="6"/>
                    <a:pt x="3349" y="19"/>
                  </a:cubicBezTo>
                  <a:cubicBezTo>
                    <a:pt x="750" y="794"/>
                    <a:pt x="1" y="12989"/>
                    <a:pt x="356" y="14605"/>
                  </a:cubicBezTo>
                  <a:cubicBezTo>
                    <a:pt x="551" y="15504"/>
                    <a:pt x="2403" y="15983"/>
                    <a:pt x="4277" y="15983"/>
                  </a:cubicBezTo>
                  <a:cubicBezTo>
                    <a:pt x="5795" y="15983"/>
                    <a:pt x="7328" y="15669"/>
                    <a:pt x="8009" y="15011"/>
                  </a:cubicBezTo>
                  <a:cubicBezTo>
                    <a:pt x="8049" y="14972"/>
                    <a:pt x="8049" y="14381"/>
                    <a:pt x="8023" y="13475"/>
                  </a:cubicBezTo>
                  <a:cubicBezTo>
                    <a:pt x="7997" y="12504"/>
                    <a:pt x="7944" y="11192"/>
                    <a:pt x="7892" y="9827"/>
                  </a:cubicBezTo>
                  <a:cubicBezTo>
                    <a:pt x="7761" y="6912"/>
                    <a:pt x="7589" y="3787"/>
                    <a:pt x="7537" y="3498"/>
                  </a:cubicBezTo>
                  <a:cubicBezTo>
                    <a:pt x="7235" y="1988"/>
                    <a:pt x="6789" y="794"/>
                    <a:pt x="6789" y="794"/>
                  </a:cubicBezTo>
                  <a:cubicBezTo>
                    <a:pt x="6789" y="794"/>
                    <a:pt x="4321" y="1"/>
                    <a:pt x="3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5106133" y="2823247"/>
              <a:ext cx="79612" cy="56250"/>
            </a:xfrm>
            <a:custGeom>
              <a:avLst/>
              <a:gdLst/>
              <a:ahLst/>
              <a:cxnLst/>
              <a:rect l="l" t="t" r="r" b="b"/>
              <a:pathLst>
                <a:path w="2290" h="1618" extrusionOk="0">
                  <a:moveTo>
                    <a:pt x="518" y="1"/>
                  </a:moveTo>
                  <a:cubicBezTo>
                    <a:pt x="189" y="1"/>
                    <a:pt x="1" y="95"/>
                    <a:pt x="136" y="330"/>
                  </a:cubicBezTo>
                  <a:cubicBezTo>
                    <a:pt x="477" y="894"/>
                    <a:pt x="1659" y="1393"/>
                    <a:pt x="2277" y="1617"/>
                  </a:cubicBezTo>
                  <a:cubicBezTo>
                    <a:pt x="2289" y="1144"/>
                    <a:pt x="2237" y="724"/>
                    <a:pt x="2237" y="724"/>
                  </a:cubicBezTo>
                  <a:lnTo>
                    <a:pt x="582" y="2"/>
                  </a:lnTo>
                  <a:cubicBezTo>
                    <a:pt x="560" y="1"/>
                    <a:pt x="539" y="1"/>
                    <a:pt x="518" y="1"/>
                  </a:cubicBezTo>
                  <a:close/>
                </a:path>
              </a:pathLst>
            </a:custGeom>
            <a:solidFill>
              <a:srgbClr val="FFA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5055168" y="2692600"/>
              <a:ext cx="173929" cy="159780"/>
            </a:xfrm>
            <a:custGeom>
              <a:avLst/>
              <a:gdLst/>
              <a:ahLst/>
              <a:cxnLst/>
              <a:rect l="l" t="t" r="r" b="b"/>
              <a:pathLst>
                <a:path w="5003" h="4596" extrusionOk="0">
                  <a:moveTo>
                    <a:pt x="2954" y="0"/>
                  </a:moveTo>
                  <a:cubicBezTo>
                    <a:pt x="2625" y="0"/>
                    <a:pt x="2210" y="77"/>
                    <a:pt x="1681" y="267"/>
                  </a:cubicBezTo>
                  <a:cubicBezTo>
                    <a:pt x="0" y="871"/>
                    <a:pt x="670" y="1883"/>
                    <a:pt x="1169" y="3550"/>
                  </a:cubicBezTo>
                  <a:cubicBezTo>
                    <a:pt x="1413" y="4387"/>
                    <a:pt x="2206" y="4595"/>
                    <a:pt x="2935" y="4595"/>
                  </a:cubicBezTo>
                  <a:cubicBezTo>
                    <a:pt x="3659" y="4595"/>
                    <a:pt x="4320" y="4390"/>
                    <a:pt x="4320" y="4390"/>
                  </a:cubicBezTo>
                  <a:cubicBezTo>
                    <a:pt x="5003" y="4127"/>
                    <a:pt x="4478" y="1239"/>
                    <a:pt x="4189" y="714"/>
                  </a:cubicBezTo>
                  <a:cubicBezTo>
                    <a:pt x="3982" y="363"/>
                    <a:pt x="3670" y="0"/>
                    <a:pt x="295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5025931" y="2660894"/>
              <a:ext cx="194823" cy="182064"/>
            </a:xfrm>
            <a:custGeom>
              <a:avLst/>
              <a:gdLst/>
              <a:ahLst/>
              <a:cxnLst/>
              <a:rect l="l" t="t" r="r" b="b"/>
              <a:pathLst>
                <a:path w="5604" h="5237" extrusionOk="0">
                  <a:moveTo>
                    <a:pt x="3685" y="0"/>
                  </a:moveTo>
                  <a:cubicBezTo>
                    <a:pt x="2463" y="0"/>
                    <a:pt x="856" y="532"/>
                    <a:pt x="342" y="1442"/>
                  </a:cubicBezTo>
                  <a:cubicBezTo>
                    <a:pt x="1" y="2046"/>
                    <a:pt x="1354" y="5223"/>
                    <a:pt x="2588" y="5237"/>
                  </a:cubicBezTo>
                  <a:cubicBezTo>
                    <a:pt x="3178" y="5237"/>
                    <a:pt x="3625" y="4239"/>
                    <a:pt x="3559" y="3648"/>
                  </a:cubicBezTo>
                  <a:cubicBezTo>
                    <a:pt x="3531" y="3322"/>
                    <a:pt x="3649" y="3232"/>
                    <a:pt x="3830" y="3232"/>
                  </a:cubicBezTo>
                  <a:cubicBezTo>
                    <a:pt x="3977" y="3232"/>
                    <a:pt x="4164" y="3292"/>
                    <a:pt x="4347" y="3333"/>
                  </a:cubicBezTo>
                  <a:cubicBezTo>
                    <a:pt x="4355" y="3334"/>
                    <a:pt x="4363" y="3335"/>
                    <a:pt x="4371" y="3335"/>
                  </a:cubicBezTo>
                  <a:cubicBezTo>
                    <a:pt x="4760" y="3335"/>
                    <a:pt x="4925" y="1468"/>
                    <a:pt x="4925" y="1468"/>
                  </a:cubicBezTo>
                  <a:cubicBezTo>
                    <a:pt x="5604" y="450"/>
                    <a:pt x="480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5088508" y="2866529"/>
              <a:ext cx="119592" cy="54025"/>
            </a:xfrm>
            <a:custGeom>
              <a:avLst/>
              <a:gdLst/>
              <a:ahLst/>
              <a:cxnLst/>
              <a:rect l="l" t="t" r="r" b="b"/>
              <a:pathLst>
                <a:path w="3440" h="1554" extrusionOk="0">
                  <a:moveTo>
                    <a:pt x="544" y="1"/>
                  </a:moveTo>
                  <a:cubicBezTo>
                    <a:pt x="531" y="1"/>
                    <a:pt x="520" y="2"/>
                    <a:pt x="512" y="5"/>
                  </a:cubicBezTo>
                  <a:cubicBezTo>
                    <a:pt x="289" y="83"/>
                    <a:pt x="0" y="779"/>
                    <a:pt x="0" y="779"/>
                  </a:cubicBezTo>
                  <a:lnTo>
                    <a:pt x="3440" y="1554"/>
                  </a:lnTo>
                  <a:cubicBezTo>
                    <a:pt x="3440" y="1554"/>
                    <a:pt x="3164" y="1002"/>
                    <a:pt x="2731" y="819"/>
                  </a:cubicBezTo>
                  <a:cubicBezTo>
                    <a:pt x="2693" y="805"/>
                    <a:pt x="888" y="1"/>
                    <a:pt x="544" y="1"/>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5187518" y="3187306"/>
              <a:ext cx="428166" cy="401188"/>
            </a:xfrm>
            <a:custGeom>
              <a:avLst/>
              <a:gdLst/>
              <a:ahLst/>
              <a:cxnLst/>
              <a:rect l="l" t="t" r="r" b="b"/>
              <a:pathLst>
                <a:path w="12316" h="11540" extrusionOk="0">
                  <a:moveTo>
                    <a:pt x="11668" y="1"/>
                  </a:moveTo>
                  <a:cubicBezTo>
                    <a:pt x="11539" y="1"/>
                    <a:pt x="11374" y="73"/>
                    <a:pt x="11227" y="204"/>
                  </a:cubicBezTo>
                  <a:lnTo>
                    <a:pt x="303" y="10496"/>
                  </a:lnTo>
                  <a:cubicBezTo>
                    <a:pt x="79" y="10693"/>
                    <a:pt x="1" y="10969"/>
                    <a:pt x="119" y="11087"/>
                  </a:cubicBezTo>
                  <a:lnTo>
                    <a:pt x="487" y="11481"/>
                  </a:lnTo>
                  <a:cubicBezTo>
                    <a:pt x="527" y="11521"/>
                    <a:pt x="583" y="11540"/>
                    <a:pt x="649" y="11540"/>
                  </a:cubicBezTo>
                  <a:cubicBezTo>
                    <a:pt x="778" y="11540"/>
                    <a:pt x="943" y="11467"/>
                    <a:pt x="1091" y="11337"/>
                  </a:cubicBezTo>
                  <a:lnTo>
                    <a:pt x="12027" y="1044"/>
                  </a:lnTo>
                  <a:cubicBezTo>
                    <a:pt x="12237" y="847"/>
                    <a:pt x="12316" y="572"/>
                    <a:pt x="12198" y="453"/>
                  </a:cubicBezTo>
                  <a:lnTo>
                    <a:pt x="11830" y="59"/>
                  </a:lnTo>
                  <a:cubicBezTo>
                    <a:pt x="11790" y="20"/>
                    <a:pt x="11734" y="1"/>
                    <a:pt x="11668"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5487853" y="2703621"/>
              <a:ext cx="643604" cy="595837"/>
            </a:xfrm>
            <a:custGeom>
              <a:avLst/>
              <a:gdLst/>
              <a:ahLst/>
              <a:cxnLst/>
              <a:rect l="l" t="t" r="r" b="b"/>
              <a:pathLst>
                <a:path w="18513" h="17139" extrusionOk="0">
                  <a:moveTo>
                    <a:pt x="9080" y="677"/>
                  </a:moveTo>
                  <a:cubicBezTo>
                    <a:pt x="9530" y="677"/>
                    <a:pt x="9980" y="715"/>
                    <a:pt x="10425" y="791"/>
                  </a:cubicBezTo>
                  <a:cubicBezTo>
                    <a:pt x="11895" y="1053"/>
                    <a:pt x="13301" y="1723"/>
                    <a:pt x="14469" y="2826"/>
                  </a:cubicBezTo>
                  <a:cubicBezTo>
                    <a:pt x="17646" y="5806"/>
                    <a:pt x="17804" y="10809"/>
                    <a:pt x="14810" y="13972"/>
                  </a:cubicBezTo>
                  <a:cubicBezTo>
                    <a:pt x="13721" y="15141"/>
                    <a:pt x="12342" y="15903"/>
                    <a:pt x="10898" y="16244"/>
                  </a:cubicBezTo>
                  <a:cubicBezTo>
                    <a:pt x="10297" y="16386"/>
                    <a:pt x="9681" y="16458"/>
                    <a:pt x="9066" y="16458"/>
                  </a:cubicBezTo>
                  <a:cubicBezTo>
                    <a:pt x="7125" y="16458"/>
                    <a:pt x="5179" y="15749"/>
                    <a:pt x="3664" y="14314"/>
                  </a:cubicBezTo>
                  <a:cubicBezTo>
                    <a:pt x="487" y="11334"/>
                    <a:pt x="329" y="6331"/>
                    <a:pt x="3323" y="3168"/>
                  </a:cubicBezTo>
                  <a:cubicBezTo>
                    <a:pt x="4870" y="1511"/>
                    <a:pt x="6970" y="677"/>
                    <a:pt x="9080" y="677"/>
                  </a:cubicBezTo>
                  <a:close/>
                  <a:moveTo>
                    <a:pt x="9069" y="1"/>
                  </a:moveTo>
                  <a:cubicBezTo>
                    <a:pt x="6787" y="1"/>
                    <a:pt x="4510" y="906"/>
                    <a:pt x="2824" y="2695"/>
                  </a:cubicBezTo>
                  <a:cubicBezTo>
                    <a:pt x="644" y="5018"/>
                    <a:pt x="1" y="8235"/>
                    <a:pt x="867" y="11071"/>
                  </a:cubicBezTo>
                  <a:cubicBezTo>
                    <a:pt x="1287" y="12449"/>
                    <a:pt x="2062" y="13750"/>
                    <a:pt x="3191" y="14813"/>
                  </a:cubicBezTo>
                  <a:cubicBezTo>
                    <a:pt x="4848" y="16368"/>
                    <a:pt x="6958" y="17138"/>
                    <a:pt x="9064" y="17138"/>
                  </a:cubicBezTo>
                  <a:cubicBezTo>
                    <a:pt x="11346" y="17138"/>
                    <a:pt x="13623" y="16234"/>
                    <a:pt x="15309" y="14445"/>
                  </a:cubicBezTo>
                  <a:cubicBezTo>
                    <a:pt x="18513" y="11045"/>
                    <a:pt x="18395" y="5715"/>
                    <a:pt x="15073" y="2459"/>
                  </a:cubicBezTo>
                  <a:lnTo>
                    <a:pt x="14941" y="2327"/>
                  </a:lnTo>
                  <a:cubicBezTo>
                    <a:pt x="13285" y="771"/>
                    <a:pt x="11174" y="1"/>
                    <a:pt x="9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5499291" y="2726983"/>
              <a:ext cx="433624" cy="532704"/>
            </a:xfrm>
            <a:custGeom>
              <a:avLst/>
              <a:gdLst/>
              <a:ahLst/>
              <a:cxnLst/>
              <a:rect l="l" t="t" r="r" b="b"/>
              <a:pathLst>
                <a:path w="12473" h="15323" extrusionOk="0">
                  <a:moveTo>
                    <a:pt x="8744" y="1"/>
                  </a:moveTo>
                  <a:cubicBezTo>
                    <a:pt x="6840" y="1"/>
                    <a:pt x="4937" y="684"/>
                    <a:pt x="3453" y="2035"/>
                  </a:cubicBezTo>
                  <a:cubicBezTo>
                    <a:pt x="3295" y="2180"/>
                    <a:pt x="3138" y="2338"/>
                    <a:pt x="2994" y="2496"/>
                  </a:cubicBezTo>
                  <a:cubicBezTo>
                    <a:pt x="0" y="5659"/>
                    <a:pt x="158" y="10662"/>
                    <a:pt x="3335" y="13642"/>
                  </a:cubicBezTo>
                  <a:cubicBezTo>
                    <a:pt x="3715" y="14023"/>
                    <a:pt x="4135" y="14338"/>
                    <a:pt x="4582" y="14613"/>
                  </a:cubicBezTo>
                  <a:cubicBezTo>
                    <a:pt x="5054" y="14902"/>
                    <a:pt x="5541" y="15138"/>
                    <a:pt x="6052" y="15322"/>
                  </a:cubicBezTo>
                  <a:lnTo>
                    <a:pt x="12473" y="946"/>
                  </a:lnTo>
                  <a:cubicBezTo>
                    <a:pt x="11724" y="539"/>
                    <a:pt x="10910" y="264"/>
                    <a:pt x="10096" y="119"/>
                  </a:cubicBezTo>
                  <a:cubicBezTo>
                    <a:pt x="9637" y="40"/>
                    <a:pt x="9191" y="1"/>
                    <a:pt x="8744" y="1"/>
                  </a:cubicBezTo>
                  <a:close/>
                </a:path>
              </a:pathLst>
            </a:custGeom>
            <a:solidFill>
              <a:srgbClr val="8CB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5843430" y="2850676"/>
              <a:ext cx="242382" cy="422256"/>
            </a:xfrm>
            <a:custGeom>
              <a:avLst/>
              <a:gdLst/>
              <a:ahLst/>
              <a:cxnLst/>
              <a:rect l="l" t="t" r="r" b="b"/>
              <a:pathLst>
                <a:path w="6972" h="12146" extrusionOk="0">
                  <a:moveTo>
                    <a:pt x="5422" y="0"/>
                  </a:moveTo>
                  <a:lnTo>
                    <a:pt x="1" y="12145"/>
                  </a:lnTo>
                  <a:cubicBezTo>
                    <a:pt x="223" y="12119"/>
                    <a:pt x="447" y="12067"/>
                    <a:pt x="670" y="12014"/>
                  </a:cubicBezTo>
                  <a:cubicBezTo>
                    <a:pt x="2114" y="11673"/>
                    <a:pt x="3493" y="10911"/>
                    <a:pt x="4582" y="9742"/>
                  </a:cubicBezTo>
                  <a:cubicBezTo>
                    <a:pt x="6289" y="7944"/>
                    <a:pt x="6972" y="5555"/>
                    <a:pt x="6657" y="3270"/>
                  </a:cubicBezTo>
                  <a:cubicBezTo>
                    <a:pt x="6513" y="2194"/>
                    <a:pt x="6145" y="1143"/>
                    <a:pt x="5554" y="184"/>
                  </a:cubicBezTo>
                  <a:cubicBezTo>
                    <a:pt x="5515" y="119"/>
                    <a:pt x="5475" y="53"/>
                    <a:pt x="5422" y="0"/>
                  </a:cubicBezTo>
                  <a:close/>
                </a:path>
              </a:pathLst>
            </a:custGeom>
            <a:solidFill>
              <a:srgbClr val="C7D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5709689" y="2759870"/>
              <a:ext cx="322272" cy="516225"/>
            </a:xfrm>
            <a:custGeom>
              <a:avLst/>
              <a:gdLst/>
              <a:ahLst/>
              <a:cxnLst/>
              <a:rect l="l" t="t" r="r" b="b"/>
              <a:pathLst>
                <a:path w="9270" h="14849" extrusionOk="0">
                  <a:moveTo>
                    <a:pt x="6421" y="0"/>
                  </a:moveTo>
                  <a:lnTo>
                    <a:pt x="0" y="14376"/>
                  </a:lnTo>
                  <a:cubicBezTo>
                    <a:pt x="592" y="14586"/>
                    <a:pt x="1196" y="14731"/>
                    <a:pt x="1812" y="14796"/>
                  </a:cubicBezTo>
                  <a:lnTo>
                    <a:pt x="1826" y="14796"/>
                  </a:lnTo>
                  <a:cubicBezTo>
                    <a:pt x="2101" y="14836"/>
                    <a:pt x="2390" y="14849"/>
                    <a:pt x="2679" y="14849"/>
                  </a:cubicBezTo>
                  <a:cubicBezTo>
                    <a:pt x="3072" y="14849"/>
                    <a:pt x="3466" y="14823"/>
                    <a:pt x="3848" y="14757"/>
                  </a:cubicBezTo>
                  <a:lnTo>
                    <a:pt x="9269" y="2612"/>
                  </a:lnTo>
                  <a:cubicBezTo>
                    <a:pt x="8942" y="2101"/>
                    <a:pt x="8548" y="1628"/>
                    <a:pt x="8088" y="1208"/>
                  </a:cubicBezTo>
                  <a:cubicBezTo>
                    <a:pt x="7865" y="998"/>
                    <a:pt x="7641" y="801"/>
                    <a:pt x="7392" y="617"/>
                  </a:cubicBezTo>
                  <a:cubicBezTo>
                    <a:pt x="7090" y="381"/>
                    <a:pt x="6762" y="184"/>
                    <a:pt x="6421" y="0"/>
                  </a:cubicBezTo>
                  <a:close/>
                </a:path>
              </a:pathLst>
            </a:custGeom>
            <a:solidFill>
              <a:srgbClr val="D5B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802789" y="2801866"/>
              <a:ext cx="233725" cy="474229"/>
            </a:xfrm>
            <a:custGeom>
              <a:avLst/>
              <a:gdLst/>
              <a:ahLst/>
              <a:cxnLst/>
              <a:rect l="l" t="t" r="r" b="b"/>
              <a:pathLst>
                <a:path w="6723" h="13641" extrusionOk="0">
                  <a:moveTo>
                    <a:pt x="5410" y="0"/>
                  </a:moveTo>
                  <a:cubicBezTo>
                    <a:pt x="5656" y="227"/>
                    <a:pt x="5881" y="466"/>
                    <a:pt x="6088" y="714"/>
                  </a:cubicBezTo>
                  <a:lnTo>
                    <a:pt x="6088" y="714"/>
                  </a:lnTo>
                  <a:cubicBezTo>
                    <a:pt x="5881" y="463"/>
                    <a:pt x="5655" y="224"/>
                    <a:pt x="5410" y="0"/>
                  </a:cubicBezTo>
                  <a:close/>
                  <a:moveTo>
                    <a:pt x="6088" y="714"/>
                  </a:moveTo>
                  <a:cubicBezTo>
                    <a:pt x="6271" y="935"/>
                    <a:pt x="6438" y="1165"/>
                    <a:pt x="6591" y="1404"/>
                  </a:cubicBezTo>
                  <a:cubicBezTo>
                    <a:pt x="6612" y="1425"/>
                    <a:pt x="6631" y="1448"/>
                    <a:pt x="6649" y="1472"/>
                  </a:cubicBezTo>
                  <a:lnTo>
                    <a:pt x="6649" y="1472"/>
                  </a:lnTo>
                  <a:cubicBezTo>
                    <a:pt x="6480" y="1213"/>
                    <a:pt x="6293" y="959"/>
                    <a:pt x="6088" y="714"/>
                  </a:cubicBezTo>
                  <a:close/>
                  <a:moveTo>
                    <a:pt x="6649" y="1472"/>
                  </a:moveTo>
                  <a:cubicBezTo>
                    <a:pt x="6674" y="1511"/>
                    <a:pt x="6698" y="1550"/>
                    <a:pt x="6723" y="1588"/>
                  </a:cubicBezTo>
                  <a:cubicBezTo>
                    <a:pt x="6699" y="1549"/>
                    <a:pt x="6675" y="1509"/>
                    <a:pt x="6649" y="1472"/>
                  </a:cubicBezTo>
                  <a:close/>
                  <a:moveTo>
                    <a:pt x="5713" y="11186"/>
                  </a:moveTo>
                  <a:cubicBezTo>
                    <a:pt x="4630" y="12333"/>
                    <a:pt x="3266" y="13081"/>
                    <a:pt x="1826" y="13418"/>
                  </a:cubicBezTo>
                  <a:cubicBezTo>
                    <a:pt x="1235" y="13562"/>
                    <a:pt x="618" y="13641"/>
                    <a:pt x="1" y="13641"/>
                  </a:cubicBezTo>
                  <a:cubicBezTo>
                    <a:pt x="394" y="13641"/>
                    <a:pt x="788" y="13615"/>
                    <a:pt x="1170" y="13549"/>
                  </a:cubicBezTo>
                  <a:cubicBezTo>
                    <a:pt x="1392" y="13523"/>
                    <a:pt x="1616" y="13471"/>
                    <a:pt x="1839" y="13418"/>
                  </a:cubicBezTo>
                  <a:cubicBezTo>
                    <a:pt x="3266" y="13081"/>
                    <a:pt x="4630" y="12333"/>
                    <a:pt x="5713" y="11186"/>
                  </a:cubicBezTo>
                  <a:close/>
                </a:path>
              </a:pathLst>
            </a:custGeom>
            <a:solidFill>
              <a:srgbClr val="568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041471" y="3013168"/>
              <a:ext cx="209563" cy="348276"/>
            </a:xfrm>
            <a:custGeom>
              <a:avLst/>
              <a:gdLst/>
              <a:ahLst/>
              <a:cxnLst/>
              <a:rect l="l" t="t" r="r" b="b"/>
              <a:pathLst>
                <a:path w="6028" h="10018" extrusionOk="0">
                  <a:moveTo>
                    <a:pt x="499" y="0"/>
                  </a:moveTo>
                  <a:cubicBezTo>
                    <a:pt x="499" y="1"/>
                    <a:pt x="0" y="5725"/>
                    <a:pt x="6027" y="10017"/>
                  </a:cubicBezTo>
                  <a:cubicBezTo>
                    <a:pt x="6001" y="9046"/>
                    <a:pt x="5948" y="7734"/>
                    <a:pt x="5896" y="6369"/>
                  </a:cubicBezTo>
                  <a:cubicBezTo>
                    <a:pt x="4884" y="3979"/>
                    <a:pt x="2705" y="1235"/>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
            <p:cNvSpPr/>
            <p:nvPr/>
          </p:nvSpPr>
          <p:spPr>
            <a:xfrm>
              <a:off x="5432646" y="3277000"/>
              <a:ext cx="85383" cy="59831"/>
            </a:xfrm>
            <a:custGeom>
              <a:avLst/>
              <a:gdLst/>
              <a:ahLst/>
              <a:cxnLst/>
              <a:rect l="l" t="t" r="r" b="b"/>
              <a:pathLst>
                <a:path w="2456" h="1721" extrusionOk="0">
                  <a:moveTo>
                    <a:pt x="1484" y="0"/>
                  </a:moveTo>
                  <a:cubicBezTo>
                    <a:pt x="1431" y="53"/>
                    <a:pt x="1142" y="381"/>
                    <a:pt x="722" y="473"/>
                  </a:cubicBezTo>
                  <a:cubicBezTo>
                    <a:pt x="575" y="509"/>
                    <a:pt x="394" y="672"/>
                    <a:pt x="242" y="672"/>
                  </a:cubicBezTo>
                  <a:cubicBezTo>
                    <a:pt x="232" y="672"/>
                    <a:pt x="221" y="671"/>
                    <a:pt x="211" y="669"/>
                  </a:cubicBezTo>
                  <a:lnTo>
                    <a:pt x="118" y="643"/>
                  </a:lnTo>
                  <a:lnTo>
                    <a:pt x="0" y="1364"/>
                  </a:lnTo>
                  <a:lnTo>
                    <a:pt x="381" y="1548"/>
                  </a:lnTo>
                  <a:cubicBezTo>
                    <a:pt x="730" y="1662"/>
                    <a:pt x="1093" y="1720"/>
                    <a:pt x="1338" y="1720"/>
                  </a:cubicBezTo>
                  <a:cubicBezTo>
                    <a:pt x="1433" y="1720"/>
                    <a:pt x="1511" y="1711"/>
                    <a:pt x="1562" y="1693"/>
                  </a:cubicBezTo>
                  <a:cubicBezTo>
                    <a:pt x="2035" y="1496"/>
                    <a:pt x="2245" y="1391"/>
                    <a:pt x="2324" y="1299"/>
                  </a:cubicBezTo>
                  <a:cubicBezTo>
                    <a:pt x="2455" y="1115"/>
                    <a:pt x="2442" y="997"/>
                    <a:pt x="2455" y="879"/>
                  </a:cubicBezTo>
                  <a:cubicBezTo>
                    <a:pt x="2455" y="813"/>
                    <a:pt x="2429" y="655"/>
                    <a:pt x="2364" y="643"/>
                  </a:cubicBezTo>
                  <a:cubicBezTo>
                    <a:pt x="2202" y="611"/>
                    <a:pt x="2068" y="601"/>
                    <a:pt x="1952" y="601"/>
                  </a:cubicBezTo>
                  <a:cubicBezTo>
                    <a:pt x="1752" y="601"/>
                    <a:pt x="1604" y="631"/>
                    <a:pt x="1458" y="631"/>
                  </a:cubicBezTo>
                  <a:cubicBezTo>
                    <a:pt x="1440" y="631"/>
                    <a:pt x="1423" y="630"/>
                    <a:pt x="1405" y="629"/>
                  </a:cubicBezTo>
                  <a:cubicBezTo>
                    <a:pt x="1379" y="629"/>
                    <a:pt x="1366" y="590"/>
                    <a:pt x="1379" y="577"/>
                  </a:cubicBezTo>
                  <a:cubicBezTo>
                    <a:pt x="1405" y="512"/>
                    <a:pt x="1445" y="434"/>
                    <a:pt x="1457" y="394"/>
                  </a:cubicBezTo>
                  <a:cubicBezTo>
                    <a:pt x="1667" y="14"/>
                    <a:pt x="1484" y="0"/>
                    <a:pt x="148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a:off x="4935576" y="2920519"/>
              <a:ext cx="514452" cy="408975"/>
            </a:xfrm>
            <a:custGeom>
              <a:avLst/>
              <a:gdLst/>
              <a:ahLst/>
              <a:cxnLst/>
              <a:rect l="l" t="t" r="r" b="b"/>
              <a:pathLst>
                <a:path w="14798" h="11764" extrusionOk="0">
                  <a:moveTo>
                    <a:pt x="5423" y="1"/>
                  </a:moveTo>
                  <a:cubicBezTo>
                    <a:pt x="5423" y="1"/>
                    <a:pt x="1" y="1038"/>
                    <a:pt x="7011" y="8876"/>
                  </a:cubicBezTo>
                  <a:cubicBezTo>
                    <a:pt x="8128" y="10123"/>
                    <a:pt x="14180" y="11763"/>
                    <a:pt x="14180" y="11763"/>
                  </a:cubicBezTo>
                  <a:cubicBezTo>
                    <a:pt x="14180" y="11763"/>
                    <a:pt x="14797" y="11238"/>
                    <a:pt x="14495" y="10818"/>
                  </a:cubicBezTo>
                  <a:cubicBezTo>
                    <a:pt x="14495" y="10818"/>
                    <a:pt x="10320" y="7786"/>
                    <a:pt x="9401" y="7301"/>
                  </a:cubicBezTo>
                  <a:cubicBezTo>
                    <a:pt x="8994" y="7090"/>
                    <a:pt x="7799" y="2482"/>
                    <a:pt x="7130" y="1366"/>
                  </a:cubicBezTo>
                  <a:cubicBezTo>
                    <a:pt x="6460" y="250"/>
                    <a:pt x="5423" y="1"/>
                    <a:pt x="5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5486497" y="2976387"/>
              <a:ext cx="26039" cy="47489"/>
            </a:xfrm>
            <a:custGeom>
              <a:avLst/>
              <a:gdLst/>
              <a:ahLst/>
              <a:cxnLst/>
              <a:rect l="l" t="t" r="r" b="b"/>
              <a:pathLst>
                <a:path w="749" h="1366" extrusionOk="0">
                  <a:moveTo>
                    <a:pt x="594" y="1"/>
                  </a:moveTo>
                  <a:cubicBezTo>
                    <a:pt x="582" y="1"/>
                    <a:pt x="572" y="3"/>
                    <a:pt x="565" y="8"/>
                  </a:cubicBezTo>
                  <a:cubicBezTo>
                    <a:pt x="473" y="101"/>
                    <a:pt x="250" y="626"/>
                    <a:pt x="211" y="809"/>
                  </a:cubicBezTo>
                  <a:cubicBezTo>
                    <a:pt x="185" y="980"/>
                    <a:pt x="1" y="1321"/>
                    <a:pt x="1" y="1321"/>
                  </a:cubicBezTo>
                  <a:cubicBezTo>
                    <a:pt x="1" y="1321"/>
                    <a:pt x="128" y="1366"/>
                    <a:pt x="260" y="1366"/>
                  </a:cubicBezTo>
                  <a:cubicBezTo>
                    <a:pt x="376" y="1366"/>
                    <a:pt x="496" y="1332"/>
                    <a:pt x="538" y="1203"/>
                  </a:cubicBezTo>
                  <a:cubicBezTo>
                    <a:pt x="565" y="1098"/>
                    <a:pt x="552" y="770"/>
                    <a:pt x="657" y="521"/>
                  </a:cubicBezTo>
                  <a:cubicBezTo>
                    <a:pt x="710" y="376"/>
                    <a:pt x="749" y="244"/>
                    <a:pt x="736" y="179"/>
                  </a:cubicBezTo>
                  <a:cubicBezTo>
                    <a:pt x="725" y="51"/>
                    <a:pt x="645" y="1"/>
                    <a:pt x="59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5557696" y="2453591"/>
              <a:ext cx="106381" cy="197674"/>
            </a:xfrm>
            <a:custGeom>
              <a:avLst/>
              <a:gdLst/>
              <a:ahLst/>
              <a:cxnLst/>
              <a:rect l="l" t="t" r="r" b="b"/>
              <a:pathLst>
                <a:path w="3060" h="5686" extrusionOk="0">
                  <a:moveTo>
                    <a:pt x="1878" y="0"/>
                  </a:moveTo>
                  <a:cubicBezTo>
                    <a:pt x="1878" y="0"/>
                    <a:pt x="1510" y="2036"/>
                    <a:pt x="1130" y="2351"/>
                  </a:cubicBezTo>
                  <a:cubicBezTo>
                    <a:pt x="920" y="2521"/>
                    <a:pt x="684" y="2521"/>
                    <a:pt x="473" y="2640"/>
                  </a:cubicBezTo>
                  <a:cubicBezTo>
                    <a:pt x="460" y="2652"/>
                    <a:pt x="447" y="2666"/>
                    <a:pt x="434" y="2666"/>
                  </a:cubicBezTo>
                  <a:cubicBezTo>
                    <a:pt x="316" y="2745"/>
                    <a:pt x="197" y="2823"/>
                    <a:pt x="106" y="2928"/>
                  </a:cubicBezTo>
                  <a:cubicBezTo>
                    <a:pt x="13" y="3033"/>
                    <a:pt x="1" y="3151"/>
                    <a:pt x="53" y="3282"/>
                  </a:cubicBezTo>
                  <a:cubicBezTo>
                    <a:pt x="132" y="3519"/>
                    <a:pt x="421" y="3769"/>
                    <a:pt x="736" y="4031"/>
                  </a:cubicBezTo>
                  <a:cubicBezTo>
                    <a:pt x="775" y="4070"/>
                    <a:pt x="815" y="4096"/>
                    <a:pt x="854" y="4123"/>
                  </a:cubicBezTo>
                  <a:cubicBezTo>
                    <a:pt x="854" y="4136"/>
                    <a:pt x="867" y="4136"/>
                    <a:pt x="880" y="4149"/>
                  </a:cubicBezTo>
                  <a:cubicBezTo>
                    <a:pt x="880" y="4149"/>
                    <a:pt x="880" y="4163"/>
                    <a:pt x="894" y="4163"/>
                  </a:cubicBezTo>
                  <a:cubicBezTo>
                    <a:pt x="1195" y="4438"/>
                    <a:pt x="1077" y="4504"/>
                    <a:pt x="1615" y="5068"/>
                  </a:cubicBezTo>
                  <a:cubicBezTo>
                    <a:pt x="2100" y="5564"/>
                    <a:pt x="2461" y="5685"/>
                    <a:pt x="2655" y="5685"/>
                  </a:cubicBezTo>
                  <a:cubicBezTo>
                    <a:pt x="2714" y="5685"/>
                    <a:pt x="2757" y="5674"/>
                    <a:pt x="2784" y="5659"/>
                  </a:cubicBezTo>
                  <a:cubicBezTo>
                    <a:pt x="2889" y="5619"/>
                    <a:pt x="2679" y="5278"/>
                    <a:pt x="2455" y="4898"/>
                  </a:cubicBezTo>
                  <a:cubicBezTo>
                    <a:pt x="2443" y="4872"/>
                    <a:pt x="2429" y="4858"/>
                    <a:pt x="2417" y="4832"/>
                  </a:cubicBezTo>
                  <a:cubicBezTo>
                    <a:pt x="2390" y="4779"/>
                    <a:pt x="2350" y="4727"/>
                    <a:pt x="2324" y="4688"/>
                  </a:cubicBezTo>
                  <a:cubicBezTo>
                    <a:pt x="2049" y="4215"/>
                    <a:pt x="2128" y="4005"/>
                    <a:pt x="2193" y="3322"/>
                  </a:cubicBezTo>
                  <a:cubicBezTo>
                    <a:pt x="2245" y="2757"/>
                    <a:pt x="3059" y="210"/>
                    <a:pt x="3059" y="210"/>
                  </a:cubicBezTo>
                  <a:lnTo>
                    <a:pt x="1878"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5557696" y="2546239"/>
              <a:ext cx="100471" cy="105025"/>
            </a:xfrm>
            <a:custGeom>
              <a:avLst/>
              <a:gdLst/>
              <a:ahLst/>
              <a:cxnLst/>
              <a:rect l="l" t="t" r="r" b="b"/>
              <a:pathLst>
                <a:path w="2890" h="3021" extrusionOk="0">
                  <a:moveTo>
                    <a:pt x="434" y="1"/>
                  </a:moveTo>
                  <a:cubicBezTo>
                    <a:pt x="316" y="80"/>
                    <a:pt x="197" y="158"/>
                    <a:pt x="106" y="263"/>
                  </a:cubicBezTo>
                  <a:cubicBezTo>
                    <a:pt x="13" y="368"/>
                    <a:pt x="1" y="486"/>
                    <a:pt x="53" y="617"/>
                  </a:cubicBezTo>
                  <a:cubicBezTo>
                    <a:pt x="158" y="854"/>
                    <a:pt x="434" y="1104"/>
                    <a:pt x="736" y="1366"/>
                  </a:cubicBezTo>
                  <a:cubicBezTo>
                    <a:pt x="775" y="1405"/>
                    <a:pt x="815" y="1431"/>
                    <a:pt x="854" y="1458"/>
                  </a:cubicBezTo>
                  <a:cubicBezTo>
                    <a:pt x="854" y="1471"/>
                    <a:pt x="867" y="1471"/>
                    <a:pt x="880" y="1484"/>
                  </a:cubicBezTo>
                  <a:cubicBezTo>
                    <a:pt x="880" y="1484"/>
                    <a:pt x="880" y="1498"/>
                    <a:pt x="894" y="1498"/>
                  </a:cubicBezTo>
                  <a:cubicBezTo>
                    <a:pt x="1195" y="1773"/>
                    <a:pt x="1077" y="1839"/>
                    <a:pt x="1615" y="2403"/>
                  </a:cubicBezTo>
                  <a:cubicBezTo>
                    <a:pt x="2100" y="2899"/>
                    <a:pt x="2461" y="3020"/>
                    <a:pt x="2655" y="3020"/>
                  </a:cubicBezTo>
                  <a:cubicBezTo>
                    <a:pt x="2714" y="3020"/>
                    <a:pt x="2757" y="3009"/>
                    <a:pt x="2784" y="2994"/>
                  </a:cubicBezTo>
                  <a:cubicBezTo>
                    <a:pt x="2889" y="2954"/>
                    <a:pt x="2679" y="2613"/>
                    <a:pt x="2455" y="2233"/>
                  </a:cubicBezTo>
                  <a:cubicBezTo>
                    <a:pt x="2324" y="2180"/>
                    <a:pt x="1773" y="1957"/>
                    <a:pt x="1353" y="1419"/>
                  </a:cubicBezTo>
                  <a:cubicBezTo>
                    <a:pt x="985" y="959"/>
                    <a:pt x="749" y="381"/>
                    <a:pt x="500" y="13"/>
                  </a:cubicBezTo>
                  <a:cubicBezTo>
                    <a:pt x="473" y="13"/>
                    <a:pt x="460" y="13"/>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5860291" y="2441284"/>
              <a:ext cx="157068" cy="98037"/>
            </a:xfrm>
            <a:custGeom>
              <a:avLst/>
              <a:gdLst/>
              <a:ahLst/>
              <a:cxnLst/>
              <a:rect l="l" t="t" r="r" b="b"/>
              <a:pathLst>
                <a:path w="4518" h="2820" extrusionOk="0">
                  <a:moveTo>
                    <a:pt x="1144" y="0"/>
                  </a:moveTo>
                  <a:lnTo>
                    <a:pt x="1" y="92"/>
                  </a:lnTo>
                  <a:cubicBezTo>
                    <a:pt x="1" y="92"/>
                    <a:pt x="605" y="998"/>
                    <a:pt x="829" y="1392"/>
                  </a:cubicBezTo>
                  <a:cubicBezTo>
                    <a:pt x="960" y="1615"/>
                    <a:pt x="960" y="1917"/>
                    <a:pt x="946" y="2153"/>
                  </a:cubicBezTo>
                  <a:cubicBezTo>
                    <a:pt x="934" y="2285"/>
                    <a:pt x="920" y="2416"/>
                    <a:pt x="946" y="2547"/>
                  </a:cubicBezTo>
                  <a:cubicBezTo>
                    <a:pt x="989" y="2748"/>
                    <a:pt x="1162" y="2819"/>
                    <a:pt x="1405" y="2819"/>
                  </a:cubicBezTo>
                  <a:cubicBezTo>
                    <a:pt x="1608" y="2819"/>
                    <a:pt x="1860" y="2770"/>
                    <a:pt x="2128" y="2705"/>
                  </a:cubicBezTo>
                  <a:cubicBezTo>
                    <a:pt x="2313" y="2663"/>
                    <a:pt x="2424" y="2650"/>
                    <a:pt x="2517" y="2650"/>
                  </a:cubicBezTo>
                  <a:cubicBezTo>
                    <a:pt x="2650" y="2650"/>
                    <a:pt x="2747" y="2676"/>
                    <a:pt x="2971" y="2676"/>
                  </a:cubicBezTo>
                  <a:cubicBezTo>
                    <a:pt x="3079" y="2676"/>
                    <a:pt x="3216" y="2670"/>
                    <a:pt x="3402" y="2652"/>
                  </a:cubicBezTo>
                  <a:cubicBezTo>
                    <a:pt x="4228" y="2560"/>
                    <a:pt x="4478" y="2245"/>
                    <a:pt x="4505" y="2127"/>
                  </a:cubicBezTo>
                  <a:cubicBezTo>
                    <a:pt x="4517" y="2008"/>
                    <a:pt x="4111" y="1970"/>
                    <a:pt x="3677" y="1930"/>
                  </a:cubicBezTo>
                  <a:cubicBezTo>
                    <a:pt x="3624" y="1917"/>
                    <a:pt x="3559" y="1917"/>
                    <a:pt x="3507" y="1903"/>
                  </a:cubicBezTo>
                  <a:cubicBezTo>
                    <a:pt x="3008" y="1838"/>
                    <a:pt x="2653" y="1523"/>
                    <a:pt x="2207" y="1261"/>
                  </a:cubicBezTo>
                  <a:cubicBezTo>
                    <a:pt x="1774" y="1011"/>
                    <a:pt x="1144" y="0"/>
                    <a:pt x="114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0"/>
            <p:cNvSpPr/>
            <p:nvPr/>
          </p:nvSpPr>
          <p:spPr>
            <a:xfrm>
              <a:off x="5892240" y="2508346"/>
              <a:ext cx="125119" cy="30976"/>
            </a:xfrm>
            <a:custGeom>
              <a:avLst/>
              <a:gdLst/>
              <a:ahLst/>
              <a:cxnLst/>
              <a:rect l="l" t="t" r="r" b="b"/>
              <a:pathLst>
                <a:path w="3599" h="891" extrusionOk="0">
                  <a:moveTo>
                    <a:pt x="2745" y="1"/>
                  </a:moveTo>
                  <a:cubicBezTo>
                    <a:pt x="2745" y="1"/>
                    <a:pt x="2259" y="356"/>
                    <a:pt x="1564" y="368"/>
                  </a:cubicBezTo>
                  <a:cubicBezTo>
                    <a:pt x="1540" y="369"/>
                    <a:pt x="1517" y="369"/>
                    <a:pt x="1493" y="369"/>
                  </a:cubicBezTo>
                  <a:cubicBezTo>
                    <a:pt x="950" y="369"/>
                    <a:pt x="393" y="224"/>
                    <a:pt x="27" y="224"/>
                  </a:cubicBezTo>
                  <a:cubicBezTo>
                    <a:pt x="15" y="356"/>
                    <a:pt x="1" y="487"/>
                    <a:pt x="27" y="618"/>
                  </a:cubicBezTo>
                  <a:cubicBezTo>
                    <a:pt x="70" y="819"/>
                    <a:pt x="243" y="890"/>
                    <a:pt x="486" y="890"/>
                  </a:cubicBezTo>
                  <a:cubicBezTo>
                    <a:pt x="689" y="890"/>
                    <a:pt x="941" y="841"/>
                    <a:pt x="1209" y="776"/>
                  </a:cubicBezTo>
                  <a:cubicBezTo>
                    <a:pt x="1394" y="734"/>
                    <a:pt x="1505" y="721"/>
                    <a:pt x="1598" y="721"/>
                  </a:cubicBezTo>
                  <a:cubicBezTo>
                    <a:pt x="1731" y="721"/>
                    <a:pt x="1828" y="747"/>
                    <a:pt x="2052" y="747"/>
                  </a:cubicBezTo>
                  <a:cubicBezTo>
                    <a:pt x="2160" y="747"/>
                    <a:pt x="2297" y="741"/>
                    <a:pt x="2483" y="723"/>
                  </a:cubicBezTo>
                  <a:cubicBezTo>
                    <a:pt x="3309" y="631"/>
                    <a:pt x="3559" y="316"/>
                    <a:pt x="3586" y="198"/>
                  </a:cubicBezTo>
                  <a:cubicBezTo>
                    <a:pt x="3598" y="79"/>
                    <a:pt x="3192" y="41"/>
                    <a:pt x="2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0"/>
            <p:cNvSpPr/>
            <p:nvPr/>
          </p:nvSpPr>
          <p:spPr>
            <a:xfrm>
              <a:off x="5606541" y="2214025"/>
              <a:ext cx="135583" cy="292339"/>
            </a:xfrm>
            <a:custGeom>
              <a:avLst/>
              <a:gdLst/>
              <a:ahLst/>
              <a:cxnLst/>
              <a:rect l="l" t="t" r="r" b="b"/>
              <a:pathLst>
                <a:path w="3900" h="8409" extrusionOk="0">
                  <a:moveTo>
                    <a:pt x="2347" y="1"/>
                  </a:moveTo>
                  <a:cubicBezTo>
                    <a:pt x="2144" y="1"/>
                    <a:pt x="1933" y="102"/>
                    <a:pt x="1721" y="353"/>
                  </a:cubicBezTo>
                  <a:cubicBezTo>
                    <a:pt x="1497" y="629"/>
                    <a:pt x="1287" y="1102"/>
                    <a:pt x="1103" y="1692"/>
                  </a:cubicBezTo>
                  <a:cubicBezTo>
                    <a:pt x="394" y="3990"/>
                    <a:pt x="0" y="7994"/>
                    <a:pt x="0" y="7994"/>
                  </a:cubicBezTo>
                  <a:cubicBezTo>
                    <a:pt x="0" y="7994"/>
                    <a:pt x="381" y="8244"/>
                    <a:pt x="709" y="8335"/>
                  </a:cubicBezTo>
                  <a:cubicBezTo>
                    <a:pt x="920" y="8396"/>
                    <a:pt x="1132" y="8409"/>
                    <a:pt x="1273" y="8409"/>
                  </a:cubicBezTo>
                  <a:cubicBezTo>
                    <a:pt x="1378" y="8409"/>
                    <a:pt x="1444" y="8402"/>
                    <a:pt x="1444" y="8402"/>
                  </a:cubicBezTo>
                  <a:lnTo>
                    <a:pt x="2836" y="4673"/>
                  </a:lnTo>
                  <a:lnTo>
                    <a:pt x="3900" y="1823"/>
                  </a:lnTo>
                  <a:cubicBezTo>
                    <a:pt x="3900" y="1823"/>
                    <a:pt x="3203" y="1"/>
                    <a:pt x="2347" y="1"/>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a:off x="5328595" y="2099857"/>
              <a:ext cx="594308" cy="375219"/>
            </a:xfrm>
            <a:custGeom>
              <a:avLst/>
              <a:gdLst/>
              <a:ahLst/>
              <a:cxnLst/>
              <a:rect l="l" t="t" r="r" b="b"/>
              <a:pathLst>
                <a:path w="17095" h="10793" extrusionOk="0">
                  <a:moveTo>
                    <a:pt x="1431" y="1"/>
                  </a:moveTo>
                  <a:cubicBezTo>
                    <a:pt x="1431" y="1"/>
                    <a:pt x="0" y="3152"/>
                    <a:pt x="788" y="5147"/>
                  </a:cubicBezTo>
                  <a:cubicBezTo>
                    <a:pt x="893" y="5449"/>
                    <a:pt x="1142" y="5632"/>
                    <a:pt x="1536" y="5632"/>
                  </a:cubicBezTo>
                  <a:cubicBezTo>
                    <a:pt x="1536" y="5632"/>
                    <a:pt x="4135" y="5646"/>
                    <a:pt x="4963" y="5646"/>
                  </a:cubicBezTo>
                  <a:cubicBezTo>
                    <a:pt x="7102" y="5646"/>
                    <a:pt x="9492" y="4176"/>
                    <a:pt x="9807" y="4109"/>
                  </a:cubicBezTo>
                  <a:cubicBezTo>
                    <a:pt x="9831" y="4104"/>
                    <a:pt x="9854" y="4102"/>
                    <a:pt x="9876" y="4102"/>
                  </a:cubicBezTo>
                  <a:cubicBezTo>
                    <a:pt x="10326" y="4102"/>
                    <a:pt x="10540" y="5079"/>
                    <a:pt x="11015" y="6079"/>
                  </a:cubicBezTo>
                  <a:cubicBezTo>
                    <a:pt x="11527" y="7143"/>
                    <a:pt x="15768" y="10793"/>
                    <a:pt x="15768" y="10793"/>
                  </a:cubicBezTo>
                  <a:cubicBezTo>
                    <a:pt x="15768" y="10793"/>
                    <a:pt x="16424" y="10793"/>
                    <a:pt x="16687" y="10700"/>
                  </a:cubicBezTo>
                  <a:cubicBezTo>
                    <a:pt x="16989" y="10583"/>
                    <a:pt x="17094" y="10451"/>
                    <a:pt x="17094" y="10451"/>
                  </a:cubicBezTo>
                  <a:cubicBezTo>
                    <a:pt x="17094" y="10451"/>
                    <a:pt x="12380" y="1077"/>
                    <a:pt x="10818" y="565"/>
                  </a:cubicBezTo>
                  <a:cubicBezTo>
                    <a:pt x="10653" y="514"/>
                    <a:pt x="10414" y="491"/>
                    <a:pt x="10120" y="491"/>
                  </a:cubicBezTo>
                  <a:cubicBezTo>
                    <a:pt x="9341" y="491"/>
                    <a:pt x="8171" y="651"/>
                    <a:pt x="6932" y="880"/>
                  </a:cubicBezTo>
                  <a:cubicBezTo>
                    <a:pt x="6866" y="891"/>
                    <a:pt x="6801" y="896"/>
                    <a:pt x="6735" y="896"/>
                  </a:cubicBezTo>
                  <a:cubicBezTo>
                    <a:pt x="6329" y="896"/>
                    <a:pt x="5939" y="690"/>
                    <a:pt x="5724" y="328"/>
                  </a:cubicBezTo>
                  <a:lnTo>
                    <a:pt x="14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a:off x="5245020" y="1663382"/>
              <a:ext cx="362008" cy="338472"/>
            </a:xfrm>
            <a:custGeom>
              <a:avLst/>
              <a:gdLst/>
              <a:ahLst/>
              <a:cxnLst/>
              <a:rect l="l" t="t" r="r" b="b"/>
              <a:pathLst>
                <a:path w="10413" h="9736" extrusionOk="0">
                  <a:moveTo>
                    <a:pt x="6233" y="0"/>
                  </a:moveTo>
                  <a:cubicBezTo>
                    <a:pt x="4729" y="0"/>
                    <a:pt x="3832" y="2191"/>
                    <a:pt x="3769" y="2879"/>
                  </a:cubicBezTo>
                  <a:cubicBezTo>
                    <a:pt x="3664" y="4205"/>
                    <a:pt x="2968" y="4402"/>
                    <a:pt x="1984" y="5230"/>
                  </a:cubicBezTo>
                  <a:cubicBezTo>
                    <a:pt x="1" y="6896"/>
                    <a:pt x="579" y="8827"/>
                    <a:pt x="1655" y="9549"/>
                  </a:cubicBezTo>
                  <a:cubicBezTo>
                    <a:pt x="1874" y="9689"/>
                    <a:pt x="2147" y="9735"/>
                    <a:pt x="2413" y="9735"/>
                  </a:cubicBezTo>
                  <a:cubicBezTo>
                    <a:pt x="2946" y="9735"/>
                    <a:pt x="3454" y="9549"/>
                    <a:pt x="3454" y="9549"/>
                  </a:cubicBezTo>
                  <a:cubicBezTo>
                    <a:pt x="3467" y="9549"/>
                    <a:pt x="6579" y="7803"/>
                    <a:pt x="8115" y="6963"/>
                  </a:cubicBezTo>
                  <a:cubicBezTo>
                    <a:pt x="10413" y="6634"/>
                    <a:pt x="8601" y="805"/>
                    <a:pt x="7682" y="253"/>
                  </a:cubicBezTo>
                  <a:cubicBezTo>
                    <a:pt x="7402" y="90"/>
                    <a:pt x="7122" y="41"/>
                    <a:pt x="6924" y="41"/>
                  </a:cubicBezTo>
                  <a:cubicBezTo>
                    <a:pt x="6900" y="41"/>
                    <a:pt x="6876" y="42"/>
                    <a:pt x="6854" y="43"/>
                  </a:cubicBezTo>
                  <a:cubicBezTo>
                    <a:pt x="6723" y="43"/>
                    <a:pt x="6592" y="30"/>
                    <a:pt x="6460" y="17"/>
                  </a:cubicBezTo>
                  <a:cubicBezTo>
                    <a:pt x="6383" y="6"/>
                    <a:pt x="6308" y="0"/>
                    <a:pt x="6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0"/>
            <p:cNvSpPr/>
            <p:nvPr/>
          </p:nvSpPr>
          <p:spPr>
            <a:xfrm>
              <a:off x="5409354" y="1796775"/>
              <a:ext cx="79925" cy="88164"/>
            </a:xfrm>
            <a:custGeom>
              <a:avLst/>
              <a:gdLst/>
              <a:ahLst/>
              <a:cxnLst/>
              <a:rect l="l" t="t" r="r" b="b"/>
              <a:pathLst>
                <a:path w="2299" h="2536" extrusionOk="0">
                  <a:moveTo>
                    <a:pt x="644" y="1"/>
                  </a:moveTo>
                  <a:cubicBezTo>
                    <a:pt x="460" y="1248"/>
                    <a:pt x="224" y="1431"/>
                    <a:pt x="0" y="1445"/>
                  </a:cubicBezTo>
                  <a:cubicBezTo>
                    <a:pt x="0" y="1445"/>
                    <a:pt x="355" y="2233"/>
                    <a:pt x="841" y="2443"/>
                  </a:cubicBezTo>
                  <a:cubicBezTo>
                    <a:pt x="994" y="2511"/>
                    <a:pt x="1171" y="2535"/>
                    <a:pt x="1344" y="2535"/>
                  </a:cubicBezTo>
                  <a:cubicBezTo>
                    <a:pt x="1735" y="2535"/>
                    <a:pt x="2101" y="2412"/>
                    <a:pt x="2101" y="2403"/>
                  </a:cubicBezTo>
                  <a:cubicBezTo>
                    <a:pt x="2010" y="2350"/>
                    <a:pt x="2049" y="1970"/>
                    <a:pt x="2115" y="1563"/>
                  </a:cubicBezTo>
                  <a:cubicBezTo>
                    <a:pt x="2180" y="1090"/>
                    <a:pt x="2298" y="591"/>
                    <a:pt x="2298" y="591"/>
                  </a:cubicBezTo>
                  <a:lnTo>
                    <a:pt x="736" y="27"/>
                  </a:lnTo>
                  <a:lnTo>
                    <a:pt x="644"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0"/>
            <p:cNvSpPr/>
            <p:nvPr/>
          </p:nvSpPr>
          <p:spPr>
            <a:xfrm>
              <a:off x="5434906" y="1797714"/>
              <a:ext cx="54372" cy="46585"/>
            </a:xfrm>
            <a:custGeom>
              <a:avLst/>
              <a:gdLst/>
              <a:ahLst/>
              <a:cxnLst/>
              <a:rect l="l" t="t" r="r" b="b"/>
              <a:pathLst>
                <a:path w="1564" h="1340" extrusionOk="0">
                  <a:moveTo>
                    <a:pt x="1" y="0"/>
                  </a:moveTo>
                  <a:lnTo>
                    <a:pt x="1" y="0"/>
                  </a:lnTo>
                  <a:cubicBezTo>
                    <a:pt x="132" y="485"/>
                    <a:pt x="513" y="1182"/>
                    <a:pt x="1406" y="1339"/>
                  </a:cubicBezTo>
                  <a:cubicBezTo>
                    <a:pt x="1497" y="840"/>
                    <a:pt x="1563" y="564"/>
                    <a:pt x="1563" y="564"/>
                  </a:cubicBezTo>
                  <a:lnTo>
                    <a:pt x="1" y="0"/>
                  </a:lnTo>
                  <a:close/>
                </a:path>
              </a:pathLst>
            </a:custGeom>
            <a:solidFill>
              <a:srgbClr val="F99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5423051" y="1704162"/>
              <a:ext cx="113682" cy="130543"/>
            </a:xfrm>
            <a:custGeom>
              <a:avLst/>
              <a:gdLst/>
              <a:ahLst/>
              <a:cxnLst/>
              <a:rect l="l" t="t" r="r" b="b"/>
              <a:pathLst>
                <a:path w="3270" h="3755" extrusionOk="0">
                  <a:moveTo>
                    <a:pt x="1388" y="0"/>
                  </a:moveTo>
                  <a:cubicBezTo>
                    <a:pt x="278" y="0"/>
                    <a:pt x="382" y="897"/>
                    <a:pt x="198" y="2140"/>
                  </a:cubicBezTo>
                  <a:cubicBezTo>
                    <a:pt x="0" y="3465"/>
                    <a:pt x="2127" y="3754"/>
                    <a:pt x="2127" y="3754"/>
                  </a:cubicBezTo>
                  <a:cubicBezTo>
                    <a:pt x="2132" y="3754"/>
                    <a:pt x="2137" y="3755"/>
                    <a:pt x="2142" y="3755"/>
                  </a:cubicBezTo>
                  <a:cubicBezTo>
                    <a:pt x="2703" y="3755"/>
                    <a:pt x="3270" y="1597"/>
                    <a:pt x="3230" y="1142"/>
                  </a:cubicBezTo>
                  <a:cubicBezTo>
                    <a:pt x="3191" y="682"/>
                    <a:pt x="2994" y="144"/>
                    <a:pt x="1628" y="13"/>
                  </a:cubicBezTo>
                  <a:cubicBezTo>
                    <a:pt x="1542" y="5"/>
                    <a:pt x="1462" y="0"/>
                    <a:pt x="138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5408450" y="1700059"/>
              <a:ext cx="124181" cy="63585"/>
            </a:xfrm>
            <a:custGeom>
              <a:avLst/>
              <a:gdLst/>
              <a:ahLst/>
              <a:cxnLst/>
              <a:rect l="l" t="t" r="r" b="b"/>
              <a:pathLst>
                <a:path w="3572" h="1829" extrusionOk="0">
                  <a:moveTo>
                    <a:pt x="2011" y="0"/>
                  </a:moveTo>
                  <a:cubicBezTo>
                    <a:pt x="1789" y="0"/>
                    <a:pt x="1577" y="12"/>
                    <a:pt x="1405" y="26"/>
                  </a:cubicBezTo>
                  <a:cubicBezTo>
                    <a:pt x="1169" y="52"/>
                    <a:pt x="972" y="196"/>
                    <a:pt x="867" y="420"/>
                  </a:cubicBezTo>
                  <a:cubicBezTo>
                    <a:pt x="539" y="1155"/>
                    <a:pt x="0" y="1601"/>
                    <a:pt x="0" y="1601"/>
                  </a:cubicBezTo>
                  <a:cubicBezTo>
                    <a:pt x="0" y="1601"/>
                    <a:pt x="258" y="1829"/>
                    <a:pt x="936" y="1829"/>
                  </a:cubicBezTo>
                  <a:cubicBezTo>
                    <a:pt x="1039" y="1829"/>
                    <a:pt x="1151" y="1823"/>
                    <a:pt x="1274" y="1811"/>
                  </a:cubicBezTo>
                  <a:cubicBezTo>
                    <a:pt x="2206" y="1719"/>
                    <a:pt x="3571" y="537"/>
                    <a:pt x="3571" y="537"/>
                  </a:cubicBezTo>
                  <a:cubicBezTo>
                    <a:pt x="3396" y="99"/>
                    <a:pt x="2655" y="0"/>
                    <a:pt x="2011"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5502941" y="1706108"/>
              <a:ext cx="47941" cy="83401"/>
            </a:xfrm>
            <a:custGeom>
              <a:avLst/>
              <a:gdLst/>
              <a:ahLst/>
              <a:cxnLst/>
              <a:rect l="l" t="t" r="r" b="b"/>
              <a:pathLst>
                <a:path w="1379" h="2399" extrusionOk="0">
                  <a:moveTo>
                    <a:pt x="499" y="0"/>
                  </a:moveTo>
                  <a:cubicBezTo>
                    <a:pt x="226" y="0"/>
                    <a:pt x="0" y="258"/>
                    <a:pt x="0" y="258"/>
                  </a:cubicBezTo>
                  <a:cubicBezTo>
                    <a:pt x="0" y="258"/>
                    <a:pt x="459" y="705"/>
                    <a:pt x="604" y="1020"/>
                  </a:cubicBezTo>
                  <a:cubicBezTo>
                    <a:pt x="736" y="1348"/>
                    <a:pt x="774" y="2096"/>
                    <a:pt x="669" y="2399"/>
                  </a:cubicBezTo>
                  <a:cubicBezTo>
                    <a:pt x="669" y="2399"/>
                    <a:pt x="1378" y="1020"/>
                    <a:pt x="972" y="337"/>
                  </a:cubicBezTo>
                  <a:cubicBezTo>
                    <a:pt x="821" y="82"/>
                    <a:pt x="652" y="0"/>
                    <a:pt x="499"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5338155" y="1845168"/>
              <a:ext cx="207721" cy="294425"/>
            </a:xfrm>
            <a:custGeom>
              <a:avLst/>
              <a:gdLst/>
              <a:ahLst/>
              <a:cxnLst/>
              <a:rect l="l" t="t" r="r" b="b"/>
              <a:pathLst>
                <a:path w="5975" h="8469" extrusionOk="0">
                  <a:moveTo>
                    <a:pt x="2203" y="0"/>
                  </a:moveTo>
                  <a:cubicBezTo>
                    <a:pt x="2123" y="0"/>
                    <a:pt x="1423" y="1040"/>
                    <a:pt x="749" y="2311"/>
                  </a:cubicBezTo>
                  <a:cubicBezTo>
                    <a:pt x="0" y="3742"/>
                    <a:pt x="198" y="4044"/>
                    <a:pt x="420" y="4937"/>
                  </a:cubicBezTo>
                  <a:cubicBezTo>
                    <a:pt x="460" y="5095"/>
                    <a:pt x="487" y="5252"/>
                    <a:pt x="513" y="5383"/>
                  </a:cubicBezTo>
                  <a:cubicBezTo>
                    <a:pt x="762" y="6683"/>
                    <a:pt x="552" y="6945"/>
                    <a:pt x="854" y="7786"/>
                  </a:cubicBezTo>
                  <a:cubicBezTo>
                    <a:pt x="931" y="7996"/>
                    <a:pt x="2596" y="8188"/>
                    <a:pt x="3911" y="8188"/>
                  </a:cubicBezTo>
                  <a:cubicBezTo>
                    <a:pt x="4155" y="8188"/>
                    <a:pt x="4388" y="8181"/>
                    <a:pt x="4595" y="8167"/>
                  </a:cubicBezTo>
                  <a:cubicBezTo>
                    <a:pt x="5016" y="8141"/>
                    <a:pt x="5331" y="8074"/>
                    <a:pt x="5449" y="7983"/>
                  </a:cubicBezTo>
                  <a:cubicBezTo>
                    <a:pt x="5922" y="7576"/>
                    <a:pt x="5869" y="8468"/>
                    <a:pt x="5935" y="4162"/>
                  </a:cubicBezTo>
                  <a:cubicBezTo>
                    <a:pt x="5974" y="2049"/>
                    <a:pt x="4163" y="184"/>
                    <a:pt x="4163" y="184"/>
                  </a:cubicBezTo>
                  <a:cubicBezTo>
                    <a:pt x="4163" y="184"/>
                    <a:pt x="4101" y="532"/>
                    <a:pt x="3618" y="532"/>
                  </a:cubicBezTo>
                  <a:cubicBezTo>
                    <a:pt x="3327" y="532"/>
                    <a:pt x="2883" y="406"/>
                    <a:pt x="2206" y="1"/>
                  </a:cubicBezTo>
                  <a:cubicBezTo>
                    <a:pt x="2205" y="0"/>
                    <a:pt x="2204"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5606541" y="2272847"/>
              <a:ext cx="98594" cy="233517"/>
            </a:xfrm>
            <a:custGeom>
              <a:avLst/>
              <a:gdLst/>
              <a:ahLst/>
              <a:cxnLst/>
              <a:rect l="l" t="t" r="r" b="b"/>
              <a:pathLst>
                <a:path w="2836" h="6717" extrusionOk="0">
                  <a:moveTo>
                    <a:pt x="1103" y="0"/>
                  </a:moveTo>
                  <a:cubicBezTo>
                    <a:pt x="394" y="2298"/>
                    <a:pt x="0" y="6302"/>
                    <a:pt x="0" y="6302"/>
                  </a:cubicBezTo>
                  <a:cubicBezTo>
                    <a:pt x="0" y="6302"/>
                    <a:pt x="381" y="6552"/>
                    <a:pt x="709" y="6643"/>
                  </a:cubicBezTo>
                  <a:cubicBezTo>
                    <a:pt x="920" y="6704"/>
                    <a:pt x="1132" y="6717"/>
                    <a:pt x="1273" y="6717"/>
                  </a:cubicBezTo>
                  <a:cubicBezTo>
                    <a:pt x="1378" y="6717"/>
                    <a:pt x="1444" y="6710"/>
                    <a:pt x="1444" y="6710"/>
                  </a:cubicBezTo>
                  <a:lnTo>
                    <a:pt x="2836" y="2981"/>
                  </a:lnTo>
                  <a:lnTo>
                    <a:pt x="1103" y="0"/>
                  </a:lnTo>
                  <a:close/>
                </a:path>
              </a:pathLst>
            </a:custGeom>
            <a:solidFill>
              <a:srgbClr val="003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5482847" y="1851078"/>
              <a:ext cx="104121" cy="243911"/>
            </a:xfrm>
            <a:custGeom>
              <a:avLst/>
              <a:gdLst/>
              <a:ahLst/>
              <a:cxnLst/>
              <a:rect l="l" t="t" r="r" b="b"/>
              <a:pathLst>
                <a:path w="2995" h="7016" extrusionOk="0">
                  <a:moveTo>
                    <a:pt x="1" y="1"/>
                  </a:moveTo>
                  <a:lnTo>
                    <a:pt x="670" y="2311"/>
                  </a:lnTo>
                  <a:cubicBezTo>
                    <a:pt x="670" y="2311"/>
                    <a:pt x="1602" y="6408"/>
                    <a:pt x="2035" y="6842"/>
                  </a:cubicBezTo>
                  <a:cubicBezTo>
                    <a:pt x="2168" y="6970"/>
                    <a:pt x="2306" y="7015"/>
                    <a:pt x="2436" y="7015"/>
                  </a:cubicBezTo>
                  <a:cubicBezTo>
                    <a:pt x="2741" y="7015"/>
                    <a:pt x="2994" y="6763"/>
                    <a:pt x="2994" y="6763"/>
                  </a:cubicBezTo>
                  <a:cubicBezTo>
                    <a:pt x="2994" y="6763"/>
                    <a:pt x="2285" y="1918"/>
                    <a:pt x="2061" y="1117"/>
                  </a:cubicBezTo>
                  <a:cubicBezTo>
                    <a:pt x="1851" y="316"/>
                    <a:pt x="1" y="1"/>
                    <a:pt x="1"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0"/>
            <p:cNvSpPr/>
            <p:nvPr/>
          </p:nvSpPr>
          <p:spPr>
            <a:xfrm>
              <a:off x="5355955" y="1969766"/>
              <a:ext cx="141980" cy="160058"/>
            </a:xfrm>
            <a:custGeom>
              <a:avLst/>
              <a:gdLst/>
              <a:ahLst/>
              <a:cxnLst/>
              <a:rect l="l" t="t" r="r" b="b"/>
              <a:pathLst>
                <a:path w="4084" h="4604" extrusionOk="0">
                  <a:moveTo>
                    <a:pt x="644" y="0"/>
                  </a:moveTo>
                  <a:lnTo>
                    <a:pt x="1" y="1799"/>
                  </a:lnTo>
                  <a:cubicBezTo>
                    <a:pt x="250" y="3099"/>
                    <a:pt x="40" y="3361"/>
                    <a:pt x="342" y="4202"/>
                  </a:cubicBezTo>
                  <a:cubicBezTo>
                    <a:pt x="419" y="4412"/>
                    <a:pt x="2084" y="4604"/>
                    <a:pt x="3399" y="4604"/>
                  </a:cubicBezTo>
                  <a:cubicBezTo>
                    <a:pt x="3643" y="4604"/>
                    <a:pt x="3876" y="4597"/>
                    <a:pt x="4083" y="4583"/>
                  </a:cubicBezTo>
                  <a:cubicBezTo>
                    <a:pt x="4057" y="4412"/>
                    <a:pt x="3966" y="4202"/>
                    <a:pt x="3834" y="3992"/>
                  </a:cubicBezTo>
                  <a:cubicBezTo>
                    <a:pt x="3546" y="3545"/>
                    <a:pt x="1720" y="3060"/>
                    <a:pt x="1130" y="2535"/>
                  </a:cubicBezTo>
                  <a:cubicBezTo>
                    <a:pt x="539" y="2010"/>
                    <a:pt x="644" y="1"/>
                    <a:pt x="644" y="0"/>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0"/>
            <p:cNvSpPr/>
            <p:nvPr/>
          </p:nvSpPr>
          <p:spPr>
            <a:xfrm>
              <a:off x="5445440" y="2092939"/>
              <a:ext cx="80377" cy="27742"/>
            </a:xfrm>
            <a:custGeom>
              <a:avLst/>
              <a:gdLst/>
              <a:ahLst/>
              <a:cxnLst/>
              <a:rect l="l" t="t" r="r" b="b"/>
              <a:pathLst>
                <a:path w="2312" h="798" extrusionOk="0">
                  <a:moveTo>
                    <a:pt x="1321" y="0"/>
                  </a:moveTo>
                  <a:cubicBezTo>
                    <a:pt x="897" y="0"/>
                    <a:pt x="0" y="200"/>
                    <a:pt x="0" y="200"/>
                  </a:cubicBezTo>
                  <a:lnTo>
                    <a:pt x="105" y="764"/>
                  </a:lnTo>
                  <a:cubicBezTo>
                    <a:pt x="105" y="764"/>
                    <a:pt x="212" y="797"/>
                    <a:pt x="405" y="797"/>
                  </a:cubicBezTo>
                  <a:cubicBezTo>
                    <a:pt x="575" y="797"/>
                    <a:pt x="813" y="771"/>
                    <a:pt x="1103" y="672"/>
                  </a:cubicBezTo>
                  <a:cubicBezTo>
                    <a:pt x="1225" y="628"/>
                    <a:pt x="1462" y="545"/>
                    <a:pt x="1595" y="545"/>
                  </a:cubicBezTo>
                  <a:cubicBezTo>
                    <a:pt x="1618" y="545"/>
                    <a:pt x="1639" y="548"/>
                    <a:pt x="1654" y="554"/>
                  </a:cubicBezTo>
                  <a:cubicBezTo>
                    <a:pt x="1788" y="585"/>
                    <a:pt x="2151" y="754"/>
                    <a:pt x="2267" y="754"/>
                  </a:cubicBezTo>
                  <a:cubicBezTo>
                    <a:pt x="2298" y="754"/>
                    <a:pt x="2311" y="742"/>
                    <a:pt x="2297" y="711"/>
                  </a:cubicBezTo>
                  <a:cubicBezTo>
                    <a:pt x="2232" y="567"/>
                    <a:pt x="1719" y="133"/>
                    <a:pt x="1509" y="28"/>
                  </a:cubicBezTo>
                  <a:cubicBezTo>
                    <a:pt x="1474" y="9"/>
                    <a:pt x="1407" y="0"/>
                    <a:pt x="1321"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0"/>
            <p:cNvSpPr/>
            <p:nvPr/>
          </p:nvSpPr>
          <p:spPr>
            <a:xfrm>
              <a:off x="5244116" y="1845168"/>
              <a:ext cx="211371" cy="288654"/>
            </a:xfrm>
            <a:custGeom>
              <a:avLst/>
              <a:gdLst/>
              <a:ahLst/>
              <a:cxnLst/>
              <a:rect l="l" t="t" r="r" b="b"/>
              <a:pathLst>
                <a:path w="6080" h="8303" extrusionOk="0">
                  <a:moveTo>
                    <a:pt x="4911" y="1"/>
                  </a:moveTo>
                  <a:lnTo>
                    <a:pt x="4911" y="1"/>
                  </a:lnTo>
                  <a:cubicBezTo>
                    <a:pt x="4911" y="1"/>
                    <a:pt x="3165" y="118"/>
                    <a:pt x="2548" y="958"/>
                  </a:cubicBezTo>
                  <a:cubicBezTo>
                    <a:pt x="1695" y="2154"/>
                    <a:pt x="1" y="7234"/>
                    <a:pt x="972" y="7904"/>
                  </a:cubicBezTo>
                  <a:cubicBezTo>
                    <a:pt x="1411" y="8211"/>
                    <a:pt x="2303" y="8302"/>
                    <a:pt x="3212" y="8302"/>
                  </a:cubicBezTo>
                  <a:cubicBezTo>
                    <a:pt x="4561" y="8302"/>
                    <a:pt x="5949" y="8101"/>
                    <a:pt x="5949" y="8101"/>
                  </a:cubicBezTo>
                  <a:cubicBezTo>
                    <a:pt x="5949" y="8101"/>
                    <a:pt x="6080" y="7497"/>
                    <a:pt x="5896" y="7208"/>
                  </a:cubicBezTo>
                  <a:cubicBezTo>
                    <a:pt x="5725" y="6919"/>
                    <a:pt x="2798" y="6446"/>
                    <a:pt x="2666" y="6315"/>
                  </a:cubicBezTo>
                  <a:cubicBezTo>
                    <a:pt x="2521" y="6171"/>
                    <a:pt x="4347" y="3677"/>
                    <a:pt x="4347" y="3269"/>
                  </a:cubicBezTo>
                  <a:cubicBezTo>
                    <a:pt x="4347" y="2875"/>
                    <a:pt x="4911" y="1"/>
                    <a:pt x="4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0"/>
            <p:cNvSpPr/>
            <p:nvPr/>
          </p:nvSpPr>
          <p:spPr>
            <a:xfrm>
              <a:off x="5500195" y="2106254"/>
              <a:ext cx="17834" cy="15123"/>
            </a:xfrm>
            <a:custGeom>
              <a:avLst/>
              <a:gdLst/>
              <a:ahLst/>
              <a:cxnLst/>
              <a:rect l="l" t="t" r="r" b="b"/>
              <a:pathLst>
                <a:path w="513" h="435" extrusionOk="0">
                  <a:moveTo>
                    <a:pt x="1" y="0"/>
                  </a:moveTo>
                  <a:cubicBezTo>
                    <a:pt x="1" y="0"/>
                    <a:pt x="276" y="354"/>
                    <a:pt x="355" y="394"/>
                  </a:cubicBezTo>
                  <a:cubicBezTo>
                    <a:pt x="415" y="429"/>
                    <a:pt x="464" y="435"/>
                    <a:pt x="491" y="435"/>
                  </a:cubicBezTo>
                  <a:cubicBezTo>
                    <a:pt x="504" y="435"/>
                    <a:pt x="512" y="433"/>
                    <a:pt x="512" y="433"/>
                  </a:cubicBezTo>
                  <a:lnTo>
                    <a:pt x="328" y="92"/>
                  </a:lnTo>
                  <a:lnTo>
                    <a:pt x="1"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0"/>
            <p:cNvSpPr/>
            <p:nvPr/>
          </p:nvSpPr>
          <p:spPr>
            <a:xfrm>
              <a:off x="5497900" y="2093912"/>
              <a:ext cx="27882" cy="15123"/>
            </a:xfrm>
            <a:custGeom>
              <a:avLst/>
              <a:gdLst/>
              <a:ahLst/>
              <a:cxnLst/>
              <a:rect l="l" t="t" r="r" b="b"/>
              <a:pathLst>
                <a:path w="802" h="435" extrusionOk="0">
                  <a:moveTo>
                    <a:pt x="0" y="0"/>
                  </a:moveTo>
                  <a:lnTo>
                    <a:pt x="316" y="342"/>
                  </a:lnTo>
                  <a:cubicBezTo>
                    <a:pt x="316" y="342"/>
                    <a:pt x="565" y="434"/>
                    <a:pt x="671" y="434"/>
                  </a:cubicBezTo>
                  <a:cubicBezTo>
                    <a:pt x="762" y="434"/>
                    <a:pt x="802" y="382"/>
                    <a:pt x="802" y="382"/>
                  </a:cubicBezTo>
                  <a:lnTo>
                    <a:pt x="0"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0"/>
            <p:cNvSpPr/>
            <p:nvPr/>
          </p:nvSpPr>
          <p:spPr>
            <a:xfrm>
              <a:off x="5444953" y="2125409"/>
              <a:ext cx="288967" cy="6432"/>
            </a:xfrm>
            <a:custGeom>
              <a:avLst/>
              <a:gdLst/>
              <a:ahLst/>
              <a:cxnLst/>
              <a:rect l="l" t="t" r="r" b="b"/>
              <a:pathLst>
                <a:path w="8312" h="185" extrusionOk="0">
                  <a:moveTo>
                    <a:pt x="0" y="1"/>
                  </a:moveTo>
                  <a:lnTo>
                    <a:pt x="0" y="185"/>
                  </a:lnTo>
                  <a:lnTo>
                    <a:pt x="8245" y="185"/>
                  </a:lnTo>
                  <a:lnTo>
                    <a:pt x="8312" y="1"/>
                  </a:ln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5512502" y="1967924"/>
              <a:ext cx="284864" cy="163917"/>
            </a:xfrm>
            <a:custGeom>
              <a:avLst/>
              <a:gdLst/>
              <a:ahLst/>
              <a:cxnLst/>
              <a:rect l="l" t="t" r="r" b="b"/>
              <a:pathLst>
                <a:path w="8194" h="4715" extrusionOk="0">
                  <a:moveTo>
                    <a:pt x="1905" y="1"/>
                  </a:moveTo>
                  <a:lnTo>
                    <a:pt x="1" y="4715"/>
                  </a:lnTo>
                  <a:lnTo>
                    <a:pt x="6302" y="4715"/>
                  </a:lnTo>
                  <a:lnTo>
                    <a:pt x="8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5653995" y="2039609"/>
              <a:ext cx="23779" cy="20546"/>
            </a:xfrm>
            <a:custGeom>
              <a:avLst/>
              <a:gdLst/>
              <a:ahLst/>
              <a:cxnLst/>
              <a:rect l="l" t="t" r="r" b="b"/>
              <a:pathLst>
                <a:path w="684" h="591" extrusionOk="0">
                  <a:moveTo>
                    <a:pt x="434" y="1"/>
                  </a:moveTo>
                  <a:cubicBezTo>
                    <a:pt x="263" y="1"/>
                    <a:pt x="93" y="132"/>
                    <a:pt x="40" y="302"/>
                  </a:cubicBezTo>
                  <a:cubicBezTo>
                    <a:pt x="1" y="460"/>
                    <a:pt x="93" y="591"/>
                    <a:pt x="251" y="591"/>
                  </a:cubicBezTo>
                  <a:cubicBezTo>
                    <a:pt x="421" y="591"/>
                    <a:pt x="592" y="460"/>
                    <a:pt x="644" y="302"/>
                  </a:cubicBezTo>
                  <a:cubicBezTo>
                    <a:pt x="683" y="132"/>
                    <a:pt x="592"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0"/>
            <p:cNvSpPr/>
            <p:nvPr/>
          </p:nvSpPr>
          <p:spPr>
            <a:xfrm>
              <a:off x="6993178" y="2744956"/>
              <a:ext cx="360339" cy="237688"/>
            </a:xfrm>
            <a:custGeom>
              <a:avLst/>
              <a:gdLst/>
              <a:ahLst/>
              <a:cxnLst/>
              <a:rect l="l" t="t" r="r" b="b"/>
              <a:pathLst>
                <a:path w="10365" h="6837" extrusionOk="0">
                  <a:moveTo>
                    <a:pt x="4041" y="1"/>
                  </a:moveTo>
                  <a:cubicBezTo>
                    <a:pt x="3568" y="1"/>
                    <a:pt x="3270" y="179"/>
                    <a:pt x="3270" y="179"/>
                  </a:cubicBezTo>
                  <a:cubicBezTo>
                    <a:pt x="828" y="284"/>
                    <a:pt x="735" y="2779"/>
                    <a:pt x="1024" y="3712"/>
                  </a:cubicBezTo>
                  <a:cubicBezTo>
                    <a:pt x="1418" y="5024"/>
                    <a:pt x="0" y="6049"/>
                    <a:pt x="1576" y="6586"/>
                  </a:cubicBezTo>
                  <a:cubicBezTo>
                    <a:pt x="2160" y="6778"/>
                    <a:pt x="2714" y="6836"/>
                    <a:pt x="3194" y="6836"/>
                  </a:cubicBezTo>
                  <a:cubicBezTo>
                    <a:pt x="3929" y="6836"/>
                    <a:pt x="4492" y="6700"/>
                    <a:pt x="4729" y="6700"/>
                  </a:cubicBezTo>
                  <a:cubicBezTo>
                    <a:pt x="4824" y="6700"/>
                    <a:pt x="4866" y="6722"/>
                    <a:pt x="4845" y="6784"/>
                  </a:cubicBezTo>
                  <a:cubicBezTo>
                    <a:pt x="5042" y="6799"/>
                    <a:pt x="5228" y="6807"/>
                    <a:pt x="5403" y="6807"/>
                  </a:cubicBezTo>
                  <a:cubicBezTo>
                    <a:pt x="10364" y="6807"/>
                    <a:pt x="6565" y="723"/>
                    <a:pt x="4700" y="114"/>
                  </a:cubicBezTo>
                  <a:cubicBezTo>
                    <a:pt x="4457" y="30"/>
                    <a:pt x="4234" y="1"/>
                    <a:pt x="4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6937102" y="2991266"/>
              <a:ext cx="131412" cy="220097"/>
            </a:xfrm>
            <a:custGeom>
              <a:avLst/>
              <a:gdLst/>
              <a:ahLst/>
              <a:cxnLst/>
              <a:rect l="l" t="t" r="r" b="b"/>
              <a:pathLst>
                <a:path w="3780" h="6331" extrusionOk="0">
                  <a:moveTo>
                    <a:pt x="3478" y="0"/>
                  </a:moveTo>
                  <a:cubicBezTo>
                    <a:pt x="3478" y="0"/>
                    <a:pt x="2401" y="250"/>
                    <a:pt x="2073" y="735"/>
                  </a:cubicBezTo>
                  <a:cubicBezTo>
                    <a:pt x="1758" y="1222"/>
                    <a:pt x="419" y="5082"/>
                    <a:pt x="195" y="5187"/>
                  </a:cubicBezTo>
                  <a:cubicBezTo>
                    <a:pt x="0" y="5284"/>
                    <a:pt x="1783" y="6330"/>
                    <a:pt x="2698" y="6330"/>
                  </a:cubicBezTo>
                  <a:cubicBezTo>
                    <a:pt x="2892" y="6330"/>
                    <a:pt x="3047" y="6283"/>
                    <a:pt x="3136" y="6171"/>
                  </a:cubicBezTo>
                  <a:cubicBezTo>
                    <a:pt x="3556" y="5646"/>
                    <a:pt x="3780" y="5187"/>
                    <a:pt x="3780" y="5187"/>
                  </a:cubicBezTo>
                  <a:lnTo>
                    <a:pt x="3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0"/>
            <p:cNvSpPr/>
            <p:nvPr/>
          </p:nvSpPr>
          <p:spPr>
            <a:xfrm>
              <a:off x="7281623" y="4063836"/>
              <a:ext cx="124667" cy="130125"/>
            </a:xfrm>
            <a:custGeom>
              <a:avLst/>
              <a:gdLst/>
              <a:ahLst/>
              <a:cxnLst/>
              <a:rect l="l" t="t" r="r" b="b"/>
              <a:pathLst>
                <a:path w="3586" h="3743" extrusionOk="0">
                  <a:moveTo>
                    <a:pt x="2600" y="1"/>
                  </a:moveTo>
                  <a:lnTo>
                    <a:pt x="1380" y="277"/>
                  </a:lnTo>
                  <a:cubicBezTo>
                    <a:pt x="1380" y="277"/>
                    <a:pt x="1287" y="1130"/>
                    <a:pt x="1327" y="1760"/>
                  </a:cubicBezTo>
                  <a:cubicBezTo>
                    <a:pt x="1366" y="2404"/>
                    <a:pt x="1143" y="3086"/>
                    <a:pt x="578" y="3204"/>
                  </a:cubicBezTo>
                  <a:cubicBezTo>
                    <a:pt x="1" y="3323"/>
                    <a:pt x="237" y="3743"/>
                    <a:pt x="237" y="3743"/>
                  </a:cubicBezTo>
                  <a:lnTo>
                    <a:pt x="1774" y="3743"/>
                  </a:lnTo>
                  <a:cubicBezTo>
                    <a:pt x="2101" y="3743"/>
                    <a:pt x="2456" y="3414"/>
                    <a:pt x="2548" y="2836"/>
                  </a:cubicBezTo>
                  <a:cubicBezTo>
                    <a:pt x="2640" y="2259"/>
                    <a:pt x="3297" y="1944"/>
                    <a:pt x="3441" y="1458"/>
                  </a:cubicBezTo>
                  <a:cubicBezTo>
                    <a:pt x="3585" y="986"/>
                    <a:pt x="2850" y="316"/>
                    <a:pt x="2850" y="316"/>
                  </a:cubicBezTo>
                  <a:lnTo>
                    <a:pt x="26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7019217" y="4084834"/>
              <a:ext cx="154739" cy="104086"/>
            </a:xfrm>
            <a:custGeom>
              <a:avLst/>
              <a:gdLst/>
              <a:ahLst/>
              <a:cxnLst/>
              <a:rect l="l" t="t" r="r" b="b"/>
              <a:pathLst>
                <a:path w="4451" h="2994" extrusionOk="0">
                  <a:moveTo>
                    <a:pt x="4188" y="1"/>
                  </a:moveTo>
                  <a:cubicBezTo>
                    <a:pt x="4188" y="1"/>
                    <a:pt x="2888" y="184"/>
                    <a:pt x="2691" y="1051"/>
                  </a:cubicBezTo>
                  <a:cubicBezTo>
                    <a:pt x="2495" y="1905"/>
                    <a:pt x="1326" y="2299"/>
                    <a:pt x="669" y="2404"/>
                  </a:cubicBezTo>
                  <a:cubicBezTo>
                    <a:pt x="0" y="2509"/>
                    <a:pt x="0" y="2981"/>
                    <a:pt x="0" y="2981"/>
                  </a:cubicBezTo>
                  <a:lnTo>
                    <a:pt x="4123" y="2994"/>
                  </a:lnTo>
                  <a:cubicBezTo>
                    <a:pt x="4450" y="2836"/>
                    <a:pt x="4188" y="1"/>
                    <a:pt x="4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7004129" y="2983514"/>
              <a:ext cx="272975" cy="299883"/>
            </a:xfrm>
            <a:custGeom>
              <a:avLst/>
              <a:gdLst/>
              <a:ahLst/>
              <a:cxnLst/>
              <a:rect l="l" t="t" r="r" b="b"/>
              <a:pathLst>
                <a:path w="7852" h="8626" extrusionOk="0">
                  <a:moveTo>
                    <a:pt x="4337" y="1"/>
                  </a:moveTo>
                  <a:cubicBezTo>
                    <a:pt x="2543" y="1"/>
                    <a:pt x="1550" y="223"/>
                    <a:pt x="1550" y="223"/>
                  </a:cubicBezTo>
                  <a:cubicBezTo>
                    <a:pt x="1550" y="223"/>
                    <a:pt x="880" y="1419"/>
                    <a:pt x="447" y="3138"/>
                  </a:cubicBezTo>
                  <a:cubicBezTo>
                    <a:pt x="0" y="4858"/>
                    <a:pt x="1091" y="7917"/>
                    <a:pt x="1091" y="7917"/>
                  </a:cubicBezTo>
                  <a:lnTo>
                    <a:pt x="3493" y="8626"/>
                  </a:lnTo>
                  <a:lnTo>
                    <a:pt x="4254" y="8442"/>
                  </a:lnTo>
                  <a:lnTo>
                    <a:pt x="6421" y="7917"/>
                  </a:lnTo>
                  <a:cubicBezTo>
                    <a:pt x="6421" y="7917"/>
                    <a:pt x="6710" y="7826"/>
                    <a:pt x="6959" y="7248"/>
                  </a:cubicBezTo>
                  <a:cubicBezTo>
                    <a:pt x="7051" y="7024"/>
                    <a:pt x="7746" y="6092"/>
                    <a:pt x="7799" y="5410"/>
                  </a:cubicBezTo>
                  <a:cubicBezTo>
                    <a:pt x="7851" y="4359"/>
                    <a:pt x="7799" y="3493"/>
                    <a:pt x="7799" y="3493"/>
                  </a:cubicBezTo>
                  <a:lnTo>
                    <a:pt x="6066" y="66"/>
                  </a:lnTo>
                  <a:cubicBezTo>
                    <a:pt x="5427" y="19"/>
                    <a:pt x="4849" y="1"/>
                    <a:pt x="4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7138773" y="3107207"/>
              <a:ext cx="143371" cy="169827"/>
            </a:xfrm>
            <a:custGeom>
              <a:avLst/>
              <a:gdLst/>
              <a:ahLst/>
              <a:cxnLst/>
              <a:rect l="l" t="t" r="r" b="b"/>
              <a:pathLst>
                <a:path w="4124" h="4885" extrusionOk="0">
                  <a:moveTo>
                    <a:pt x="2653" y="0"/>
                  </a:moveTo>
                  <a:cubicBezTo>
                    <a:pt x="3164" y="2928"/>
                    <a:pt x="1" y="3769"/>
                    <a:pt x="1" y="3769"/>
                  </a:cubicBezTo>
                  <a:lnTo>
                    <a:pt x="381" y="4884"/>
                  </a:lnTo>
                  <a:lnTo>
                    <a:pt x="2548" y="4359"/>
                  </a:lnTo>
                  <a:cubicBezTo>
                    <a:pt x="2548" y="4359"/>
                    <a:pt x="2837" y="4268"/>
                    <a:pt x="3086" y="3690"/>
                  </a:cubicBezTo>
                  <a:cubicBezTo>
                    <a:pt x="3178" y="3466"/>
                    <a:pt x="4083" y="2561"/>
                    <a:pt x="4123" y="1864"/>
                  </a:cubicBezTo>
                  <a:lnTo>
                    <a:pt x="2653" y="0"/>
                  </a:ln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0"/>
            <p:cNvSpPr/>
            <p:nvPr/>
          </p:nvSpPr>
          <p:spPr>
            <a:xfrm>
              <a:off x="7000930" y="3274705"/>
              <a:ext cx="198578" cy="850143"/>
            </a:xfrm>
            <a:custGeom>
              <a:avLst/>
              <a:gdLst/>
              <a:ahLst/>
              <a:cxnLst/>
              <a:rect l="l" t="t" r="r" b="b"/>
              <a:pathLst>
                <a:path w="5712" h="24454" extrusionOk="0">
                  <a:moveTo>
                    <a:pt x="1340" y="1"/>
                  </a:moveTo>
                  <a:cubicBezTo>
                    <a:pt x="1340" y="1"/>
                    <a:pt x="158" y="3702"/>
                    <a:pt x="80" y="4963"/>
                  </a:cubicBezTo>
                  <a:cubicBezTo>
                    <a:pt x="1" y="6223"/>
                    <a:pt x="2350" y="22871"/>
                    <a:pt x="2443" y="23448"/>
                  </a:cubicBezTo>
                  <a:cubicBezTo>
                    <a:pt x="2534" y="24000"/>
                    <a:pt x="3217" y="24354"/>
                    <a:pt x="3217" y="24354"/>
                  </a:cubicBezTo>
                  <a:cubicBezTo>
                    <a:pt x="3217" y="24354"/>
                    <a:pt x="3381" y="24454"/>
                    <a:pt x="3646" y="24454"/>
                  </a:cubicBezTo>
                  <a:cubicBezTo>
                    <a:pt x="3741" y="24454"/>
                    <a:pt x="3848" y="24441"/>
                    <a:pt x="3966" y="24406"/>
                  </a:cubicBezTo>
                  <a:cubicBezTo>
                    <a:pt x="4596" y="24236"/>
                    <a:pt x="4792" y="24026"/>
                    <a:pt x="4792" y="24026"/>
                  </a:cubicBezTo>
                  <a:cubicBezTo>
                    <a:pt x="4792" y="24026"/>
                    <a:pt x="5712" y="12144"/>
                    <a:pt x="5134" y="7904"/>
                  </a:cubicBezTo>
                  <a:cubicBezTo>
                    <a:pt x="4570" y="3662"/>
                    <a:pt x="4556"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0"/>
            <p:cNvSpPr/>
            <p:nvPr/>
          </p:nvSpPr>
          <p:spPr>
            <a:xfrm>
              <a:off x="7050227" y="3271055"/>
              <a:ext cx="321820" cy="813571"/>
            </a:xfrm>
            <a:custGeom>
              <a:avLst/>
              <a:gdLst/>
              <a:ahLst/>
              <a:cxnLst/>
              <a:rect l="l" t="t" r="r" b="b"/>
              <a:pathLst>
                <a:path w="9257" h="23402" extrusionOk="0">
                  <a:moveTo>
                    <a:pt x="4964" y="1"/>
                  </a:moveTo>
                  <a:lnTo>
                    <a:pt x="762" y="355"/>
                  </a:lnTo>
                  <a:cubicBezTo>
                    <a:pt x="762" y="355"/>
                    <a:pt x="1" y="3518"/>
                    <a:pt x="473" y="4319"/>
                  </a:cubicBezTo>
                  <a:cubicBezTo>
                    <a:pt x="2429" y="7641"/>
                    <a:pt x="3336" y="13287"/>
                    <a:pt x="3441" y="14139"/>
                  </a:cubicBezTo>
                  <a:cubicBezTo>
                    <a:pt x="3585" y="15347"/>
                    <a:pt x="6434" y="21164"/>
                    <a:pt x="7327" y="22962"/>
                  </a:cubicBezTo>
                  <a:cubicBezTo>
                    <a:pt x="7459" y="23237"/>
                    <a:pt x="7738" y="23401"/>
                    <a:pt x="8033" y="23401"/>
                  </a:cubicBezTo>
                  <a:cubicBezTo>
                    <a:pt x="8090" y="23401"/>
                    <a:pt x="8148" y="23395"/>
                    <a:pt x="8206" y="23382"/>
                  </a:cubicBezTo>
                  <a:cubicBezTo>
                    <a:pt x="8377" y="23343"/>
                    <a:pt x="8561" y="23291"/>
                    <a:pt x="8692" y="23238"/>
                  </a:cubicBezTo>
                  <a:cubicBezTo>
                    <a:pt x="9125" y="23093"/>
                    <a:pt x="9256" y="22805"/>
                    <a:pt x="9256" y="22805"/>
                  </a:cubicBezTo>
                  <a:cubicBezTo>
                    <a:pt x="9256" y="17803"/>
                    <a:pt x="7931" y="14704"/>
                    <a:pt x="7576" y="13103"/>
                  </a:cubicBezTo>
                  <a:cubicBezTo>
                    <a:pt x="7208" y="11501"/>
                    <a:pt x="7117" y="5724"/>
                    <a:pt x="6946" y="4070"/>
                  </a:cubicBezTo>
                  <a:cubicBezTo>
                    <a:pt x="6775" y="2428"/>
                    <a:pt x="4964" y="1"/>
                    <a:pt x="4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0"/>
            <p:cNvSpPr/>
            <p:nvPr/>
          </p:nvSpPr>
          <p:spPr>
            <a:xfrm>
              <a:off x="7034722" y="3254646"/>
              <a:ext cx="197222" cy="43595"/>
            </a:xfrm>
            <a:custGeom>
              <a:avLst/>
              <a:gdLst/>
              <a:ahLst/>
              <a:cxnLst/>
              <a:rect l="l" t="t" r="r" b="b"/>
              <a:pathLst>
                <a:path w="5673" h="1254" extrusionOk="0">
                  <a:moveTo>
                    <a:pt x="184" y="0"/>
                  </a:moveTo>
                  <a:lnTo>
                    <a:pt x="184" y="0"/>
                  </a:lnTo>
                  <a:cubicBezTo>
                    <a:pt x="0" y="473"/>
                    <a:pt x="249" y="958"/>
                    <a:pt x="249" y="958"/>
                  </a:cubicBezTo>
                  <a:cubicBezTo>
                    <a:pt x="840" y="1177"/>
                    <a:pt x="1560" y="1254"/>
                    <a:pt x="2279" y="1254"/>
                  </a:cubicBezTo>
                  <a:cubicBezTo>
                    <a:pt x="3976" y="1254"/>
                    <a:pt x="5672" y="827"/>
                    <a:pt x="5672" y="827"/>
                  </a:cubicBezTo>
                  <a:cubicBezTo>
                    <a:pt x="5672" y="459"/>
                    <a:pt x="5541" y="118"/>
                    <a:pt x="5541" y="118"/>
                  </a:cubicBezTo>
                  <a:cubicBezTo>
                    <a:pt x="5541" y="118"/>
                    <a:pt x="2866" y="407"/>
                    <a:pt x="1680" y="407"/>
                  </a:cubicBezTo>
                  <a:cubicBezTo>
                    <a:pt x="1653" y="407"/>
                    <a:pt x="1627" y="407"/>
                    <a:pt x="1602" y="407"/>
                  </a:cubicBezTo>
                  <a:cubicBezTo>
                    <a:pt x="657" y="380"/>
                    <a:pt x="184" y="0"/>
                    <a:pt x="184"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0"/>
            <p:cNvSpPr/>
            <p:nvPr/>
          </p:nvSpPr>
          <p:spPr>
            <a:xfrm>
              <a:off x="7063021" y="3261946"/>
              <a:ext cx="36086" cy="40606"/>
            </a:xfrm>
            <a:custGeom>
              <a:avLst/>
              <a:gdLst/>
              <a:ahLst/>
              <a:cxnLst/>
              <a:rect l="l" t="t" r="r" b="b"/>
              <a:pathLst>
                <a:path w="1038" h="1168" extrusionOk="0">
                  <a:moveTo>
                    <a:pt x="526" y="170"/>
                  </a:moveTo>
                  <a:cubicBezTo>
                    <a:pt x="709" y="170"/>
                    <a:pt x="867" y="354"/>
                    <a:pt x="867" y="578"/>
                  </a:cubicBezTo>
                  <a:cubicBezTo>
                    <a:pt x="867" y="814"/>
                    <a:pt x="709" y="997"/>
                    <a:pt x="526" y="997"/>
                  </a:cubicBezTo>
                  <a:cubicBezTo>
                    <a:pt x="328" y="997"/>
                    <a:pt x="171" y="814"/>
                    <a:pt x="171" y="578"/>
                  </a:cubicBezTo>
                  <a:cubicBezTo>
                    <a:pt x="171" y="354"/>
                    <a:pt x="328" y="170"/>
                    <a:pt x="526" y="170"/>
                  </a:cubicBezTo>
                  <a:close/>
                  <a:moveTo>
                    <a:pt x="526" y="0"/>
                  </a:moveTo>
                  <a:cubicBezTo>
                    <a:pt x="237" y="0"/>
                    <a:pt x="0" y="263"/>
                    <a:pt x="0" y="578"/>
                  </a:cubicBezTo>
                  <a:cubicBezTo>
                    <a:pt x="0" y="906"/>
                    <a:pt x="237" y="1167"/>
                    <a:pt x="526" y="1167"/>
                  </a:cubicBezTo>
                  <a:cubicBezTo>
                    <a:pt x="801" y="1167"/>
                    <a:pt x="1037" y="906"/>
                    <a:pt x="1037" y="578"/>
                  </a:cubicBezTo>
                  <a:cubicBezTo>
                    <a:pt x="1037" y="263"/>
                    <a:pt x="801"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0"/>
            <p:cNvSpPr/>
            <p:nvPr/>
          </p:nvSpPr>
          <p:spPr>
            <a:xfrm>
              <a:off x="6899625" y="3132308"/>
              <a:ext cx="267482" cy="209042"/>
            </a:xfrm>
            <a:custGeom>
              <a:avLst/>
              <a:gdLst/>
              <a:ahLst/>
              <a:cxnLst/>
              <a:rect l="l" t="t" r="r" b="b"/>
              <a:pathLst>
                <a:path w="7694" h="6013" extrusionOk="0">
                  <a:moveTo>
                    <a:pt x="5159" y="1"/>
                  </a:moveTo>
                  <a:lnTo>
                    <a:pt x="0" y="53"/>
                  </a:lnTo>
                  <a:lnTo>
                    <a:pt x="2547" y="6013"/>
                  </a:lnTo>
                  <a:lnTo>
                    <a:pt x="7694" y="5960"/>
                  </a:lnTo>
                  <a:lnTo>
                    <a:pt x="5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0"/>
            <p:cNvSpPr/>
            <p:nvPr/>
          </p:nvSpPr>
          <p:spPr>
            <a:xfrm>
              <a:off x="7047933" y="3213136"/>
              <a:ext cx="95882" cy="58649"/>
            </a:xfrm>
            <a:custGeom>
              <a:avLst/>
              <a:gdLst/>
              <a:ahLst/>
              <a:cxnLst/>
              <a:rect l="l" t="t" r="r" b="b"/>
              <a:pathLst>
                <a:path w="2758" h="1687" extrusionOk="0">
                  <a:moveTo>
                    <a:pt x="1358" y="0"/>
                  </a:moveTo>
                  <a:cubicBezTo>
                    <a:pt x="1343" y="0"/>
                    <a:pt x="1332" y="4"/>
                    <a:pt x="1327" y="13"/>
                  </a:cubicBezTo>
                  <a:cubicBezTo>
                    <a:pt x="1287" y="78"/>
                    <a:pt x="1629" y="524"/>
                    <a:pt x="1629" y="524"/>
                  </a:cubicBezTo>
                  <a:lnTo>
                    <a:pt x="1642" y="538"/>
                  </a:lnTo>
                  <a:cubicBezTo>
                    <a:pt x="1488" y="651"/>
                    <a:pt x="1244" y="679"/>
                    <a:pt x="996" y="679"/>
                  </a:cubicBezTo>
                  <a:cubicBezTo>
                    <a:pt x="742" y="679"/>
                    <a:pt x="484" y="649"/>
                    <a:pt x="318" y="649"/>
                  </a:cubicBezTo>
                  <a:cubicBezTo>
                    <a:pt x="232" y="649"/>
                    <a:pt x="170" y="657"/>
                    <a:pt x="146" y="682"/>
                  </a:cubicBezTo>
                  <a:cubicBezTo>
                    <a:pt x="1" y="827"/>
                    <a:pt x="356" y="1142"/>
                    <a:pt x="539" y="1326"/>
                  </a:cubicBezTo>
                  <a:cubicBezTo>
                    <a:pt x="691" y="1466"/>
                    <a:pt x="1083" y="1686"/>
                    <a:pt x="1451" y="1686"/>
                  </a:cubicBezTo>
                  <a:cubicBezTo>
                    <a:pt x="1530" y="1686"/>
                    <a:pt x="1607" y="1676"/>
                    <a:pt x="1681" y="1653"/>
                  </a:cubicBezTo>
                  <a:cubicBezTo>
                    <a:pt x="1984" y="1562"/>
                    <a:pt x="2469" y="1469"/>
                    <a:pt x="2469" y="1469"/>
                  </a:cubicBezTo>
                  <a:lnTo>
                    <a:pt x="2758" y="944"/>
                  </a:lnTo>
                  <a:lnTo>
                    <a:pt x="2378" y="485"/>
                  </a:lnTo>
                  <a:cubicBezTo>
                    <a:pt x="2378" y="485"/>
                    <a:pt x="2128" y="249"/>
                    <a:pt x="1944" y="209"/>
                  </a:cubicBezTo>
                  <a:cubicBezTo>
                    <a:pt x="1772" y="175"/>
                    <a:pt x="1460" y="0"/>
                    <a:pt x="135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0"/>
            <p:cNvSpPr/>
            <p:nvPr/>
          </p:nvSpPr>
          <p:spPr>
            <a:xfrm>
              <a:off x="6909185" y="3162240"/>
              <a:ext cx="29342" cy="35147"/>
            </a:xfrm>
            <a:custGeom>
              <a:avLst/>
              <a:gdLst/>
              <a:ahLst/>
              <a:cxnLst/>
              <a:rect l="l" t="t" r="r" b="b"/>
              <a:pathLst>
                <a:path w="844" h="1011" extrusionOk="0">
                  <a:moveTo>
                    <a:pt x="522" y="0"/>
                  </a:moveTo>
                  <a:cubicBezTo>
                    <a:pt x="335" y="0"/>
                    <a:pt x="119" y="242"/>
                    <a:pt x="119" y="242"/>
                  </a:cubicBezTo>
                  <a:cubicBezTo>
                    <a:pt x="0" y="348"/>
                    <a:pt x="198" y="912"/>
                    <a:pt x="394" y="1004"/>
                  </a:cubicBezTo>
                  <a:cubicBezTo>
                    <a:pt x="404" y="1009"/>
                    <a:pt x="414" y="1011"/>
                    <a:pt x="424" y="1011"/>
                  </a:cubicBezTo>
                  <a:cubicBezTo>
                    <a:pt x="617" y="1011"/>
                    <a:pt x="844" y="220"/>
                    <a:pt x="644" y="45"/>
                  </a:cubicBezTo>
                  <a:cubicBezTo>
                    <a:pt x="607" y="13"/>
                    <a:pt x="565" y="0"/>
                    <a:pt x="522"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0"/>
            <p:cNvSpPr/>
            <p:nvPr/>
          </p:nvSpPr>
          <p:spPr>
            <a:xfrm>
              <a:off x="7124172" y="2985773"/>
              <a:ext cx="257470" cy="287785"/>
            </a:xfrm>
            <a:custGeom>
              <a:avLst/>
              <a:gdLst/>
              <a:ahLst/>
              <a:cxnLst/>
              <a:rect l="l" t="t" r="r" b="b"/>
              <a:pathLst>
                <a:path w="7406" h="8278" extrusionOk="0">
                  <a:moveTo>
                    <a:pt x="2613" y="1"/>
                  </a:moveTo>
                  <a:cubicBezTo>
                    <a:pt x="2613" y="1"/>
                    <a:pt x="972" y="2404"/>
                    <a:pt x="1536" y="2955"/>
                  </a:cubicBezTo>
                  <a:cubicBezTo>
                    <a:pt x="3598" y="5016"/>
                    <a:pt x="4083" y="5397"/>
                    <a:pt x="4083" y="5844"/>
                  </a:cubicBezTo>
                  <a:cubicBezTo>
                    <a:pt x="4097" y="6080"/>
                    <a:pt x="421" y="7262"/>
                    <a:pt x="421" y="7262"/>
                  </a:cubicBezTo>
                  <a:cubicBezTo>
                    <a:pt x="66" y="7511"/>
                    <a:pt x="1" y="8062"/>
                    <a:pt x="1" y="8062"/>
                  </a:cubicBezTo>
                  <a:cubicBezTo>
                    <a:pt x="948" y="8216"/>
                    <a:pt x="1796" y="8278"/>
                    <a:pt x="2546" y="8278"/>
                  </a:cubicBezTo>
                  <a:cubicBezTo>
                    <a:pt x="5256" y="8278"/>
                    <a:pt x="6682" y="7463"/>
                    <a:pt x="6867" y="7195"/>
                  </a:cubicBezTo>
                  <a:cubicBezTo>
                    <a:pt x="7406" y="6395"/>
                    <a:pt x="5988" y="3598"/>
                    <a:pt x="5147" y="2089"/>
                  </a:cubicBezTo>
                  <a:cubicBezTo>
                    <a:pt x="4083" y="158"/>
                    <a:pt x="2613" y="1"/>
                    <a:pt x="2613"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0"/>
            <p:cNvSpPr/>
            <p:nvPr/>
          </p:nvSpPr>
          <p:spPr>
            <a:xfrm>
              <a:off x="7095873" y="2910020"/>
              <a:ext cx="81281" cy="89763"/>
            </a:xfrm>
            <a:custGeom>
              <a:avLst/>
              <a:gdLst/>
              <a:ahLst/>
              <a:cxnLst/>
              <a:rect l="l" t="t" r="r" b="b"/>
              <a:pathLst>
                <a:path w="2338" h="2582" extrusionOk="0">
                  <a:moveTo>
                    <a:pt x="1996" y="0"/>
                  </a:moveTo>
                  <a:lnTo>
                    <a:pt x="1891" y="14"/>
                  </a:lnTo>
                  <a:lnTo>
                    <a:pt x="66" y="329"/>
                  </a:lnTo>
                  <a:cubicBezTo>
                    <a:pt x="66" y="329"/>
                    <a:pt x="106" y="814"/>
                    <a:pt x="106" y="1274"/>
                  </a:cubicBezTo>
                  <a:lnTo>
                    <a:pt x="106" y="1287"/>
                  </a:lnTo>
                  <a:cubicBezTo>
                    <a:pt x="106" y="1681"/>
                    <a:pt x="1" y="2285"/>
                    <a:pt x="132" y="2377"/>
                  </a:cubicBezTo>
                  <a:cubicBezTo>
                    <a:pt x="393" y="2525"/>
                    <a:pt x="734" y="2582"/>
                    <a:pt x="1070" y="2582"/>
                  </a:cubicBezTo>
                  <a:cubicBezTo>
                    <a:pt x="1629" y="2582"/>
                    <a:pt x="2170" y="2423"/>
                    <a:pt x="2285" y="2258"/>
                  </a:cubicBezTo>
                  <a:cubicBezTo>
                    <a:pt x="2338" y="2193"/>
                    <a:pt x="2272" y="1970"/>
                    <a:pt x="2193" y="1563"/>
                  </a:cubicBezTo>
                  <a:cubicBezTo>
                    <a:pt x="2128" y="1196"/>
                    <a:pt x="1996" y="630"/>
                    <a:pt x="1996"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p:nvPr/>
          </p:nvSpPr>
          <p:spPr>
            <a:xfrm>
              <a:off x="7098133" y="2910472"/>
              <a:ext cx="63516" cy="50687"/>
            </a:xfrm>
            <a:custGeom>
              <a:avLst/>
              <a:gdLst/>
              <a:ahLst/>
              <a:cxnLst/>
              <a:rect l="l" t="t" r="r" b="b"/>
              <a:pathLst>
                <a:path w="1827" h="1458" extrusionOk="0">
                  <a:moveTo>
                    <a:pt x="1826" y="1"/>
                  </a:moveTo>
                  <a:lnTo>
                    <a:pt x="1" y="316"/>
                  </a:lnTo>
                  <a:cubicBezTo>
                    <a:pt x="1" y="316"/>
                    <a:pt x="27" y="999"/>
                    <a:pt x="41" y="1458"/>
                  </a:cubicBezTo>
                  <a:cubicBezTo>
                    <a:pt x="1051" y="1445"/>
                    <a:pt x="1603" y="447"/>
                    <a:pt x="1826" y="1"/>
                  </a:cubicBezTo>
                  <a:close/>
                </a:path>
              </a:pathLst>
            </a:custGeom>
            <a:solidFill>
              <a:srgbClr val="F48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0"/>
            <p:cNvSpPr/>
            <p:nvPr/>
          </p:nvSpPr>
          <p:spPr>
            <a:xfrm>
              <a:off x="7049323" y="2802736"/>
              <a:ext cx="128283" cy="147056"/>
            </a:xfrm>
            <a:custGeom>
              <a:avLst/>
              <a:gdLst/>
              <a:ahLst/>
              <a:cxnLst/>
              <a:rect l="l" t="t" r="r" b="b"/>
              <a:pathLst>
                <a:path w="3690" h="4230" extrusionOk="0">
                  <a:moveTo>
                    <a:pt x="2092" y="1"/>
                  </a:moveTo>
                  <a:cubicBezTo>
                    <a:pt x="2009" y="1"/>
                    <a:pt x="1920" y="5"/>
                    <a:pt x="1825" y="14"/>
                  </a:cubicBezTo>
                  <a:cubicBezTo>
                    <a:pt x="289" y="172"/>
                    <a:pt x="79" y="789"/>
                    <a:pt x="39" y="1301"/>
                  </a:cubicBezTo>
                  <a:cubicBezTo>
                    <a:pt x="1" y="1820"/>
                    <a:pt x="643" y="4230"/>
                    <a:pt x="1267" y="4230"/>
                  </a:cubicBezTo>
                  <a:cubicBezTo>
                    <a:pt x="1274" y="4230"/>
                    <a:pt x="1281" y="4230"/>
                    <a:pt x="1287" y="4229"/>
                  </a:cubicBezTo>
                  <a:cubicBezTo>
                    <a:pt x="1287" y="4229"/>
                    <a:pt x="3689" y="3888"/>
                    <a:pt x="3453" y="2404"/>
                  </a:cubicBezTo>
                  <a:cubicBezTo>
                    <a:pt x="3231" y="1000"/>
                    <a:pt x="3345" y="1"/>
                    <a:pt x="209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a:off x="7074875" y="2794010"/>
              <a:ext cx="118722" cy="75510"/>
            </a:xfrm>
            <a:custGeom>
              <a:avLst/>
              <a:gdLst/>
              <a:ahLst/>
              <a:cxnLst/>
              <a:rect l="l" t="t" r="r" b="b"/>
              <a:pathLst>
                <a:path w="3415" h="2172" extrusionOk="0">
                  <a:moveTo>
                    <a:pt x="753" y="0"/>
                  </a:moveTo>
                  <a:cubicBezTo>
                    <a:pt x="416" y="0"/>
                    <a:pt x="121" y="102"/>
                    <a:pt x="1" y="410"/>
                  </a:cubicBezTo>
                  <a:cubicBezTo>
                    <a:pt x="1" y="410"/>
                    <a:pt x="932" y="2051"/>
                    <a:pt x="1970" y="2156"/>
                  </a:cubicBezTo>
                  <a:cubicBezTo>
                    <a:pt x="2095" y="2167"/>
                    <a:pt x="2211" y="2172"/>
                    <a:pt x="2318" y="2172"/>
                  </a:cubicBezTo>
                  <a:cubicBezTo>
                    <a:pt x="3109" y="2172"/>
                    <a:pt x="3414" y="1907"/>
                    <a:pt x="3414" y="1907"/>
                  </a:cubicBezTo>
                  <a:cubicBezTo>
                    <a:pt x="3414" y="1907"/>
                    <a:pt x="2548" y="1420"/>
                    <a:pt x="2219" y="384"/>
                  </a:cubicBezTo>
                  <a:cubicBezTo>
                    <a:pt x="2219" y="384"/>
                    <a:pt x="1407"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a:off x="7032879" y="2804543"/>
              <a:ext cx="48428" cy="79508"/>
            </a:xfrm>
            <a:custGeom>
              <a:avLst/>
              <a:gdLst/>
              <a:ahLst/>
              <a:cxnLst/>
              <a:rect l="l" t="t" r="r" b="b"/>
              <a:pathLst>
                <a:path w="1393" h="2287" extrusionOk="0">
                  <a:moveTo>
                    <a:pt x="981" y="1"/>
                  </a:moveTo>
                  <a:cubicBezTo>
                    <a:pt x="823" y="1"/>
                    <a:pt x="635" y="98"/>
                    <a:pt x="447" y="422"/>
                  </a:cubicBezTo>
                  <a:cubicBezTo>
                    <a:pt x="1" y="1170"/>
                    <a:pt x="684" y="2286"/>
                    <a:pt x="684" y="2286"/>
                  </a:cubicBezTo>
                  <a:cubicBezTo>
                    <a:pt x="552" y="1735"/>
                    <a:pt x="644" y="1249"/>
                    <a:pt x="789" y="868"/>
                  </a:cubicBezTo>
                  <a:cubicBezTo>
                    <a:pt x="933" y="475"/>
                    <a:pt x="1393" y="225"/>
                    <a:pt x="1393" y="225"/>
                  </a:cubicBezTo>
                  <a:cubicBezTo>
                    <a:pt x="1393" y="225"/>
                    <a:pt x="1221" y="1"/>
                    <a:pt x="981" y="1"/>
                  </a:cubicBezTo>
                  <a:close/>
                </a:path>
              </a:pathLst>
            </a:custGeom>
            <a:solidFill>
              <a:srgbClr val="0B3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492008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540327" y="231927"/>
            <a:ext cx="9338310" cy="765599"/>
          </a:xfrm>
          <a:prstGeom prst="rect">
            <a:avLst/>
          </a:prstGeom>
        </p:spPr>
        <p:txBody>
          <a:bodyPr spcFirstLastPara="1" wrap="square" lIns="91425" tIns="91425" rIns="91425" bIns="91425" anchor="t" anchorCtr="0">
            <a:noAutofit/>
          </a:bodyPr>
          <a:lstStyle/>
          <a:p>
            <a:pPr lvl="0"/>
            <a:r>
              <a:rPr lang="en" sz="3600" dirty="0" smtClean="0"/>
              <a:t>02. Mục đích của chiến lược phân phối</a:t>
            </a:r>
            <a:endParaRPr sz="3600" dirty="0"/>
          </a:p>
        </p:txBody>
      </p:sp>
      <p:sp>
        <p:nvSpPr>
          <p:cNvPr id="374" name="Google Shape;374;p37"/>
          <p:cNvSpPr txBox="1">
            <a:spLocks noGrp="1"/>
          </p:cNvSpPr>
          <p:nvPr>
            <p:ph type="subTitle" idx="4"/>
          </p:nvPr>
        </p:nvSpPr>
        <p:spPr>
          <a:xfrm>
            <a:off x="658992" y="997526"/>
            <a:ext cx="8314085" cy="4729943"/>
          </a:xfrm>
          <a:prstGeom prst="rect">
            <a:avLst/>
          </a:prstGeom>
        </p:spPr>
        <p:txBody>
          <a:bodyPr spcFirstLastPara="1" wrap="square" lIns="91425" tIns="91425" rIns="91425" bIns="91425" anchor="t" anchorCtr="0">
            <a:noAutofit/>
          </a:bodyPr>
          <a:lstStyle/>
          <a:p>
            <a:pPr marL="0" indent="0" algn="l"/>
            <a:r>
              <a:rPr lang="vi-VN" sz="2000" b="1" dirty="0"/>
              <a:t>-  </a:t>
            </a:r>
            <a:r>
              <a:rPr lang="vi-VN" sz="2000" dirty="0"/>
              <a:t>Mục đích của một kênh phân phối là điều chỉnh một lượng vừa đủ đúng loại hàng hóa hoặc dịch </a:t>
            </a:r>
            <a:r>
              <a:rPr lang="vi-VN" sz="2000" dirty="0" smtClean="0"/>
              <a:t>vụ</a:t>
            </a:r>
            <a:r>
              <a:rPr lang="en-US" sz="2000" dirty="0" smtClean="0"/>
              <a:t> </a:t>
            </a:r>
            <a:r>
              <a:rPr lang="vi-VN" sz="2000" dirty="0" smtClean="0"/>
              <a:t>tại </a:t>
            </a:r>
            <a:r>
              <a:rPr lang="vi-VN" sz="2000" dirty="0"/>
              <a:t>đúng địa điểm và đúng thời điểm. Điều tạo nên một chiến lược phân phối độc đáo có liên </a:t>
            </a:r>
            <a:r>
              <a:rPr lang="vi-VN" sz="2000" dirty="0" smtClean="0"/>
              <a:t>quan</a:t>
            </a:r>
            <a:r>
              <a:rPr lang="en-US" sz="2000" dirty="0" smtClean="0"/>
              <a:t> </a:t>
            </a:r>
            <a:r>
              <a:rPr lang="vi-VN" sz="2000" dirty="0" smtClean="0"/>
              <a:t>tới </a:t>
            </a:r>
            <a:r>
              <a:rPr lang="vi-VN" sz="2000" dirty="0"/>
              <a:t>những quyết định marketing tổng hợp khác đó là nó hoàn toàn phụ thuộc vào vị trí địa lý cụ thể</a:t>
            </a:r>
            <a:r>
              <a:rPr lang="vi-VN" sz="2000" b="1" dirty="0"/>
              <a:t> .</a:t>
            </a:r>
            <a:br>
              <a:rPr lang="vi-VN" sz="2000" b="1" dirty="0"/>
            </a:br>
            <a:r>
              <a:rPr lang="vi-VN" sz="2000" b="1" dirty="0"/>
              <a:t>-  </a:t>
            </a:r>
            <a:r>
              <a:rPr lang="vi-VN" sz="2000" dirty="0"/>
              <a:t>Các nhà trung gian tạo ra nền kinh tế phân phối hàng hóa bằng việc tăng cường hiệu quả của </a:t>
            </a:r>
            <a:r>
              <a:rPr lang="vi-VN" sz="2000" dirty="0" smtClean="0"/>
              <a:t>quá</a:t>
            </a:r>
            <a:r>
              <a:rPr lang="en-US" sz="2000" dirty="0" smtClean="0"/>
              <a:t> </a:t>
            </a:r>
            <a:r>
              <a:rPr lang="vi-VN" sz="2000" dirty="0" smtClean="0"/>
              <a:t>trình</a:t>
            </a:r>
            <a:r>
              <a:rPr lang="vi-VN" sz="2000" dirty="0"/>
              <a:t>. Họ làm điều này bằng cách tạo ra ích lợi về thời gian, địa điểm và sở hữu, hoặc những gì </a:t>
            </a:r>
            <a:r>
              <a:rPr lang="vi-VN" sz="2000" dirty="0" smtClean="0"/>
              <a:t>chúng</a:t>
            </a:r>
            <a:r>
              <a:rPr lang="en-US" sz="2000" dirty="0" smtClean="0"/>
              <a:t> </a:t>
            </a:r>
            <a:r>
              <a:rPr lang="vi-VN" sz="2000" dirty="0" smtClean="0"/>
              <a:t>tôi </a:t>
            </a:r>
            <a:r>
              <a:rPr lang="vi-VN" sz="2000" dirty="0"/>
              <a:t>đã đề cập là đúng sản phẩm, đúng nơi và đúng thời điểm.</a:t>
            </a:r>
            <a:r>
              <a:rPr lang="vi-VN" sz="2000" b="1" dirty="0"/>
              <a:t> </a:t>
            </a:r>
            <a:endParaRPr lang="en-US" sz="2000" dirty="0" smtClean="0"/>
          </a:p>
        </p:txBody>
      </p:sp>
    </p:spTree>
    <p:extLst>
      <p:ext uri="{BB962C8B-B14F-4D97-AF65-F5344CB8AC3E}">
        <p14:creationId xmlns:p14="http://schemas.microsoft.com/office/powerpoint/2010/main" val="170577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 calcmode="lin" valueType="num">
                                      <p:cBhvr additive="base">
                                        <p:cTn id="7" dur="500" fill="hold"/>
                                        <p:tgtEl>
                                          <p:spTgt spid="3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209245" y="2485491"/>
            <a:ext cx="6150193" cy="21159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Công nghệ làm gì?</a:t>
            </a:r>
            <a:endParaRPr dirty="0"/>
          </a:p>
        </p:txBody>
      </p:sp>
      <p:sp>
        <p:nvSpPr>
          <p:cNvPr id="685" name="Google Shape;685;p50"/>
          <p:cNvSpPr txBox="1">
            <a:spLocks noGrp="1"/>
          </p:cNvSpPr>
          <p:nvPr>
            <p:ph type="title" idx="2"/>
          </p:nvPr>
        </p:nvSpPr>
        <p:spPr>
          <a:xfrm>
            <a:off x="2148818" y="1134827"/>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686" name="Google Shape;686;p50"/>
          <p:cNvSpPr/>
          <p:nvPr/>
        </p:nvSpPr>
        <p:spPr>
          <a:xfrm>
            <a:off x="4955219" y="4104824"/>
            <a:ext cx="154322" cy="84097"/>
          </a:xfrm>
          <a:custGeom>
            <a:avLst/>
            <a:gdLst/>
            <a:ahLst/>
            <a:cxnLst/>
            <a:rect l="l" t="t" r="r" b="b"/>
            <a:pathLst>
              <a:path w="4439" h="2419" extrusionOk="0">
                <a:moveTo>
                  <a:pt x="1164" y="1"/>
                </a:moveTo>
                <a:cubicBezTo>
                  <a:pt x="648" y="1"/>
                  <a:pt x="0" y="581"/>
                  <a:pt x="0" y="581"/>
                </a:cubicBezTo>
                <a:cubicBezTo>
                  <a:pt x="0" y="581"/>
                  <a:pt x="118" y="2380"/>
                  <a:pt x="459" y="2406"/>
                </a:cubicBezTo>
                <a:cubicBezTo>
                  <a:pt x="512" y="2419"/>
                  <a:pt x="2232" y="2419"/>
                  <a:pt x="2232" y="2419"/>
                </a:cubicBezTo>
                <a:lnTo>
                  <a:pt x="4438" y="2406"/>
                </a:lnTo>
                <a:cubicBezTo>
                  <a:pt x="4438" y="2406"/>
                  <a:pt x="4424" y="1868"/>
                  <a:pt x="3782" y="1763"/>
                </a:cubicBezTo>
                <a:cubicBezTo>
                  <a:pt x="3138" y="1645"/>
                  <a:pt x="2061" y="1198"/>
                  <a:pt x="1667" y="345"/>
                </a:cubicBezTo>
                <a:cubicBezTo>
                  <a:pt x="1552" y="92"/>
                  <a:pt x="1368" y="1"/>
                  <a:pt x="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50"/>
          <p:cNvGrpSpPr/>
          <p:nvPr/>
        </p:nvGrpSpPr>
        <p:grpSpPr>
          <a:xfrm>
            <a:off x="5372431" y="764808"/>
            <a:ext cx="4188525" cy="3398090"/>
            <a:chOff x="4698399" y="831560"/>
            <a:chExt cx="4188525" cy="3398090"/>
          </a:xfrm>
        </p:grpSpPr>
        <p:sp>
          <p:nvSpPr>
            <p:cNvPr id="688" name="Google Shape;688;p50"/>
            <p:cNvSpPr/>
            <p:nvPr/>
          </p:nvSpPr>
          <p:spPr>
            <a:xfrm>
              <a:off x="58536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67529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7849224"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46983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6901885" y="1692237"/>
              <a:ext cx="844442" cy="1090926"/>
            </a:xfrm>
            <a:custGeom>
              <a:avLst/>
              <a:gdLst/>
              <a:ahLst/>
              <a:cxnLst/>
              <a:rect l="l" t="t" r="r" b="b"/>
              <a:pathLst>
                <a:path w="24290" h="31380" extrusionOk="0">
                  <a:moveTo>
                    <a:pt x="8417" y="1944"/>
                  </a:moveTo>
                  <a:cubicBezTo>
                    <a:pt x="8613" y="1944"/>
                    <a:pt x="8837" y="1996"/>
                    <a:pt x="9086" y="2115"/>
                  </a:cubicBezTo>
                  <a:cubicBezTo>
                    <a:pt x="10136" y="2627"/>
                    <a:pt x="10294" y="2128"/>
                    <a:pt x="11568" y="3008"/>
                  </a:cubicBezTo>
                  <a:cubicBezTo>
                    <a:pt x="12828" y="3901"/>
                    <a:pt x="11475" y="4859"/>
                    <a:pt x="11475" y="4859"/>
                  </a:cubicBezTo>
                  <a:cubicBezTo>
                    <a:pt x="11370" y="4832"/>
                    <a:pt x="11265" y="4820"/>
                    <a:pt x="11186" y="4820"/>
                  </a:cubicBezTo>
                  <a:cubicBezTo>
                    <a:pt x="10530" y="4820"/>
                    <a:pt x="10320" y="5489"/>
                    <a:pt x="9362" y="6080"/>
                  </a:cubicBezTo>
                  <a:cubicBezTo>
                    <a:pt x="9217" y="6171"/>
                    <a:pt x="9086" y="6211"/>
                    <a:pt x="8981" y="6211"/>
                  </a:cubicBezTo>
                  <a:cubicBezTo>
                    <a:pt x="8272" y="6211"/>
                    <a:pt x="8193" y="4570"/>
                    <a:pt x="7773" y="3519"/>
                  </a:cubicBezTo>
                  <a:cubicBezTo>
                    <a:pt x="7405" y="2574"/>
                    <a:pt x="7760" y="1944"/>
                    <a:pt x="8417" y="1944"/>
                  </a:cubicBezTo>
                  <a:close/>
                  <a:moveTo>
                    <a:pt x="7550" y="1"/>
                  </a:moveTo>
                  <a:cubicBezTo>
                    <a:pt x="6407" y="1"/>
                    <a:pt x="5292" y="119"/>
                    <a:pt x="4189" y="342"/>
                  </a:cubicBezTo>
                  <a:cubicBezTo>
                    <a:pt x="4674" y="540"/>
                    <a:pt x="5199" y="933"/>
                    <a:pt x="5476" y="1734"/>
                  </a:cubicBezTo>
                  <a:cubicBezTo>
                    <a:pt x="6066" y="3481"/>
                    <a:pt x="7051" y="3073"/>
                    <a:pt x="6224" y="4543"/>
                  </a:cubicBezTo>
                  <a:cubicBezTo>
                    <a:pt x="5383" y="6014"/>
                    <a:pt x="5725" y="6382"/>
                    <a:pt x="6631" y="6644"/>
                  </a:cubicBezTo>
                  <a:cubicBezTo>
                    <a:pt x="7536" y="6920"/>
                    <a:pt x="8587" y="7301"/>
                    <a:pt x="8443" y="8010"/>
                  </a:cubicBezTo>
                  <a:cubicBezTo>
                    <a:pt x="8417" y="8141"/>
                    <a:pt x="8324" y="8193"/>
                    <a:pt x="8167" y="8193"/>
                  </a:cubicBezTo>
                  <a:cubicBezTo>
                    <a:pt x="7891" y="8193"/>
                    <a:pt x="7445" y="8023"/>
                    <a:pt x="6946" y="7866"/>
                  </a:cubicBezTo>
                  <a:cubicBezTo>
                    <a:pt x="6447" y="7708"/>
                    <a:pt x="5908" y="7537"/>
                    <a:pt x="5449" y="7537"/>
                  </a:cubicBezTo>
                  <a:cubicBezTo>
                    <a:pt x="5187" y="7537"/>
                    <a:pt x="4951" y="7589"/>
                    <a:pt x="4767" y="7734"/>
                  </a:cubicBezTo>
                  <a:cubicBezTo>
                    <a:pt x="3979" y="8338"/>
                    <a:pt x="3979" y="9743"/>
                    <a:pt x="3178" y="9743"/>
                  </a:cubicBezTo>
                  <a:cubicBezTo>
                    <a:pt x="2968" y="9743"/>
                    <a:pt x="2692" y="9638"/>
                    <a:pt x="2325" y="9389"/>
                  </a:cubicBezTo>
                  <a:cubicBezTo>
                    <a:pt x="1340" y="8732"/>
                    <a:pt x="565" y="8233"/>
                    <a:pt x="0" y="8141"/>
                  </a:cubicBezTo>
                  <a:lnTo>
                    <a:pt x="0" y="8141"/>
                  </a:lnTo>
                  <a:lnTo>
                    <a:pt x="6106" y="17279"/>
                  </a:lnTo>
                  <a:lnTo>
                    <a:pt x="9480" y="17279"/>
                  </a:lnTo>
                  <a:lnTo>
                    <a:pt x="9493" y="17319"/>
                  </a:lnTo>
                  <a:lnTo>
                    <a:pt x="11751" y="25760"/>
                  </a:lnTo>
                  <a:lnTo>
                    <a:pt x="15506" y="31379"/>
                  </a:lnTo>
                  <a:cubicBezTo>
                    <a:pt x="16123" y="31038"/>
                    <a:pt x="16714" y="30670"/>
                    <a:pt x="17292" y="30264"/>
                  </a:cubicBezTo>
                  <a:cubicBezTo>
                    <a:pt x="16819" y="30250"/>
                    <a:pt x="16399" y="30093"/>
                    <a:pt x="16044" y="29765"/>
                  </a:cubicBezTo>
                  <a:cubicBezTo>
                    <a:pt x="14377" y="28281"/>
                    <a:pt x="16583" y="26693"/>
                    <a:pt x="17751" y="25918"/>
                  </a:cubicBezTo>
                  <a:cubicBezTo>
                    <a:pt x="18920" y="25144"/>
                    <a:pt x="16753" y="24894"/>
                    <a:pt x="15664" y="23384"/>
                  </a:cubicBezTo>
                  <a:cubicBezTo>
                    <a:pt x="14574" y="21874"/>
                    <a:pt x="17134" y="19839"/>
                    <a:pt x="15480" y="19734"/>
                  </a:cubicBezTo>
                  <a:cubicBezTo>
                    <a:pt x="13838" y="19616"/>
                    <a:pt x="11843" y="19511"/>
                    <a:pt x="11501" y="17751"/>
                  </a:cubicBezTo>
                  <a:cubicBezTo>
                    <a:pt x="11174" y="15992"/>
                    <a:pt x="12907" y="16347"/>
                    <a:pt x="12604" y="14863"/>
                  </a:cubicBezTo>
                  <a:cubicBezTo>
                    <a:pt x="12382" y="13786"/>
                    <a:pt x="13077" y="13354"/>
                    <a:pt x="14048" y="13354"/>
                  </a:cubicBezTo>
                  <a:cubicBezTo>
                    <a:pt x="14430" y="13354"/>
                    <a:pt x="14836" y="13419"/>
                    <a:pt x="15256" y="13537"/>
                  </a:cubicBezTo>
                  <a:cubicBezTo>
                    <a:pt x="15506" y="13603"/>
                    <a:pt x="15729" y="13629"/>
                    <a:pt x="15913" y="13629"/>
                  </a:cubicBezTo>
                  <a:cubicBezTo>
                    <a:pt x="16294" y="13629"/>
                    <a:pt x="16583" y="13524"/>
                    <a:pt x="16884" y="13419"/>
                  </a:cubicBezTo>
                  <a:cubicBezTo>
                    <a:pt x="17187" y="13314"/>
                    <a:pt x="17515" y="13196"/>
                    <a:pt x="17948" y="13196"/>
                  </a:cubicBezTo>
                  <a:cubicBezTo>
                    <a:pt x="18211" y="13196"/>
                    <a:pt x="18512" y="13235"/>
                    <a:pt x="18867" y="13340"/>
                  </a:cubicBezTo>
                  <a:cubicBezTo>
                    <a:pt x="20771" y="13853"/>
                    <a:pt x="19878" y="16190"/>
                    <a:pt x="21966" y="16767"/>
                  </a:cubicBezTo>
                  <a:cubicBezTo>
                    <a:pt x="24066" y="17357"/>
                    <a:pt x="23804" y="17791"/>
                    <a:pt x="23804" y="17791"/>
                  </a:cubicBezTo>
                  <a:cubicBezTo>
                    <a:pt x="23948" y="17844"/>
                    <a:pt x="24079" y="17923"/>
                    <a:pt x="24184" y="18028"/>
                  </a:cubicBezTo>
                  <a:cubicBezTo>
                    <a:pt x="24289" y="16859"/>
                    <a:pt x="24250" y="15691"/>
                    <a:pt x="24105" y="14548"/>
                  </a:cubicBezTo>
                  <a:cubicBezTo>
                    <a:pt x="24027" y="14548"/>
                    <a:pt x="23948" y="14561"/>
                    <a:pt x="23869" y="14561"/>
                  </a:cubicBezTo>
                  <a:cubicBezTo>
                    <a:pt x="23029" y="14561"/>
                    <a:pt x="22596" y="14023"/>
                    <a:pt x="22202" y="13485"/>
                  </a:cubicBezTo>
                  <a:cubicBezTo>
                    <a:pt x="21808" y="12946"/>
                    <a:pt x="21441" y="12408"/>
                    <a:pt x="20692" y="12408"/>
                  </a:cubicBezTo>
                  <a:lnTo>
                    <a:pt x="20560" y="12408"/>
                  </a:lnTo>
                  <a:cubicBezTo>
                    <a:pt x="20455" y="12421"/>
                    <a:pt x="20377" y="12421"/>
                    <a:pt x="20285" y="12421"/>
                  </a:cubicBezTo>
                  <a:cubicBezTo>
                    <a:pt x="18932" y="12421"/>
                    <a:pt x="19536" y="11279"/>
                    <a:pt x="18736" y="10098"/>
                  </a:cubicBezTo>
                  <a:cubicBezTo>
                    <a:pt x="17896" y="8850"/>
                    <a:pt x="15046" y="9520"/>
                    <a:pt x="15624" y="8260"/>
                  </a:cubicBezTo>
                  <a:cubicBezTo>
                    <a:pt x="16202" y="6985"/>
                    <a:pt x="17791" y="7983"/>
                    <a:pt x="18539" y="7078"/>
                  </a:cubicBezTo>
                  <a:cubicBezTo>
                    <a:pt x="18789" y="6763"/>
                    <a:pt x="19143" y="6658"/>
                    <a:pt x="19498" y="6658"/>
                  </a:cubicBezTo>
                  <a:cubicBezTo>
                    <a:pt x="20180" y="6658"/>
                    <a:pt x="20849" y="7025"/>
                    <a:pt x="20849" y="7025"/>
                  </a:cubicBezTo>
                  <a:lnTo>
                    <a:pt x="20876" y="7025"/>
                  </a:lnTo>
                  <a:cubicBezTo>
                    <a:pt x="20981" y="7025"/>
                    <a:pt x="21073" y="7038"/>
                    <a:pt x="21178" y="7064"/>
                  </a:cubicBezTo>
                  <a:cubicBezTo>
                    <a:pt x="19839" y="5161"/>
                    <a:pt x="18080" y="3507"/>
                    <a:pt x="15965" y="2285"/>
                  </a:cubicBezTo>
                  <a:cubicBezTo>
                    <a:pt x="15466" y="1996"/>
                    <a:pt x="14955" y="1721"/>
                    <a:pt x="14416" y="1485"/>
                  </a:cubicBezTo>
                  <a:cubicBezTo>
                    <a:pt x="14036" y="1314"/>
                    <a:pt x="13642" y="1156"/>
                    <a:pt x="13248" y="1012"/>
                  </a:cubicBezTo>
                  <a:cubicBezTo>
                    <a:pt x="11358" y="316"/>
                    <a:pt x="9441" y="1"/>
                    <a:pt x="7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6799189" y="1704127"/>
              <a:ext cx="401223" cy="326826"/>
            </a:xfrm>
            <a:custGeom>
              <a:avLst/>
              <a:gdLst/>
              <a:ahLst/>
              <a:cxnLst/>
              <a:rect l="l" t="t" r="r" b="b"/>
              <a:pathLst>
                <a:path w="11541" h="9401" extrusionOk="0">
                  <a:moveTo>
                    <a:pt x="7143" y="0"/>
                  </a:moveTo>
                  <a:cubicBezTo>
                    <a:pt x="6736" y="79"/>
                    <a:pt x="6315" y="184"/>
                    <a:pt x="5909" y="303"/>
                  </a:cubicBezTo>
                  <a:cubicBezTo>
                    <a:pt x="5055" y="539"/>
                    <a:pt x="4228" y="854"/>
                    <a:pt x="3414" y="1234"/>
                  </a:cubicBezTo>
                  <a:cubicBezTo>
                    <a:pt x="2207" y="1799"/>
                    <a:pt x="1051" y="2521"/>
                    <a:pt x="1" y="3375"/>
                  </a:cubicBezTo>
                  <a:lnTo>
                    <a:pt x="2954" y="7799"/>
                  </a:lnTo>
                  <a:cubicBezTo>
                    <a:pt x="3519" y="7891"/>
                    <a:pt x="4294" y="8390"/>
                    <a:pt x="5279" y="9047"/>
                  </a:cubicBezTo>
                  <a:cubicBezTo>
                    <a:pt x="5646" y="9296"/>
                    <a:pt x="5922" y="9401"/>
                    <a:pt x="6132" y="9401"/>
                  </a:cubicBezTo>
                  <a:cubicBezTo>
                    <a:pt x="6933" y="9401"/>
                    <a:pt x="6933" y="7996"/>
                    <a:pt x="7721" y="7392"/>
                  </a:cubicBezTo>
                  <a:cubicBezTo>
                    <a:pt x="7905" y="7247"/>
                    <a:pt x="8141" y="7195"/>
                    <a:pt x="8403" y="7195"/>
                  </a:cubicBezTo>
                  <a:cubicBezTo>
                    <a:pt x="8862" y="7195"/>
                    <a:pt x="9401" y="7366"/>
                    <a:pt x="9900" y="7524"/>
                  </a:cubicBezTo>
                  <a:cubicBezTo>
                    <a:pt x="10399" y="7681"/>
                    <a:pt x="10845" y="7851"/>
                    <a:pt x="11121" y="7851"/>
                  </a:cubicBezTo>
                  <a:cubicBezTo>
                    <a:pt x="11278" y="7851"/>
                    <a:pt x="11371" y="7799"/>
                    <a:pt x="11397" y="7668"/>
                  </a:cubicBezTo>
                  <a:cubicBezTo>
                    <a:pt x="11541" y="6959"/>
                    <a:pt x="10490" y="6578"/>
                    <a:pt x="9585" y="6302"/>
                  </a:cubicBezTo>
                  <a:cubicBezTo>
                    <a:pt x="8679" y="6040"/>
                    <a:pt x="8337" y="5672"/>
                    <a:pt x="9178" y="4201"/>
                  </a:cubicBezTo>
                  <a:cubicBezTo>
                    <a:pt x="10005" y="2731"/>
                    <a:pt x="9020" y="3139"/>
                    <a:pt x="8430" y="1392"/>
                  </a:cubicBezTo>
                  <a:cubicBezTo>
                    <a:pt x="8153" y="591"/>
                    <a:pt x="7628" y="198"/>
                    <a:pt x="7143" y="0"/>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7290314" y="2150996"/>
              <a:ext cx="452362" cy="593369"/>
            </a:xfrm>
            <a:custGeom>
              <a:avLst/>
              <a:gdLst/>
              <a:ahLst/>
              <a:cxnLst/>
              <a:rect l="l" t="t" r="r" b="b"/>
              <a:pathLst>
                <a:path w="13012" h="17068" extrusionOk="0">
                  <a:moveTo>
                    <a:pt x="6775" y="0"/>
                  </a:moveTo>
                  <a:cubicBezTo>
                    <a:pt x="6342" y="0"/>
                    <a:pt x="6014" y="118"/>
                    <a:pt x="5711" y="223"/>
                  </a:cubicBezTo>
                  <a:cubicBezTo>
                    <a:pt x="5410" y="328"/>
                    <a:pt x="5121" y="433"/>
                    <a:pt x="4740" y="433"/>
                  </a:cubicBezTo>
                  <a:cubicBezTo>
                    <a:pt x="4556" y="433"/>
                    <a:pt x="4333" y="407"/>
                    <a:pt x="4083" y="341"/>
                  </a:cubicBezTo>
                  <a:cubicBezTo>
                    <a:pt x="3663" y="223"/>
                    <a:pt x="3257" y="158"/>
                    <a:pt x="2875" y="158"/>
                  </a:cubicBezTo>
                  <a:cubicBezTo>
                    <a:pt x="1904" y="158"/>
                    <a:pt x="1209" y="590"/>
                    <a:pt x="1431" y="1667"/>
                  </a:cubicBezTo>
                  <a:cubicBezTo>
                    <a:pt x="1734" y="3151"/>
                    <a:pt x="1" y="2796"/>
                    <a:pt x="328" y="4555"/>
                  </a:cubicBezTo>
                  <a:cubicBezTo>
                    <a:pt x="670" y="6315"/>
                    <a:pt x="2665" y="6420"/>
                    <a:pt x="4307" y="6538"/>
                  </a:cubicBezTo>
                  <a:cubicBezTo>
                    <a:pt x="5961" y="6643"/>
                    <a:pt x="3401" y="8678"/>
                    <a:pt x="4491" y="10188"/>
                  </a:cubicBezTo>
                  <a:cubicBezTo>
                    <a:pt x="5580" y="11698"/>
                    <a:pt x="7747" y="11948"/>
                    <a:pt x="6578" y="12722"/>
                  </a:cubicBezTo>
                  <a:cubicBezTo>
                    <a:pt x="5410" y="13497"/>
                    <a:pt x="3204" y="15085"/>
                    <a:pt x="4871" y="16569"/>
                  </a:cubicBezTo>
                  <a:cubicBezTo>
                    <a:pt x="5226" y="16897"/>
                    <a:pt x="5646" y="17054"/>
                    <a:pt x="6119" y="17068"/>
                  </a:cubicBezTo>
                  <a:cubicBezTo>
                    <a:pt x="7983" y="15729"/>
                    <a:pt x="9585" y="13996"/>
                    <a:pt x="10779" y="11948"/>
                  </a:cubicBezTo>
                  <a:cubicBezTo>
                    <a:pt x="11278" y="11081"/>
                    <a:pt x="11712" y="10175"/>
                    <a:pt x="12066" y="9203"/>
                  </a:cubicBezTo>
                  <a:cubicBezTo>
                    <a:pt x="12591" y="7759"/>
                    <a:pt x="12893" y="6302"/>
                    <a:pt x="13011" y="4832"/>
                  </a:cubicBezTo>
                  <a:cubicBezTo>
                    <a:pt x="12906" y="4727"/>
                    <a:pt x="12775" y="4648"/>
                    <a:pt x="12631" y="4595"/>
                  </a:cubicBezTo>
                  <a:cubicBezTo>
                    <a:pt x="12631" y="4595"/>
                    <a:pt x="12893" y="4161"/>
                    <a:pt x="10793" y="3571"/>
                  </a:cubicBezTo>
                  <a:cubicBezTo>
                    <a:pt x="8705" y="2994"/>
                    <a:pt x="9598" y="657"/>
                    <a:pt x="7694" y="144"/>
                  </a:cubicBezTo>
                  <a:cubicBezTo>
                    <a:pt x="7339" y="39"/>
                    <a:pt x="7038" y="0"/>
                    <a:pt x="67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7424959" y="1923668"/>
              <a:ext cx="314971" cy="274817"/>
            </a:xfrm>
            <a:custGeom>
              <a:avLst/>
              <a:gdLst/>
              <a:ahLst/>
              <a:cxnLst/>
              <a:rect l="l" t="t" r="r" b="b"/>
              <a:pathLst>
                <a:path w="9060" h="7905" extrusionOk="0">
                  <a:moveTo>
                    <a:pt x="4452" y="1"/>
                  </a:moveTo>
                  <a:cubicBezTo>
                    <a:pt x="4097" y="1"/>
                    <a:pt x="3743" y="106"/>
                    <a:pt x="3493" y="421"/>
                  </a:cubicBezTo>
                  <a:cubicBezTo>
                    <a:pt x="2745" y="1326"/>
                    <a:pt x="1156" y="328"/>
                    <a:pt x="578" y="1603"/>
                  </a:cubicBezTo>
                  <a:cubicBezTo>
                    <a:pt x="0" y="2863"/>
                    <a:pt x="2850" y="2193"/>
                    <a:pt x="3690" y="3441"/>
                  </a:cubicBezTo>
                  <a:cubicBezTo>
                    <a:pt x="4490" y="4622"/>
                    <a:pt x="3886" y="5764"/>
                    <a:pt x="5239" y="5764"/>
                  </a:cubicBezTo>
                  <a:cubicBezTo>
                    <a:pt x="5331" y="5764"/>
                    <a:pt x="5409" y="5764"/>
                    <a:pt x="5514" y="5751"/>
                  </a:cubicBezTo>
                  <a:lnTo>
                    <a:pt x="5646" y="5751"/>
                  </a:lnTo>
                  <a:cubicBezTo>
                    <a:pt x="6395" y="5751"/>
                    <a:pt x="6762" y="6289"/>
                    <a:pt x="7156" y="6828"/>
                  </a:cubicBezTo>
                  <a:cubicBezTo>
                    <a:pt x="7550" y="7366"/>
                    <a:pt x="7983" y="7904"/>
                    <a:pt x="8823" y="7904"/>
                  </a:cubicBezTo>
                  <a:cubicBezTo>
                    <a:pt x="8902" y="7904"/>
                    <a:pt x="8981" y="7891"/>
                    <a:pt x="9059" y="7891"/>
                  </a:cubicBezTo>
                  <a:cubicBezTo>
                    <a:pt x="8994" y="7406"/>
                    <a:pt x="8915" y="6946"/>
                    <a:pt x="8810" y="6473"/>
                  </a:cubicBezTo>
                  <a:cubicBezTo>
                    <a:pt x="8639" y="5725"/>
                    <a:pt x="8429" y="4990"/>
                    <a:pt x="8167" y="4267"/>
                  </a:cubicBezTo>
                  <a:cubicBezTo>
                    <a:pt x="7655" y="2902"/>
                    <a:pt x="6985" y="1603"/>
                    <a:pt x="6145" y="407"/>
                  </a:cubicBezTo>
                  <a:lnTo>
                    <a:pt x="6132" y="407"/>
                  </a:lnTo>
                  <a:cubicBezTo>
                    <a:pt x="6027" y="381"/>
                    <a:pt x="5935" y="368"/>
                    <a:pt x="5830" y="368"/>
                  </a:cubicBezTo>
                  <a:lnTo>
                    <a:pt x="5803" y="368"/>
                  </a:lnTo>
                  <a:cubicBezTo>
                    <a:pt x="5803" y="368"/>
                    <a:pt x="5134" y="1"/>
                    <a:pt x="445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7159320" y="1759786"/>
              <a:ext cx="188531" cy="148412"/>
            </a:xfrm>
            <a:custGeom>
              <a:avLst/>
              <a:gdLst/>
              <a:ahLst/>
              <a:cxnLst/>
              <a:rect l="l" t="t" r="r" b="b"/>
              <a:pathLst>
                <a:path w="5423" h="4269" extrusionOk="0">
                  <a:moveTo>
                    <a:pt x="1012" y="1"/>
                  </a:moveTo>
                  <a:cubicBezTo>
                    <a:pt x="355" y="1"/>
                    <a:pt x="0" y="631"/>
                    <a:pt x="368" y="1576"/>
                  </a:cubicBezTo>
                  <a:cubicBezTo>
                    <a:pt x="788" y="2627"/>
                    <a:pt x="867" y="4268"/>
                    <a:pt x="1576" y="4268"/>
                  </a:cubicBezTo>
                  <a:cubicBezTo>
                    <a:pt x="1681" y="4268"/>
                    <a:pt x="1812" y="4228"/>
                    <a:pt x="1957" y="4137"/>
                  </a:cubicBezTo>
                  <a:cubicBezTo>
                    <a:pt x="2915" y="3546"/>
                    <a:pt x="3125" y="2877"/>
                    <a:pt x="3781" y="2877"/>
                  </a:cubicBezTo>
                  <a:cubicBezTo>
                    <a:pt x="3860" y="2877"/>
                    <a:pt x="3965" y="2889"/>
                    <a:pt x="4070" y="2916"/>
                  </a:cubicBezTo>
                  <a:cubicBezTo>
                    <a:pt x="4070" y="2916"/>
                    <a:pt x="5423" y="1958"/>
                    <a:pt x="4163" y="1065"/>
                  </a:cubicBezTo>
                  <a:cubicBezTo>
                    <a:pt x="2889" y="185"/>
                    <a:pt x="2731" y="684"/>
                    <a:pt x="1681" y="172"/>
                  </a:cubicBezTo>
                  <a:cubicBezTo>
                    <a:pt x="1432" y="53"/>
                    <a:pt x="1208" y="1"/>
                    <a:pt x="101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7895086" y="2910438"/>
              <a:ext cx="52843" cy="58023"/>
            </a:xfrm>
            <a:custGeom>
              <a:avLst/>
              <a:gdLst/>
              <a:ahLst/>
              <a:cxnLst/>
              <a:rect l="l" t="t" r="r" b="b"/>
              <a:pathLst>
                <a:path w="1520" h="1669" extrusionOk="0">
                  <a:moveTo>
                    <a:pt x="884" y="1"/>
                  </a:moveTo>
                  <a:cubicBezTo>
                    <a:pt x="875" y="1"/>
                    <a:pt x="864" y="1"/>
                    <a:pt x="854" y="2"/>
                  </a:cubicBezTo>
                  <a:cubicBezTo>
                    <a:pt x="184" y="54"/>
                    <a:pt x="0" y="356"/>
                    <a:pt x="79" y="606"/>
                  </a:cubicBezTo>
                  <a:cubicBezTo>
                    <a:pt x="158" y="855"/>
                    <a:pt x="802" y="1669"/>
                    <a:pt x="802" y="1669"/>
                  </a:cubicBezTo>
                  <a:lnTo>
                    <a:pt x="1392" y="1236"/>
                  </a:lnTo>
                  <a:cubicBezTo>
                    <a:pt x="1392" y="1236"/>
                    <a:pt x="1519" y="1"/>
                    <a:pt x="88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7915145" y="2946593"/>
              <a:ext cx="391176" cy="243703"/>
            </a:xfrm>
            <a:custGeom>
              <a:avLst/>
              <a:gdLst/>
              <a:ahLst/>
              <a:cxnLst/>
              <a:rect l="l" t="t" r="r" b="b"/>
              <a:pathLst>
                <a:path w="11252" h="7010" extrusionOk="0">
                  <a:moveTo>
                    <a:pt x="783" y="0"/>
                  </a:moveTo>
                  <a:cubicBezTo>
                    <a:pt x="147" y="0"/>
                    <a:pt x="1" y="511"/>
                    <a:pt x="1" y="511"/>
                  </a:cubicBezTo>
                  <a:cubicBezTo>
                    <a:pt x="1" y="511"/>
                    <a:pt x="198" y="6944"/>
                    <a:pt x="1865" y="7010"/>
                  </a:cubicBezTo>
                  <a:lnTo>
                    <a:pt x="2128" y="7010"/>
                  </a:lnTo>
                  <a:cubicBezTo>
                    <a:pt x="3218" y="6971"/>
                    <a:pt x="4977" y="6472"/>
                    <a:pt x="5935" y="6130"/>
                  </a:cubicBezTo>
                  <a:cubicBezTo>
                    <a:pt x="6054" y="6090"/>
                    <a:pt x="6159" y="6052"/>
                    <a:pt x="6250" y="6012"/>
                  </a:cubicBezTo>
                  <a:cubicBezTo>
                    <a:pt x="7091" y="5658"/>
                    <a:pt x="7813" y="5290"/>
                    <a:pt x="8429" y="4935"/>
                  </a:cubicBezTo>
                  <a:cubicBezTo>
                    <a:pt x="8600" y="4830"/>
                    <a:pt x="8757" y="4739"/>
                    <a:pt x="8915" y="4646"/>
                  </a:cubicBezTo>
                  <a:cubicBezTo>
                    <a:pt x="10503" y="3636"/>
                    <a:pt x="11252" y="2769"/>
                    <a:pt x="11252" y="2769"/>
                  </a:cubicBezTo>
                  <a:cubicBezTo>
                    <a:pt x="11252" y="2769"/>
                    <a:pt x="9125" y="372"/>
                    <a:pt x="7739" y="372"/>
                  </a:cubicBezTo>
                  <a:cubicBezTo>
                    <a:pt x="7693" y="372"/>
                    <a:pt x="7648" y="374"/>
                    <a:pt x="7603" y="380"/>
                  </a:cubicBezTo>
                  <a:cubicBezTo>
                    <a:pt x="5639" y="620"/>
                    <a:pt x="3371" y="3965"/>
                    <a:pt x="2848" y="3965"/>
                  </a:cubicBezTo>
                  <a:cubicBezTo>
                    <a:pt x="2829" y="3965"/>
                    <a:pt x="2812" y="3960"/>
                    <a:pt x="2798" y="3951"/>
                  </a:cubicBezTo>
                  <a:cubicBezTo>
                    <a:pt x="2325" y="3662"/>
                    <a:pt x="1039" y="25"/>
                    <a:pt x="1039" y="25"/>
                  </a:cubicBezTo>
                  <a:cubicBezTo>
                    <a:pt x="945" y="8"/>
                    <a:pt x="860" y="0"/>
                    <a:pt x="7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8011931" y="4114558"/>
              <a:ext cx="143823" cy="73458"/>
            </a:xfrm>
            <a:custGeom>
              <a:avLst/>
              <a:gdLst/>
              <a:ahLst/>
              <a:cxnLst/>
              <a:rect l="l" t="t" r="r" b="b"/>
              <a:pathLst>
                <a:path w="4137" h="2113" extrusionOk="0">
                  <a:moveTo>
                    <a:pt x="2856" y="0"/>
                  </a:moveTo>
                  <a:cubicBezTo>
                    <a:pt x="2683" y="0"/>
                    <a:pt x="2545" y="80"/>
                    <a:pt x="2495" y="301"/>
                  </a:cubicBezTo>
                  <a:cubicBezTo>
                    <a:pt x="2311" y="1115"/>
                    <a:pt x="1234" y="1470"/>
                    <a:pt x="618" y="1561"/>
                  </a:cubicBezTo>
                  <a:cubicBezTo>
                    <a:pt x="0" y="1666"/>
                    <a:pt x="0" y="2113"/>
                    <a:pt x="0" y="2113"/>
                  </a:cubicBezTo>
                  <a:lnTo>
                    <a:pt x="3834" y="2113"/>
                  </a:lnTo>
                  <a:cubicBezTo>
                    <a:pt x="4136" y="1969"/>
                    <a:pt x="4005" y="551"/>
                    <a:pt x="4005" y="551"/>
                  </a:cubicBezTo>
                  <a:cubicBezTo>
                    <a:pt x="4005" y="551"/>
                    <a:pt x="3310" y="0"/>
                    <a:pt x="2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8051633" y="3383311"/>
              <a:ext cx="171148" cy="758120"/>
            </a:xfrm>
            <a:custGeom>
              <a:avLst/>
              <a:gdLst/>
              <a:ahLst/>
              <a:cxnLst/>
              <a:rect l="l" t="t" r="r" b="b"/>
              <a:pathLst>
                <a:path w="4923" h="21807" extrusionOk="0">
                  <a:moveTo>
                    <a:pt x="119" y="1"/>
                  </a:moveTo>
                  <a:cubicBezTo>
                    <a:pt x="119" y="1"/>
                    <a:pt x="1" y="2128"/>
                    <a:pt x="53" y="4438"/>
                  </a:cubicBezTo>
                  <a:cubicBezTo>
                    <a:pt x="66" y="5370"/>
                    <a:pt x="119" y="6329"/>
                    <a:pt x="211" y="7182"/>
                  </a:cubicBezTo>
                  <a:cubicBezTo>
                    <a:pt x="618" y="11252"/>
                    <a:pt x="762" y="16176"/>
                    <a:pt x="828" y="17134"/>
                  </a:cubicBezTo>
                  <a:cubicBezTo>
                    <a:pt x="920" y="18775"/>
                    <a:pt x="1248" y="21414"/>
                    <a:pt x="1248" y="21414"/>
                  </a:cubicBezTo>
                  <a:cubicBezTo>
                    <a:pt x="1248" y="21414"/>
                    <a:pt x="1667" y="21807"/>
                    <a:pt x="2491" y="21807"/>
                  </a:cubicBezTo>
                  <a:cubicBezTo>
                    <a:pt x="2688" y="21807"/>
                    <a:pt x="2909" y="21784"/>
                    <a:pt x="3152" y="21729"/>
                  </a:cubicBezTo>
                  <a:cubicBezTo>
                    <a:pt x="3152" y="21729"/>
                    <a:pt x="4201" y="17935"/>
                    <a:pt x="4424" y="13944"/>
                  </a:cubicBezTo>
                  <a:cubicBezTo>
                    <a:pt x="4438" y="13878"/>
                    <a:pt x="4438" y="13812"/>
                    <a:pt x="4438" y="13746"/>
                  </a:cubicBezTo>
                  <a:cubicBezTo>
                    <a:pt x="4464" y="13221"/>
                    <a:pt x="4490" y="12617"/>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8051633" y="3383311"/>
              <a:ext cx="171148" cy="415824"/>
            </a:xfrm>
            <a:custGeom>
              <a:avLst/>
              <a:gdLst/>
              <a:ahLst/>
              <a:cxnLst/>
              <a:rect l="l" t="t" r="r" b="b"/>
              <a:pathLst>
                <a:path w="4923" h="11961" extrusionOk="0">
                  <a:moveTo>
                    <a:pt x="119" y="1"/>
                  </a:moveTo>
                  <a:cubicBezTo>
                    <a:pt x="119" y="1"/>
                    <a:pt x="1" y="2128"/>
                    <a:pt x="53" y="4438"/>
                  </a:cubicBezTo>
                  <a:cubicBezTo>
                    <a:pt x="1274" y="6539"/>
                    <a:pt x="3598" y="10411"/>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7989091" y="3103766"/>
              <a:ext cx="141528" cy="86530"/>
            </a:xfrm>
            <a:custGeom>
              <a:avLst/>
              <a:gdLst/>
              <a:ahLst/>
              <a:cxnLst/>
              <a:rect l="l" t="t" r="r" b="b"/>
              <a:pathLst>
                <a:path w="4071" h="2489" extrusionOk="0">
                  <a:moveTo>
                    <a:pt x="3442" y="1"/>
                  </a:moveTo>
                  <a:cubicBezTo>
                    <a:pt x="2868" y="1"/>
                    <a:pt x="2232" y="1191"/>
                    <a:pt x="1826" y="1675"/>
                  </a:cubicBezTo>
                  <a:cubicBezTo>
                    <a:pt x="1380" y="2213"/>
                    <a:pt x="172" y="2462"/>
                    <a:pt x="1" y="2489"/>
                  </a:cubicBezTo>
                  <a:cubicBezTo>
                    <a:pt x="1091" y="2450"/>
                    <a:pt x="2850" y="1951"/>
                    <a:pt x="3808" y="1609"/>
                  </a:cubicBezTo>
                  <a:cubicBezTo>
                    <a:pt x="3979" y="1058"/>
                    <a:pt x="4071" y="467"/>
                    <a:pt x="3769" y="152"/>
                  </a:cubicBezTo>
                  <a:cubicBezTo>
                    <a:pt x="3664" y="46"/>
                    <a:pt x="3554"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8362432" y="3511316"/>
              <a:ext cx="50235" cy="100645"/>
            </a:xfrm>
            <a:custGeom>
              <a:avLst/>
              <a:gdLst/>
              <a:ahLst/>
              <a:cxnLst/>
              <a:rect l="l" t="t" r="r" b="b"/>
              <a:pathLst>
                <a:path w="1445" h="2895" extrusionOk="0">
                  <a:moveTo>
                    <a:pt x="735" y="1"/>
                  </a:moveTo>
                  <a:cubicBezTo>
                    <a:pt x="555" y="1"/>
                    <a:pt x="380" y="60"/>
                    <a:pt x="368" y="284"/>
                  </a:cubicBezTo>
                  <a:cubicBezTo>
                    <a:pt x="342" y="743"/>
                    <a:pt x="0" y="1373"/>
                    <a:pt x="79" y="1570"/>
                  </a:cubicBezTo>
                  <a:cubicBezTo>
                    <a:pt x="142" y="1745"/>
                    <a:pt x="299" y="2217"/>
                    <a:pt x="394" y="2217"/>
                  </a:cubicBezTo>
                  <a:cubicBezTo>
                    <a:pt x="399" y="2217"/>
                    <a:pt x="403" y="2216"/>
                    <a:pt x="408" y="2213"/>
                  </a:cubicBezTo>
                  <a:cubicBezTo>
                    <a:pt x="487" y="2167"/>
                    <a:pt x="448" y="1694"/>
                    <a:pt x="524" y="1694"/>
                  </a:cubicBezTo>
                  <a:cubicBezTo>
                    <a:pt x="535" y="1694"/>
                    <a:pt x="548" y="1704"/>
                    <a:pt x="565" y="1728"/>
                  </a:cubicBezTo>
                  <a:cubicBezTo>
                    <a:pt x="673" y="1897"/>
                    <a:pt x="682" y="2895"/>
                    <a:pt x="825" y="2895"/>
                  </a:cubicBezTo>
                  <a:cubicBezTo>
                    <a:pt x="838" y="2895"/>
                    <a:pt x="852" y="2887"/>
                    <a:pt x="867" y="2870"/>
                  </a:cubicBezTo>
                  <a:cubicBezTo>
                    <a:pt x="1051" y="2647"/>
                    <a:pt x="1339" y="1767"/>
                    <a:pt x="1392" y="1504"/>
                  </a:cubicBezTo>
                  <a:cubicBezTo>
                    <a:pt x="1444" y="1241"/>
                    <a:pt x="1143" y="74"/>
                    <a:pt x="1143" y="74"/>
                  </a:cubicBezTo>
                  <a:cubicBezTo>
                    <a:pt x="1143" y="74"/>
                    <a:pt x="936" y="1"/>
                    <a:pt x="735"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8391183" y="4067486"/>
              <a:ext cx="115524" cy="121017"/>
            </a:xfrm>
            <a:custGeom>
              <a:avLst/>
              <a:gdLst/>
              <a:ahLst/>
              <a:cxnLst/>
              <a:rect l="l" t="t" r="r" b="b"/>
              <a:pathLst>
                <a:path w="3323" h="3481" extrusionOk="0">
                  <a:moveTo>
                    <a:pt x="2417" y="1"/>
                  </a:moveTo>
                  <a:lnTo>
                    <a:pt x="1288" y="263"/>
                  </a:lnTo>
                  <a:cubicBezTo>
                    <a:pt x="1288" y="263"/>
                    <a:pt x="1195" y="1051"/>
                    <a:pt x="1235" y="1642"/>
                  </a:cubicBezTo>
                  <a:cubicBezTo>
                    <a:pt x="1261" y="2233"/>
                    <a:pt x="1064" y="2863"/>
                    <a:pt x="526" y="2981"/>
                  </a:cubicBezTo>
                  <a:cubicBezTo>
                    <a:pt x="1" y="3099"/>
                    <a:pt x="224" y="3480"/>
                    <a:pt x="224" y="3480"/>
                  </a:cubicBezTo>
                  <a:lnTo>
                    <a:pt x="1642" y="3480"/>
                  </a:lnTo>
                  <a:cubicBezTo>
                    <a:pt x="1944" y="3480"/>
                    <a:pt x="2285" y="3178"/>
                    <a:pt x="2364" y="2640"/>
                  </a:cubicBezTo>
                  <a:cubicBezTo>
                    <a:pt x="2443" y="2101"/>
                    <a:pt x="3059" y="1800"/>
                    <a:pt x="3191" y="1366"/>
                  </a:cubicBezTo>
                  <a:cubicBezTo>
                    <a:pt x="3322" y="920"/>
                    <a:pt x="2639" y="289"/>
                    <a:pt x="2639" y="289"/>
                  </a:cubicBezTo>
                  <a:lnTo>
                    <a:pt x="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8082226" y="3375106"/>
              <a:ext cx="400736" cy="720713"/>
            </a:xfrm>
            <a:custGeom>
              <a:avLst/>
              <a:gdLst/>
              <a:ahLst/>
              <a:cxnLst/>
              <a:rect l="l" t="t" r="r" b="b"/>
              <a:pathLst>
                <a:path w="11527" h="20731" extrusionOk="0">
                  <a:moveTo>
                    <a:pt x="5895" y="0"/>
                  </a:moveTo>
                  <a:lnTo>
                    <a:pt x="0" y="1471"/>
                  </a:lnTo>
                  <a:cubicBezTo>
                    <a:pt x="0" y="1471"/>
                    <a:pt x="4489" y="11094"/>
                    <a:pt x="6892" y="15321"/>
                  </a:cubicBezTo>
                  <a:cubicBezTo>
                    <a:pt x="9282" y="19549"/>
                    <a:pt x="10030" y="20731"/>
                    <a:pt x="10030" y="20731"/>
                  </a:cubicBezTo>
                  <a:cubicBezTo>
                    <a:pt x="10030" y="20731"/>
                    <a:pt x="11409" y="20193"/>
                    <a:pt x="11526" y="19825"/>
                  </a:cubicBezTo>
                  <a:cubicBezTo>
                    <a:pt x="11526" y="19825"/>
                    <a:pt x="10621" y="11659"/>
                    <a:pt x="9006" y="9676"/>
                  </a:cubicBezTo>
                  <a:cubicBezTo>
                    <a:pt x="8100" y="8547"/>
                    <a:pt x="7036" y="5173"/>
                    <a:pt x="6997" y="4004"/>
                  </a:cubicBezTo>
                  <a:cubicBezTo>
                    <a:pt x="6945" y="2823"/>
                    <a:pt x="5895" y="0"/>
                    <a:pt x="5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8047079" y="2950591"/>
              <a:ext cx="329989" cy="536076"/>
            </a:xfrm>
            <a:custGeom>
              <a:avLst/>
              <a:gdLst/>
              <a:ahLst/>
              <a:cxnLst/>
              <a:rect l="l" t="t" r="r" b="b"/>
              <a:pathLst>
                <a:path w="9492" h="15420" extrusionOk="0">
                  <a:moveTo>
                    <a:pt x="5046" y="1"/>
                  </a:moveTo>
                  <a:cubicBezTo>
                    <a:pt x="4023" y="1"/>
                    <a:pt x="3572" y="422"/>
                    <a:pt x="3572" y="422"/>
                  </a:cubicBezTo>
                  <a:cubicBezTo>
                    <a:pt x="3572" y="422"/>
                    <a:pt x="2061" y="1131"/>
                    <a:pt x="1379" y="3180"/>
                  </a:cubicBezTo>
                  <a:cubicBezTo>
                    <a:pt x="1" y="7288"/>
                    <a:pt x="171" y="13183"/>
                    <a:pt x="171" y="13183"/>
                  </a:cubicBezTo>
                  <a:cubicBezTo>
                    <a:pt x="171" y="13183"/>
                    <a:pt x="1629" y="14758"/>
                    <a:pt x="4123" y="15231"/>
                  </a:cubicBezTo>
                  <a:cubicBezTo>
                    <a:pt x="4618" y="15326"/>
                    <a:pt x="5346" y="15419"/>
                    <a:pt x="6045" y="15419"/>
                  </a:cubicBezTo>
                  <a:cubicBezTo>
                    <a:pt x="6884" y="15419"/>
                    <a:pt x="7681" y="15286"/>
                    <a:pt x="7982" y="14863"/>
                  </a:cubicBezTo>
                  <a:cubicBezTo>
                    <a:pt x="8113" y="14680"/>
                    <a:pt x="8113" y="14417"/>
                    <a:pt x="8087" y="13983"/>
                  </a:cubicBezTo>
                  <a:cubicBezTo>
                    <a:pt x="8008" y="12894"/>
                    <a:pt x="7732" y="10767"/>
                    <a:pt x="8980" y="6501"/>
                  </a:cubicBezTo>
                  <a:cubicBezTo>
                    <a:pt x="9098" y="6107"/>
                    <a:pt x="9176" y="5727"/>
                    <a:pt x="9229" y="5359"/>
                  </a:cubicBezTo>
                  <a:cubicBezTo>
                    <a:pt x="9491" y="3180"/>
                    <a:pt x="9465" y="1538"/>
                    <a:pt x="7575" y="659"/>
                  </a:cubicBezTo>
                  <a:cubicBezTo>
                    <a:pt x="6502" y="157"/>
                    <a:pt x="5668" y="1"/>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8175327" y="2862114"/>
              <a:ext cx="83540" cy="111178"/>
            </a:xfrm>
            <a:custGeom>
              <a:avLst/>
              <a:gdLst/>
              <a:ahLst/>
              <a:cxnLst/>
              <a:rect l="l" t="t" r="r" b="b"/>
              <a:pathLst>
                <a:path w="2403" h="3198" extrusionOk="0">
                  <a:moveTo>
                    <a:pt x="2047" y="0"/>
                  </a:moveTo>
                  <a:lnTo>
                    <a:pt x="1090" y="630"/>
                  </a:lnTo>
                  <a:lnTo>
                    <a:pt x="79" y="1299"/>
                  </a:lnTo>
                  <a:cubicBezTo>
                    <a:pt x="79" y="1299"/>
                    <a:pt x="40" y="1693"/>
                    <a:pt x="27" y="2101"/>
                  </a:cubicBezTo>
                  <a:cubicBezTo>
                    <a:pt x="14" y="2521"/>
                    <a:pt x="0" y="2941"/>
                    <a:pt x="67" y="2980"/>
                  </a:cubicBezTo>
                  <a:cubicBezTo>
                    <a:pt x="379" y="3134"/>
                    <a:pt x="699" y="3198"/>
                    <a:pt x="1000" y="3198"/>
                  </a:cubicBezTo>
                  <a:cubicBezTo>
                    <a:pt x="1467" y="3198"/>
                    <a:pt x="1891" y="3044"/>
                    <a:pt x="2179" y="2836"/>
                  </a:cubicBezTo>
                  <a:cubicBezTo>
                    <a:pt x="2403" y="2679"/>
                    <a:pt x="1930" y="2180"/>
                    <a:pt x="2047"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8176231" y="2884016"/>
              <a:ext cx="64385" cy="51139"/>
            </a:xfrm>
            <a:custGeom>
              <a:avLst/>
              <a:gdLst/>
              <a:ahLst/>
              <a:cxnLst/>
              <a:rect l="l" t="t" r="r" b="b"/>
              <a:pathLst>
                <a:path w="1852" h="1471" extrusionOk="0">
                  <a:moveTo>
                    <a:pt x="1064" y="0"/>
                  </a:moveTo>
                  <a:lnTo>
                    <a:pt x="53" y="617"/>
                  </a:lnTo>
                  <a:cubicBezTo>
                    <a:pt x="53" y="617"/>
                    <a:pt x="14" y="1063"/>
                    <a:pt x="1" y="1471"/>
                  </a:cubicBezTo>
                  <a:cubicBezTo>
                    <a:pt x="1195" y="1247"/>
                    <a:pt x="1851" y="263"/>
                    <a:pt x="1851" y="263"/>
                  </a:cubicBezTo>
                  <a:lnTo>
                    <a:pt x="1064" y="0"/>
                  </a:lnTo>
                  <a:close/>
                </a:path>
              </a:pathLst>
            </a:custGeom>
            <a:solidFill>
              <a:srgbClr val="F99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8125126" y="2760670"/>
              <a:ext cx="167950" cy="147125"/>
            </a:xfrm>
            <a:custGeom>
              <a:avLst/>
              <a:gdLst/>
              <a:ahLst/>
              <a:cxnLst/>
              <a:rect l="l" t="t" r="r" b="b"/>
              <a:pathLst>
                <a:path w="4831" h="4232" extrusionOk="0">
                  <a:moveTo>
                    <a:pt x="2011" y="1"/>
                  </a:moveTo>
                  <a:cubicBezTo>
                    <a:pt x="1422" y="1"/>
                    <a:pt x="1136" y="298"/>
                    <a:pt x="933" y="594"/>
                  </a:cubicBezTo>
                  <a:cubicBezTo>
                    <a:pt x="630" y="1054"/>
                    <a:pt x="0" y="3680"/>
                    <a:pt x="618" y="3955"/>
                  </a:cubicBezTo>
                  <a:cubicBezTo>
                    <a:pt x="618" y="3955"/>
                    <a:pt x="1354" y="4232"/>
                    <a:pt x="2107" y="4232"/>
                  </a:cubicBezTo>
                  <a:cubicBezTo>
                    <a:pt x="2725" y="4232"/>
                    <a:pt x="3354" y="4045"/>
                    <a:pt x="3597" y="3365"/>
                  </a:cubicBezTo>
                  <a:cubicBezTo>
                    <a:pt x="4148" y="1854"/>
                    <a:pt x="4831" y="961"/>
                    <a:pt x="3295" y="319"/>
                  </a:cubicBezTo>
                  <a:cubicBezTo>
                    <a:pt x="2751" y="90"/>
                    <a:pt x="2335" y="1"/>
                    <a:pt x="2011"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8110038" y="2726253"/>
              <a:ext cx="200385" cy="153244"/>
            </a:xfrm>
            <a:custGeom>
              <a:avLst/>
              <a:gdLst/>
              <a:ahLst/>
              <a:cxnLst/>
              <a:rect l="l" t="t" r="r" b="b"/>
              <a:pathLst>
                <a:path w="5764" h="4408" extrusionOk="0">
                  <a:moveTo>
                    <a:pt x="1965" y="1"/>
                  </a:moveTo>
                  <a:cubicBezTo>
                    <a:pt x="0" y="1"/>
                    <a:pt x="457" y="1552"/>
                    <a:pt x="737" y="1794"/>
                  </a:cubicBezTo>
                  <a:cubicBezTo>
                    <a:pt x="815" y="1862"/>
                    <a:pt x="941" y="1884"/>
                    <a:pt x="1094" y="1884"/>
                  </a:cubicBezTo>
                  <a:cubicBezTo>
                    <a:pt x="1392" y="1884"/>
                    <a:pt x="1796" y="1800"/>
                    <a:pt x="2162" y="1800"/>
                  </a:cubicBezTo>
                  <a:cubicBezTo>
                    <a:pt x="2303" y="1800"/>
                    <a:pt x="2438" y="1812"/>
                    <a:pt x="2560" y="1846"/>
                  </a:cubicBezTo>
                  <a:cubicBezTo>
                    <a:pt x="3164" y="2018"/>
                    <a:pt x="3111" y="2937"/>
                    <a:pt x="3295" y="3094"/>
                  </a:cubicBezTo>
                  <a:cubicBezTo>
                    <a:pt x="3342" y="3137"/>
                    <a:pt x="3374" y="3154"/>
                    <a:pt x="3402" y="3154"/>
                  </a:cubicBezTo>
                  <a:cubicBezTo>
                    <a:pt x="3481" y="3154"/>
                    <a:pt x="3517" y="3008"/>
                    <a:pt x="3742" y="2949"/>
                  </a:cubicBezTo>
                  <a:cubicBezTo>
                    <a:pt x="3762" y="2945"/>
                    <a:pt x="3780" y="2943"/>
                    <a:pt x="3797" y="2943"/>
                  </a:cubicBezTo>
                  <a:cubicBezTo>
                    <a:pt x="4048" y="2943"/>
                    <a:pt x="3983" y="3375"/>
                    <a:pt x="3847" y="3646"/>
                  </a:cubicBezTo>
                  <a:cubicBezTo>
                    <a:pt x="3703" y="3934"/>
                    <a:pt x="4018" y="4407"/>
                    <a:pt x="4018" y="4407"/>
                  </a:cubicBezTo>
                  <a:lnTo>
                    <a:pt x="4491" y="4066"/>
                  </a:lnTo>
                  <a:cubicBezTo>
                    <a:pt x="4963" y="3724"/>
                    <a:pt x="5685" y="2004"/>
                    <a:pt x="5580" y="1584"/>
                  </a:cubicBezTo>
                  <a:cubicBezTo>
                    <a:pt x="5580" y="1558"/>
                    <a:pt x="5567" y="1519"/>
                    <a:pt x="5554" y="1479"/>
                  </a:cubicBezTo>
                  <a:cubicBezTo>
                    <a:pt x="5570" y="1463"/>
                    <a:pt x="5601" y="1452"/>
                    <a:pt x="5650" y="1452"/>
                  </a:cubicBezTo>
                  <a:cubicBezTo>
                    <a:pt x="5680" y="1452"/>
                    <a:pt x="5718" y="1456"/>
                    <a:pt x="5764" y="1466"/>
                  </a:cubicBezTo>
                  <a:cubicBezTo>
                    <a:pt x="5764" y="1466"/>
                    <a:pt x="5685" y="1387"/>
                    <a:pt x="5554" y="1361"/>
                  </a:cubicBezTo>
                  <a:cubicBezTo>
                    <a:pt x="5567" y="1190"/>
                    <a:pt x="5527" y="889"/>
                    <a:pt x="5265" y="757"/>
                  </a:cubicBezTo>
                  <a:lnTo>
                    <a:pt x="5265" y="757"/>
                  </a:lnTo>
                  <a:cubicBezTo>
                    <a:pt x="5265" y="757"/>
                    <a:pt x="5396" y="862"/>
                    <a:pt x="5383" y="1046"/>
                  </a:cubicBezTo>
                  <a:cubicBezTo>
                    <a:pt x="5121" y="652"/>
                    <a:pt x="4477" y="258"/>
                    <a:pt x="2508" y="35"/>
                  </a:cubicBezTo>
                  <a:cubicBezTo>
                    <a:pt x="2309" y="11"/>
                    <a:pt x="2128" y="1"/>
                    <a:pt x="1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8262935" y="3134185"/>
              <a:ext cx="104990" cy="302560"/>
            </a:xfrm>
            <a:custGeom>
              <a:avLst/>
              <a:gdLst/>
              <a:ahLst/>
              <a:cxnLst/>
              <a:rect l="l" t="t" r="r" b="b"/>
              <a:pathLst>
                <a:path w="3020" h="8703" extrusionOk="0">
                  <a:moveTo>
                    <a:pt x="2452" y="1"/>
                  </a:moveTo>
                  <a:cubicBezTo>
                    <a:pt x="1529" y="1"/>
                    <a:pt x="394" y="458"/>
                    <a:pt x="394" y="458"/>
                  </a:cubicBezTo>
                  <a:cubicBezTo>
                    <a:pt x="394" y="458"/>
                    <a:pt x="0" y="6090"/>
                    <a:pt x="1878" y="8702"/>
                  </a:cubicBezTo>
                  <a:cubicBezTo>
                    <a:pt x="1799" y="7613"/>
                    <a:pt x="1523" y="5486"/>
                    <a:pt x="2771" y="1220"/>
                  </a:cubicBezTo>
                  <a:cubicBezTo>
                    <a:pt x="2889" y="826"/>
                    <a:pt x="2967" y="446"/>
                    <a:pt x="3020" y="78"/>
                  </a:cubicBezTo>
                  <a:cubicBezTo>
                    <a:pt x="2851" y="23"/>
                    <a:pt x="2657" y="1"/>
                    <a:pt x="2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8164828" y="2983027"/>
              <a:ext cx="282535" cy="544594"/>
            </a:xfrm>
            <a:custGeom>
              <a:avLst/>
              <a:gdLst/>
              <a:ahLst/>
              <a:cxnLst/>
              <a:rect l="l" t="t" r="r" b="b"/>
              <a:pathLst>
                <a:path w="8127" h="15665" extrusionOk="0">
                  <a:moveTo>
                    <a:pt x="4700" y="1"/>
                  </a:moveTo>
                  <a:cubicBezTo>
                    <a:pt x="4700" y="1"/>
                    <a:pt x="1" y="4058"/>
                    <a:pt x="696" y="4281"/>
                  </a:cubicBezTo>
                  <a:cubicBezTo>
                    <a:pt x="2481" y="4859"/>
                    <a:pt x="5763" y="9322"/>
                    <a:pt x="5737" y="10018"/>
                  </a:cubicBezTo>
                  <a:cubicBezTo>
                    <a:pt x="5672" y="11725"/>
                    <a:pt x="5934" y="15308"/>
                    <a:pt x="5934" y="15308"/>
                  </a:cubicBezTo>
                  <a:cubicBezTo>
                    <a:pt x="5934" y="15308"/>
                    <a:pt x="6104" y="15558"/>
                    <a:pt x="6472" y="15637"/>
                  </a:cubicBezTo>
                  <a:cubicBezTo>
                    <a:pt x="6570" y="15657"/>
                    <a:pt x="6653" y="15664"/>
                    <a:pt x="6722" y="15664"/>
                  </a:cubicBezTo>
                  <a:cubicBezTo>
                    <a:pt x="6929" y="15664"/>
                    <a:pt x="7011" y="15597"/>
                    <a:pt x="7011" y="15597"/>
                  </a:cubicBezTo>
                  <a:cubicBezTo>
                    <a:pt x="7011" y="15597"/>
                    <a:pt x="8126" y="10202"/>
                    <a:pt x="8021" y="9283"/>
                  </a:cubicBezTo>
                  <a:cubicBezTo>
                    <a:pt x="7930" y="8365"/>
                    <a:pt x="7050" y="5436"/>
                    <a:pt x="6564" y="3441"/>
                  </a:cubicBezTo>
                  <a:cubicBezTo>
                    <a:pt x="5842" y="421"/>
                    <a:pt x="4700" y="1"/>
                    <a:pt x="47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7880485" y="2831590"/>
              <a:ext cx="74432" cy="160719"/>
            </a:xfrm>
            <a:custGeom>
              <a:avLst/>
              <a:gdLst/>
              <a:ahLst/>
              <a:cxnLst/>
              <a:rect l="l" t="t" r="r" b="b"/>
              <a:pathLst>
                <a:path w="2141" h="4623" extrusionOk="0">
                  <a:moveTo>
                    <a:pt x="1399" y="1"/>
                  </a:moveTo>
                  <a:cubicBezTo>
                    <a:pt x="1079" y="1"/>
                    <a:pt x="793" y="223"/>
                    <a:pt x="723" y="549"/>
                  </a:cubicBezTo>
                  <a:lnTo>
                    <a:pt x="79" y="3805"/>
                  </a:lnTo>
                  <a:cubicBezTo>
                    <a:pt x="0" y="4173"/>
                    <a:pt x="236" y="4541"/>
                    <a:pt x="604" y="4607"/>
                  </a:cubicBezTo>
                  <a:cubicBezTo>
                    <a:pt x="652" y="4617"/>
                    <a:pt x="700" y="4622"/>
                    <a:pt x="747" y="4622"/>
                  </a:cubicBezTo>
                  <a:cubicBezTo>
                    <a:pt x="1062" y="4622"/>
                    <a:pt x="1348" y="4402"/>
                    <a:pt x="1405" y="4082"/>
                  </a:cubicBezTo>
                  <a:lnTo>
                    <a:pt x="2062" y="812"/>
                  </a:lnTo>
                  <a:cubicBezTo>
                    <a:pt x="2141" y="444"/>
                    <a:pt x="1891" y="90"/>
                    <a:pt x="1523" y="12"/>
                  </a:cubicBezTo>
                  <a:cubicBezTo>
                    <a:pt x="1481" y="4"/>
                    <a:pt x="1440" y="1"/>
                    <a:pt x="13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886812" y="2881235"/>
              <a:ext cx="35252" cy="29655"/>
            </a:xfrm>
            <a:custGeom>
              <a:avLst/>
              <a:gdLst/>
              <a:ahLst/>
              <a:cxnLst/>
              <a:rect l="l" t="t" r="r" b="b"/>
              <a:pathLst>
                <a:path w="1014" h="853" extrusionOk="0">
                  <a:moveTo>
                    <a:pt x="420" y="0"/>
                  </a:moveTo>
                  <a:cubicBezTo>
                    <a:pt x="159" y="0"/>
                    <a:pt x="0" y="649"/>
                    <a:pt x="94" y="802"/>
                  </a:cubicBezTo>
                  <a:cubicBezTo>
                    <a:pt x="116" y="837"/>
                    <a:pt x="160" y="852"/>
                    <a:pt x="216" y="852"/>
                  </a:cubicBezTo>
                  <a:cubicBezTo>
                    <a:pt x="435" y="852"/>
                    <a:pt x="848" y="625"/>
                    <a:pt x="921" y="448"/>
                  </a:cubicBezTo>
                  <a:cubicBezTo>
                    <a:pt x="1013" y="224"/>
                    <a:pt x="514" y="28"/>
                    <a:pt x="514" y="28"/>
                  </a:cubicBezTo>
                  <a:cubicBezTo>
                    <a:pt x="482" y="9"/>
                    <a:pt x="450" y="0"/>
                    <a:pt x="420"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7938438" y="2905362"/>
              <a:ext cx="10082" cy="41197"/>
            </a:xfrm>
            <a:custGeom>
              <a:avLst/>
              <a:gdLst/>
              <a:ahLst/>
              <a:cxnLst/>
              <a:rect l="l" t="t" r="r" b="b"/>
              <a:pathLst>
                <a:path w="290" h="1185" extrusionOk="0">
                  <a:moveTo>
                    <a:pt x="214" y="1"/>
                  </a:moveTo>
                  <a:cubicBezTo>
                    <a:pt x="162" y="1"/>
                    <a:pt x="131" y="39"/>
                    <a:pt x="119" y="108"/>
                  </a:cubicBezTo>
                  <a:cubicBezTo>
                    <a:pt x="92" y="187"/>
                    <a:pt x="1" y="659"/>
                    <a:pt x="1" y="659"/>
                  </a:cubicBezTo>
                  <a:lnTo>
                    <a:pt x="40" y="1119"/>
                  </a:lnTo>
                  <a:lnTo>
                    <a:pt x="159" y="1185"/>
                  </a:lnTo>
                  <a:cubicBezTo>
                    <a:pt x="159" y="1185"/>
                    <a:pt x="250" y="673"/>
                    <a:pt x="250" y="437"/>
                  </a:cubicBezTo>
                  <a:cubicBezTo>
                    <a:pt x="264" y="200"/>
                    <a:pt x="290" y="3"/>
                    <a:pt x="237" y="3"/>
                  </a:cubicBezTo>
                  <a:cubicBezTo>
                    <a:pt x="229" y="1"/>
                    <a:pt x="221" y="1"/>
                    <a:pt x="21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7773652" y="2658982"/>
              <a:ext cx="275721" cy="209563"/>
            </a:xfrm>
            <a:custGeom>
              <a:avLst/>
              <a:gdLst/>
              <a:ahLst/>
              <a:cxnLst/>
              <a:rect l="l" t="t" r="r" b="b"/>
              <a:pathLst>
                <a:path w="7931" h="6028" extrusionOk="0">
                  <a:moveTo>
                    <a:pt x="1826" y="0"/>
                  </a:moveTo>
                  <a:lnTo>
                    <a:pt x="1" y="5423"/>
                  </a:lnTo>
                  <a:cubicBezTo>
                    <a:pt x="1" y="5423"/>
                    <a:pt x="146" y="5419"/>
                    <a:pt x="410" y="5419"/>
                  </a:cubicBezTo>
                  <a:cubicBezTo>
                    <a:pt x="1406" y="5419"/>
                    <a:pt x="4095" y="5477"/>
                    <a:pt x="7104" y="6027"/>
                  </a:cubicBezTo>
                  <a:lnTo>
                    <a:pt x="7498" y="5029"/>
                  </a:lnTo>
                  <a:lnTo>
                    <a:pt x="7931" y="3926"/>
                  </a:lnTo>
                  <a:cubicBezTo>
                    <a:pt x="7931" y="3926"/>
                    <a:pt x="4123" y="2285"/>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7758147" y="2655819"/>
              <a:ext cx="80829" cy="195379"/>
            </a:xfrm>
            <a:custGeom>
              <a:avLst/>
              <a:gdLst/>
              <a:ahLst/>
              <a:cxnLst/>
              <a:rect l="l" t="t" r="r" b="b"/>
              <a:pathLst>
                <a:path w="2325" h="5620" extrusionOk="0">
                  <a:moveTo>
                    <a:pt x="2152" y="0"/>
                  </a:moveTo>
                  <a:cubicBezTo>
                    <a:pt x="1981" y="0"/>
                    <a:pt x="1819" y="108"/>
                    <a:pt x="1760" y="275"/>
                  </a:cubicBezTo>
                  <a:lnTo>
                    <a:pt x="105" y="4975"/>
                  </a:lnTo>
                  <a:cubicBezTo>
                    <a:pt x="0" y="5238"/>
                    <a:pt x="158" y="5540"/>
                    <a:pt x="434" y="5619"/>
                  </a:cubicBezTo>
                  <a:lnTo>
                    <a:pt x="2325" y="39"/>
                  </a:lnTo>
                  <a:cubicBezTo>
                    <a:pt x="2269" y="12"/>
                    <a:pt x="2210" y="0"/>
                    <a:pt x="2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7984084" y="2775827"/>
              <a:ext cx="90876" cy="92649"/>
            </a:xfrm>
            <a:custGeom>
              <a:avLst/>
              <a:gdLst/>
              <a:ahLst/>
              <a:cxnLst/>
              <a:rect l="l" t="t" r="r" b="b"/>
              <a:pathLst>
                <a:path w="2614" h="2665" extrusionOk="0">
                  <a:moveTo>
                    <a:pt x="696" y="0"/>
                  </a:moveTo>
                  <a:lnTo>
                    <a:pt x="276" y="1484"/>
                  </a:lnTo>
                  <a:lnTo>
                    <a:pt x="276" y="1497"/>
                  </a:lnTo>
                  <a:lnTo>
                    <a:pt x="1" y="2469"/>
                  </a:lnTo>
                  <a:lnTo>
                    <a:pt x="1025" y="2640"/>
                  </a:lnTo>
                  <a:cubicBezTo>
                    <a:pt x="1021" y="2644"/>
                    <a:pt x="1113" y="2664"/>
                    <a:pt x="1252" y="2664"/>
                  </a:cubicBezTo>
                  <a:cubicBezTo>
                    <a:pt x="1556" y="2664"/>
                    <a:pt x="2082" y="2565"/>
                    <a:pt x="2298" y="1970"/>
                  </a:cubicBezTo>
                  <a:cubicBezTo>
                    <a:pt x="2338" y="1917"/>
                    <a:pt x="2350" y="1852"/>
                    <a:pt x="2364" y="1786"/>
                  </a:cubicBezTo>
                  <a:cubicBezTo>
                    <a:pt x="2613" y="709"/>
                    <a:pt x="2023" y="513"/>
                    <a:pt x="2023" y="513"/>
                  </a:cubicBez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6102672" y="2923718"/>
              <a:ext cx="539066" cy="1262248"/>
            </a:xfrm>
            <a:custGeom>
              <a:avLst/>
              <a:gdLst/>
              <a:ahLst/>
              <a:cxnLst/>
              <a:rect l="l" t="t" r="r" b="b"/>
              <a:pathLst>
                <a:path w="15506" h="36308" extrusionOk="0">
                  <a:moveTo>
                    <a:pt x="15506" y="0"/>
                  </a:moveTo>
                  <a:lnTo>
                    <a:pt x="3152" y="329"/>
                  </a:lnTo>
                  <a:lnTo>
                    <a:pt x="290" y="34240"/>
                  </a:lnTo>
                  <a:cubicBezTo>
                    <a:pt x="290" y="34240"/>
                    <a:pt x="1" y="36302"/>
                    <a:pt x="1524" y="36302"/>
                  </a:cubicBezTo>
                  <a:cubicBezTo>
                    <a:pt x="2364" y="36306"/>
                    <a:pt x="4036" y="36307"/>
                    <a:pt x="5891" y="36307"/>
                  </a:cubicBezTo>
                  <a:cubicBezTo>
                    <a:pt x="9603" y="36307"/>
                    <a:pt x="14049" y="36302"/>
                    <a:pt x="14049" y="36302"/>
                  </a:cubicBezTo>
                  <a:cubicBezTo>
                    <a:pt x="14049" y="36302"/>
                    <a:pt x="12145" y="35881"/>
                    <a:pt x="12171" y="34910"/>
                  </a:cubicBezTo>
                  <a:cubicBezTo>
                    <a:pt x="12197" y="33781"/>
                    <a:pt x="15506" y="0"/>
                    <a:pt x="1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6162920" y="2902268"/>
              <a:ext cx="530410" cy="1263012"/>
            </a:xfrm>
            <a:custGeom>
              <a:avLst/>
              <a:gdLst/>
              <a:ahLst/>
              <a:cxnLst/>
              <a:rect l="l" t="t" r="r" b="b"/>
              <a:pathLst>
                <a:path w="15257" h="36330" extrusionOk="0">
                  <a:moveTo>
                    <a:pt x="15257" y="1"/>
                  </a:moveTo>
                  <a:lnTo>
                    <a:pt x="2902" y="328"/>
                  </a:lnTo>
                  <a:lnTo>
                    <a:pt x="867" y="24432"/>
                  </a:lnTo>
                  <a:lnTo>
                    <a:pt x="684" y="26585"/>
                  </a:lnTo>
                  <a:lnTo>
                    <a:pt x="474" y="29132"/>
                  </a:lnTo>
                  <a:lnTo>
                    <a:pt x="302" y="31116"/>
                  </a:lnTo>
                  <a:lnTo>
                    <a:pt x="119" y="33360"/>
                  </a:lnTo>
                  <a:lnTo>
                    <a:pt x="40" y="34253"/>
                  </a:lnTo>
                  <a:cubicBezTo>
                    <a:pt x="40" y="34253"/>
                    <a:pt x="1" y="34463"/>
                    <a:pt x="14" y="34752"/>
                  </a:cubicBezTo>
                  <a:cubicBezTo>
                    <a:pt x="14" y="35356"/>
                    <a:pt x="211" y="36288"/>
                    <a:pt x="1274" y="36301"/>
                  </a:cubicBezTo>
                  <a:cubicBezTo>
                    <a:pt x="2732" y="36325"/>
                    <a:pt x="6735" y="36329"/>
                    <a:pt x="9852" y="36329"/>
                  </a:cubicBezTo>
                  <a:cubicBezTo>
                    <a:pt x="11984" y="36329"/>
                    <a:pt x="13701" y="36327"/>
                    <a:pt x="13904" y="36327"/>
                  </a:cubicBezTo>
                  <a:cubicBezTo>
                    <a:pt x="13720" y="36327"/>
                    <a:pt x="12145" y="36275"/>
                    <a:pt x="11948" y="35186"/>
                  </a:cubicBezTo>
                  <a:cubicBezTo>
                    <a:pt x="11935" y="35107"/>
                    <a:pt x="11922" y="35014"/>
                    <a:pt x="11922" y="34923"/>
                  </a:cubicBezTo>
                  <a:cubicBezTo>
                    <a:pt x="11922" y="34752"/>
                    <a:pt x="12001" y="33859"/>
                    <a:pt x="12119" y="32467"/>
                  </a:cubicBezTo>
                  <a:cubicBezTo>
                    <a:pt x="12158" y="32126"/>
                    <a:pt x="12185" y="31732"/>
                    <a:pt x="12224" y="31312"/>
                  </a:cubicBezTo>
                  <a:cubicBezTo>
                    <a:pt x="12302" y="30524"/>
                    <a:pt x="12381" y="29631"/>
                    <a:pt x="12474" y="28660"/>
                  </a:cubicBezTo>
                  <a:cubicBezTo>
                    <a:pt x="12500" y="28345"/>
                    <a:pt x="12539" y="28030"/>
                    <a:pt x="12565" y="27702"/>
                  </a:cubicBezTo>
                  <a:cubicBezTo>
                    <a:pt x="12670" y="26678"/>
                    <a:pt x="12775" y="25575"/>
                    <a:pt x="12880" y="24432"/>
                  </a:cubicBezTo>
                  <a:cubicBezTo>
                    <a:pt x="13865" y="14139"/>
                    <a:pt x="15257" y="1"/>
                    <a:pt x="15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5168363" y="2292907"/>
              <a:ext cx="2478014" cy="1555525"/>
            </a:xfrm>
            <a:custGeom>
              <a:avLst/>
              <a:gdLst/>
              <a:ahLst/>
              <a:cxnLst/>
              <a:rect l="l" t="t" r="r" b="b"/>
              <a:pathLst>
                <a:path w="71279" h="44744" extrusionOk="0">
                  <a:moveTo>
                    <a:pt x="0" y="1"/>
                  </a:moveTo>
                  <a:lnTo>
                    <a:pt x="6959" y="27927"/>
                  </a:lnTo>
                  <a:lnTo>
                    <a:pt x="7904" y="31746"/>
                  </a:lnTo>
                  <a:lnTo>
                    <a:pt x="11147" y="44744"/>
                  </a:lnTo>
                  <a:lnTo>
                    <a:pt x="71278" y="44744"/>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5135058" y="2292907"/>
              <a:ext cx="420865" cy="1589317"/>
            </a:xfrm>
            <a:custGeom>
              <a:avLst/>
              <a:gdLst/>
              <a:ahLst/>
              <a:cxnLst/>
              <a:rect l="l" t="t" r="r" b="b"/>
              <a:pathLst>
                <a:path w="12106" h="45716" extrusionOk="0">
                  <a:moveTo>
                    <a:pt x="958" y="1"/>
                  </a:moveTo>
                  <a:lnTo>
                    <a:pt x="0" y="329"/>
                  </a:lnTo>
                  <a:lnTo>
                    <a:pt x="10819" y="45715"/>
                  </a:lnTo>
                  <a:lnTo>
                    <a:pt x="12105" y="44744"/>
                  </a:lnTo>
                  <a:lnTo>
                    <a:pt x="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5511146" y="3848397"/>
              <a:ext cx="2135232" cy="33826"/>
            </a:xfrm>
            <a:custGeom>
              <a:avLst/>
              <a:gdLst/>
              <a:ahLst/>
              <a:cxnLst/>
              <a:rect l="l" t="t" r="r" b="b"/>
              <a:pathLst>
                <a:path w="61419" h="973" extrusionOk="0">
                  <a:moveTo>
                    <a:pt x="1287" y="1"/>
                  </a:moveTo>
                  <a:lnTo>
                    <a:pt x="1" y="972"/>
                  </a:lnTo>
                  <a:lnTo>
                    <a:pt x="59764" y="972"/>
                  </a:lnTo>
                  <a:lnTo>
                    <a:pt x="61418" y="1"/>
                  </a:lnTo>
                  <a:close/>
                </a:path>
              </a:pathLst>
            </a:custGeom>
            <a:solidFill>
              <a:srgbClr val="99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6240967" y="4165176"/>
              <a:ext cx="449651" cy="21033"/>
            </a:xfrm>
            <a:custGeom>
              <a:avLst/>
              <a:gdLst/>
              <a:ahLst/>
              <a:cxnLst/>
              <a:rect l="l" t="t" r="r" b="b"/>
              <a:pathLst>
                <a:path w="12934" h="605" extrusionOk="0">
                  <a:moveTo>
                    <a:pt x="1" y="0"/>
                  </a:moveTo>
                  <a:lnTo>
                    <a:pt x="1" y="604"/>
                  </a:lnTo>
                  <a:lnTo>
                    <a:pt x="12933" y="604"/>
                  </a:lnTo>
                  <a:lnTo>
                    <a:pt x="12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5168363" y="2292907"/>
              <a:ext cx="2398124" cy="1250184"/>
            </a:xfrm>
            <a:custGeom>
              <a:avLst/>
              <a:gdLst/>
              <a:ahLst/>
              <a:cxnLst/>
              <a:rect l="l" t="t" r="r" b="b"/>
              <a:pathLst>
                <a:path w="68981" h="35961" extrusionOk="0">
                  <a:moveTo>
                    <a:pt x="0" y="1"/>
                  </a:moveTo>
                  <a:lnTo>
                    <a:pt x="8954" y="35961"/>
                  </a:lnTo>
                  <a:lnTo>
                    <a:pt x="68980" y="35961"/>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5253711" y="2360038"/>
              <a:ext cx="2215087" cy="1129202"/>
            </a:xfrm>
            <a:custGeom>
              <a:avLst/>
              <a:gdLst/>
              <a:ahLst/>
              <a:cxnLst/>
              <a:rect l="l" t="t" r="r" b="b"/>
              <a:pathLst>
                <a:path w="63716" h="32481" extrusionOk="0">
                  <a:moveTo>
                    <a:pt x="1" y="0"/>
                  </a:moveTo>
                  <a:lnTo>
                    <a:pt x="972" y="3847"/>
                  </a:lnTo>
                  <a:lnTo>
                    <a:pt x="1379" y="5488"/>
                  </a:lnTo>
                  <a:lnTo>
                    <a:pt x="1865" y="7405"/>
                  </a:lnTo>
                  <a:lnTo>
                    <a:pt x="2942" y="11711"/>
                  </a:lnTo>
                  <a:lnTo>
                    <a:pt x="3047" y="12131"/>
                  </a:lnTo>
                  <a:lnTo>
                    <a:pt x="5095" y="20258"/>
                  </a:lnTo>
                  <a:lnTo>
                    <a:pt x="5410" y="21506"/>
                  </a:lnTo>
                  <a:lnTo>
                    <a:pt x="6172" y="24564"/>
                  </a:lnTo>
                  <a:lnTo>
                    <a:pt x="8154" y="32481"/>
                  </a:lnTo>
                  <a:lnTo>
                    <a:pt x="63716" y="32481"/>
                  </a:lnTo>
                  <a:lnTo>
                    <a:pt x="63152" y="30393"/>
                  </a:lnTo>
                  <a:lnTo>
                    <a:pt x="60736" y="21650"/>
                  </a:lnTo>
                  <a:lnTo>
                    <a:pt x="60605" y="21151"/>
                  </a:lnTo>
                  <a:lnTo>
                    <a:pt x="60302" y="20074"/>
                  </a:lnTo>
                  <a:lnTo>
                    <a:pt x="56810" y="7405"/>
                  </a:lnTo>
                  <a:lnTo>
                    <a:pt x="56285" y="5488"/>
                  </a:lnTo>
                  <a:lnTo>
                    <a:pt x="55826" y="3847"/>
                  </a:lnTo>
                  <a:lnTo>
                    <a:pt x="54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5253711" y="2360038"/>
              <a:ext cx="1940791" cy="133741"/>
            </a:xfrm>
            <a:custGeom>
              <a:avLst/>
              <a:gdLst/>
              <a:ahLst/>
              <a:cxnLst/>
              <a:rect l="l" t="t" r="r" b="b"/>
              <a:pathLst>
                <a:path w="55826" h="3847" extrusionOk="0">
                  <a:moveTo>
                    <a:pt x="1" y="0"/>
                  </a:moveTo>
                  <a:lnTo>
                    <a:pt x="972" y="3847"/>
                  </a:lnTo>
                  <a:lnTo>
                    <a:pt x="55826" y="3847"/>
                  </a:lnTo>
                  <a:lnTo>
                    <a:pt x="54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330402" y="2403842"/>
              <a:ext cx="37894" cy="33340"/>
            </a:xfrm>
            <a:custGeom>
              <a:avLst/>
              <a:gdLst/>
              <a:ahLst/>
              <a:cxnLst/>
              <a:rect l="l" t="t" r="r" b="b"/>
              <a:pathLst>
                <a:path w="1090" h="959" extrusionOk="0">
                  <a:moveTo>
                    <a:pt x="421" y="1"/>
                  </a:moveTo>
                  <a:cubicBezTo>
                    <a:pt x="158" y="1"/>
                    <a:pt x="1" y="211"/>
                    <a:pt x="66" y="473"/>
                  </a:cubicBezTo>
                  <a:cubicBezTo>
                    <a:pt x="132" y="748"/>
                    <a:pt x="407" y="958"/>
                    <a:pt x="670" y="958"/>
                  </a:cubicBezTo>
                  <a:cubicBezTo>
                    <a:pt x="932" y="958"/>
                    <a:pt x="1090" y="748"/>
                    <a:pt x="1025" y="473"/>
                  </a:cubicBezTo>
                  <a:cubicBezTo>
                    <a:pt x="958" y="211"/>
                    <a:pt x="696"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86096" y="2403842"/>
              <a:ext cx="37894" cy="33340"/>
            </a:xfrm>
            <a:custGeom>
              <a:avLst/>
              <a:gdLst/>
              <a:ahLst/>
              <a:cxnLst/>
              <a:rect l="l" t="t" r="r" b="b"/>
              <a:pathLst>
                <a:path w="1090" h="959" extrusionOk="0">
                  <a:moveTo>
                    <a:pt x="420" y="1"/>
                  </a:moveTo>
                  <a:cubicBezTo>
                    <a:pt x="158" y="1"/>
                    <a:pt x="0" y="211"/>
                    <a:pt x="65" y="473"/>
                  </a:cubicBezTo>
                  <a:cubicBezTo>
                    <a:pt x="132" y="748"/>
                    <a:pt x="394" y="958"/>
                    <a:pt x="657" y="958"/>
                  </a:cubicBezTo>
                  <a:cubicBezTo>
                    <a:pt x="932" y="958"/>
                    <a:pt x="1090" y="748"/>
                    <a:pt x="1024" y="473"/>
                  </a:cubicBezTo>
                  <a:cubicBezTo>
                    <a:pt x="958" y="211"/>
                    <a:pt x="683" y="1"/>
                    <a:pt x="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5445857" y="2403842"/>
              <a:ext cx="37929" cy="33340"/>
            </a:xfrm>
            <a:custGeom>
              <a:avLst/>
              <a:gdLst/>
              <a:ahLst/>
              <a:cxnLst/>
              <a:rect l="l" t="t" r="r" b="b"/>
              <a:pathLst>
                <a:path w="1091" h="959" extrusionOk="0">
                  <a:moveTo>
                    <a:pt x="421" y="1"/>
                  </a:moveTo>
                  <a:cubicBezTo>
                    <a:pt x="158" y="1"/>
                    <a:pt x="1" y="211"/>
                    <a:pt x="67" y="473"/>
                  </a:cubicBezTo>
                  <a:cubicBezTo>
                    <a:pt x="132" y="748"/>
                    <a:pt x="395" y="958"/>
                    <a:pt x="657" y="958"/>
                  </a:cubicBezTo>
                  <a:cubicBezTo>
                    <a:pt x="933" y="958"/>
                    <a:pt x="1091" y="748"/>
                    <a:pt x="1025" y="473"/>
                  </a:cubicBezTo>
                  <a:cubicBezTo>
                    <a:pt x="960" y="211"/>
                    <a:pt x="683"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6660442" y="831560"/>
              <a:ext cx="414920" cy="756591"/>
            </a:xfrm>
            <a:custGeom>
              <a:avLst/>
              <a:gdLst/>
              <a:ahLst/>
              <a:cxnLst/>
              <a:rect l="l" t="t" r="r" b="b"/>
              <a:pathLst>
                <a:path w="11935" h="21763" extrusionOk="0">
                  <a:moveTo>
                    <a:pt x="10225" y="1"/>
                  </a:moveTo>
                  <a:cubicBezTo>
                    <a:pt x="10127" y="1"/>
                    <a:pt x="10027" y="43"/>
                    <a:pt x="9952" y="141"/>
                  </a:cubicBezTo>
                  <a:lnTo>
                    <a:pt x="276" y="13099"/>
                  </a:lnTo>
                  <a:cubicBezTo>
                    <a:pt x="0" y="13463"/>
                    <a:pt x="274" y="13957"/>
                    <a:pt x="698" y="13957"/>
                  </a:cubicBezTo>
                  <a:cubicBezTo>
                    <a:pt x="719" y="13957"/>
                    <a:pt x="741" y="13956"/>
                    <a:pt x="762" y="13953"/>
                  </a:cubicBezTo>
                  <a:lnTo>
                    <a:pt x="5567" y="13362"/>
                  </a:lnTo>
                  <a:lnTo>
                    <a:pt x="2705" y="21213"/>
                  </a:lnTo>
                  <a:cubicBezTo>
                    <a:pt x="2602" y="21511"/>
                    <a:pt x="2849" y="21762"/>
                    <a:pt x="3110" y="21762"/>
                  </a:cubicBezTo>
                  <a:cubicBezTo>
                    <a:pt x="3217" y="21762"/>
                    <a:pt x="3326" y="21720"/>
                    <a:pt x="3414" y="21620"/>
                  </a:cubicBezTo>
                  <a:cubicBezTo>
                    <a:pt x="5659" y="18981"/>
                    <a:pt x="9125" y="13677"/>
                    <a:pt x="11449" y="10972"/>
                  </a:cubicBezTo>
                  <a:cubicBezTo>
                    <a:pt x="11934" y="10408"/>
                    <a:pt x="11528" y="9554"/>
                    <a:pt x="10793" y="9554"/>
                  </a:cubicBezTo>
                  <a:lnTo>
                    <a:pt x="6551" y="9554"/>
                  </a:lnTo>
                  <a:lnTo>
                    <a:pt x="10556" y="495"/>
                  </a:lnTo>
                  <a:cubicBezTo>
                    <a:pt x="10676" y="229"/>
                    <a:pt x="10454" y="1"/>
                    <a:pt x="10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5900062" y="1552412"/>
              <a:ext cx="234733" cy="597854"/>
            </a:xfrm>
            <a:custGeom>
              <a:avLst/>
              <a:gdLst/>
              <a:ahLst/>
              <a:cxnLst/>
              <a:rect l="l" t="t" r="r" b="b"/>
              <a:pathLst>
                <a:path w="6752" h="17197" extrusionOk="0">
                  <a:moveTo>
                    <a:pt x="1885" y="1"/>
                  </a:moveTo>
                  <a:cubicBezTo>
                    <a:pt x="1760" y="1"/>
                    <a:pt x="1634" y="79"/>
                    <a:pt x="1614" y="242"/>
                  </a:cubicBezTo>
                  <a:lnTo>
                    <a:pt x="38" y="12452"/>
                  </a:lnTo>
                  <a:cubicBezTo>
                    <a:pt x="0" y="12721"/>
                    <a:pt x="208" y="12919"/>
                    <a:pt x="435" y="12919"/>
                  </a:cubicBezTo>
                  <a:cubicBezTo>
                    <a:pt x="519" y="12919"/>
                    <a:pt x="605" y="12893"/>
                    <a:pt x="682" y="12833"/>
                  </a:cubicBezTo>
                  <a:lnTo>
                    <a:pt x="3650" y="10654"/>
                  </a:lnTo>
                  <a:lnTo>
                    <a:pt x="4686" y="16929"/>
                  </a:lnTo>
                  <a:cubicBezTo>
                    <a:pt x="4720" y="17108"/>
                    <a:pt x="4860" y="17196"/>
                    <a:pt x="4999" y="17196"/>
                  </a:cubicBezTo>
                  <a:cubicBezTo>
                    <a:pt x="5135" y="17196"/>
                    <a:pt x="5271" y="17111"/>
                    <a:pt x="5304" y="16942"/>
                  </a:cubicBezTo>
                  <a:cubicBezTo>
                    <a:pt x="5815" y="14356"/>
                    <a:pt x="6130" y="9537"/>
                    <a:pt x="6669" y="6859"/>
                  </a:cubicBezTo>
                  <a:cubicBezTo>
                    <a:pt x="6751" y="6427"/>
                    <a:pt x="6407" y="6076"/>
                    <a:pt x="6021" y="6076"/>
                  </a:cubicBezTo>
                  <a:cubicBezTo>
                    <a:pt x="5914" y="6076"/>
                    <a:pt x="5803" y="6103"/>
                    <a:pt x="5698" y="6163"/>
                  </a:cubicBezTo>
                  <a:lnTo>
                    <a:pt x="2888" y="7751"/>
                  </a:lnTo>
                  <a:lnTo>
                    <a:pt x="2153" y="242"/>
                  </a:lnTo>
                  <a:cubicBezTo>
                    <a:pt x="2140" y="83"/>
                    <a:pt x="2012" y="1"/>
                    <a:pt x="1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5657367" y="1730096"/>
              <a:ext cx="2092610" cy="1927719"/>
            </a:xfrm>
            <a:custGeom>
              <a:avLst/>
              <a:gdLst/>
              <a:ahLst/>
              <a:cxnLst/>
              <a:rect l="l" t="t" r="r" b="b"/>
              <a:pathLst>
                <a:path w="60193" h="55450" extrusionOk="0">
                  <a:moveTo>
                    <a:pt x="26308" y="1"/>
                  </a:moveTo>
                  <a:cubicBezTo>
                    <a:pt x="24515" y="1"/>
                    <a:pt x="22734" y="980"/>
                    <a:pt x="21895" y="2864"/>
                  </a:cubicBezTo>
                  <a:lnTo>
                    <a:pt x="1440" y="48644"/>
                  </a:lnTo>
                  <a:cubicBezTo>
                    <a:pt x="1" y="51876"/>
                    <a:pt x="2399" y="55449"/>
                    <a:pt x="5843" y="55449"/>
                  </a:cubicBezTo>
                  <a:cubicBezTo>
                    <a:pt x="5980" y="55449"/>
                    <a:pt x="6118" y="55444"/>
                    <a:pt x="6258" y="55432"/>
                  </a:cubicBezTo>
                  <a:lnTo>
                    <a:pt x="54534" y="51362"/>
                  </a:lnTo>
                  <a:cubicBezTo>
                    <a:pt x="58210" y="51047"/>
                    <a:pt x="60192" y="46924"/>
                    <a:pt x="58158" y="43866"/>
                  </a:cubicBezTo>
                  <a:lnTo>
                    <a:pt x="30324" y="2155"/>
                  </a:lnTo>
                  <a:cubicBezTo>
                    <a:pt x="29354" y="704"/>
                    <a:pt x="27827" y="1"/>
                    <a:pt x="26308" y="1"/>
                  </a:cubicBezTo>
                  <a:close/>
                </a:path>
              </a:pathLst>
            </a:custGeom>
            <a:solidFill>
              <a:srgbClr val="E3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5615232" y="1666268"/>
              <a:ext cx="2168988" cy="2055203"/>
            </a:xfrm>
            <a:custGeom>
              <a:avLst/>
              <a:gdLst/>
              <a:ahLst/>
              <a:cxnLst/>
              <a:rect l="l" t="t" r="r" b="b"/>
              <a:pathLst>
                <a:path w="62390" h="59117" extrusionOk="0">
                  <a:moveTo>
                    <a:pt x="27529" y="3665"/>
                  </a:moveTo>
                  <a:cubicBezTo>
                    <a:pt x="28531" y="3665"/>
                    <a:pt x="29444" y="4155"/>
                    <a:pt x="30013" y="5002"/>
                  </a:cubicBezTo>
                  <a:lnTo>
                    <a:pt x="57833" y="46713"/>
                  </a:lnTo>
                  <a:cubicBezTo>
                    <a:pt x="58437" y="47605"/>
                    <a:pt x="58516" y="48720"/>
                    <a:pt x="58043" y="49679"/>
                  </a:cubicBezTo>
                  <a:cubicBezTo>
                    <a:pt x="57584" y="50651"/>
                    <a:pt x="56665" y="51281"/>
                    <a:pt x="55601" y="51373"/>
                  </a:cubicBezTo>
                  <a:lnTo>
                    <a:pt x="7312" y="55443"/>
                  </a:lnTo>
                  <a:cubicBezTo>
                    <a:pt x="7234" y="55448"/>
                    <a:pt x="7156" y="55451"/>
                    <a:pt x="7078" y="55451"/>
                  </a:cubicBezTo>
                  <a:cubicBezTo>
                    <a:pt x="6102" y="55451"/>
                    <a:pt x="5193" y="54997"/>
                    <a:pt x="4622" y="54182"/>
                  </a:cubicBezTo>
                  <a:cubicBezTo>
                    <a:pt x="3991" y="53316"/>
                    <a:pt x="3886" y="52200"/>
                    <a:pt x="4319" y="51229"/>
                  </a:cubicBezTo>
                  <a:lnTo>
                    <a:pt x="24774" y="5448"/>
                  </a:lnTo>
                  <a:cubicBezTo>
                    <a:pt x="25234" y="4438"/>
                    <a:pt x="26166" y="3781"/>
                    <a:pt x="27269" y="3676"/>
                  </a:cubicBezTo>
                  <a:cubicBezTo>
                    <a:pt x="27356" y="3669"/>
                    <a:pt x="27442" y="3665"/>
                    <a:pt x="27529" y="3665"/>
                  </a:cubicBezTo>
                  <a:close/>
                  <a:moveTo>
                    <a:pt x="27546" y="1"/>
                  </a:moveTo>
                  <a:cubicBezTo>
                    <a:pt x="27350" y="1"/>
                    <a:pt x="27152" y="9"/>
                    <a:pt x="26954" y="26"/>
                  </a:cubicBezTo>
                  <a:cubicBezTo>
                    <a:pt x="24499" y="236"/>
                    <a:pt x="22437" y="1707"/>
                    <a:pt x="21427" y="3951"/>
                  </a:cubicBezTo>
                  <a:lnTo>
                    <a:pt x="984" y="49732"/>
                  </a:lnTo>
                  <a:cubicBezTo>
                    <a:pt x="0" y="51898"/>
                    <a:pt x="249" y="54366"/>
                    <a:pt x="1628" y="56309"/>
                  </a:cubicBezTo>
                  <a:cubicBezTo>
                    <a:pt x="2895" y="58095"/>
                    <a:pt x="4894" y="59116"/>
                    <a:pt x="7055" y="59116"/>
                  </a:cubicBezTo>
                  <a:cubicBezTo>
                    <a:pt x="7244" y="59116"/>
                    <a:pt x="7436" y="59108"/>
                    <a:pt x="7628" y="59092"/>
                  </a:cubicBezTo>
                  <a:lnTo>
                    <a:pt x="55904" y="55022"/>
                  </a:lnTo>
                  <a:cubicBezTo>
                    <a:pt x="58279" y="54826"/>
                    <a:pt x="60315" y="53421"/>
                    <a:pt x="61352" y="51281"/>
                  </a:cubicBezTo>
                  <a:cubicBezTo>
                    <a:pt x="62389" y="49128"/>
                    <a:pt x="62206" y="46661"/>
                    <a:pt x="60893" y="44678"/>
                  </a:cubicBezTo>
                  <a:lnTo>
                    <a:pt x="33059" y="2967"/>
                  </a:lnTo>
                  <a:cubicBezTo>
                    <a:pt x="31804" y="1085"/>
                    <a:pt x="29773" y="1"/>
                    <a:pt x="275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6437703" y="2139558"/>
              <a:ext cx="413564" cy="1269305"/>
            </a:xfrm>
            <a:custGeom>
              <a:avLst/>
              <a:gdLst/>
              <a:ahLst/>
              <a:cxnLst/>
              <a:rect l="l" t="t" r="r" b="b"/>
              <a:pathLst>
                <a:path w="11896" h="36511" extrusionOk="0">
                  <a:moveTo>
                    <a:pt x="8928" y="0"/>
                  </a:moveTo>
                  <a:lnTo>
                    <a:pt x="1" y="749"/>
                  </a:lnTo>
                  <a:lnTo>
                    <a:pt x="2980" y="24434"/>
                  </a:lnTo>
                  <a:lnTo>
                    <a:pt x="9939" y="23843"/>
                  </a:lnTo>
                  <a:lnTo>
                    <a:pt x="8928" y="0"/>
                  </a:lnTo>
                  <a:close/>
                  <a:moveTo>
                    <a:pt x="7359" y="27833"/>
                  </a:moveTo>
                  <a:cubicBezTo>
                    <a:pt x="7170" y="27833"/>
                    <a:pt x="6975" y="27842"/>
                    <a:pt x="6775" y="27860"/>
                  </a:cubicBezTo>
                  <a:cubicBezTo>
                    <a:pt x="6066" y="27913"/>
                    <a:pt x="5436" y="28084"/>
                    <a:pt x="4885" y="28347"/>
                  </a:cubicBezTo>
                  <a:cubicBezTo>
                    <a:pt x="4333" y="28609"/>
                    <a:pt x="3861" y="28951"/>
                    <a:pt x="3493" y="29371"/>
                  </a:cubicBezTo>
                  <a:cubicBezTo>
                    <a:pt x="3112" y="29791"/>
                    <a:pt x="2837" y="30276"/>
                    <a:pt x="2665" y="30827"/>
                  </a:cubicBezTo>
                  <a:cubicBezTo>
                    <a:pt x="2482" y="31379"/>
                    <a:pt x="2429" y="31957"/>
                    <a:pt x="2482" y="32574"/>
                  </a:cubicBezTo>
                  <a:cubicBezTo>
                    <a:pt x="2534" y="33204"/>
                    <a:pt x="2692" y="33767"/>
                    <a:pt x="2954" y="34266"/>
                  </a:cubicBezTo>
                  <a:cubicBezTo>
                    <a:pt x="3217" y="34765"/>
                    <a:pt x="3572" y="35185"/>
                    <a:pt x="4004" y="35540"/>
                  </a:cubicBezTo>
                  <a:cubicBezTo>
                    <a:pt x="4451" y="35894"/>
                    <a:pt x="4963" y="36157"/>
                    <a:pt x="5554" y="36328"/>
                  </a:cubicBezTo>
                  <a:cubicBezTo>
                    <a:pt x="5991" y="36445"/>
                    <a:pt x="6457" y="36511"/>
                    <a:pt x="6963" y="36511"/>
                  </a:cubicBezTo>
                  <a:cubicBezTo>
                    <a:pt x="7140" y="36511"/>
                    <a:pt x="7323" y="36502"/>
                    <a:pt x="7510" y="36486"/>
                  </a:cubicBezTo>
                  <a:cubicBezTo>
                    <a:pt x="8219" y="36419"/>
                    <a:pt x="8862" y="36262"/>
                    <a:pt x="9414" y="35999"/>
                  </a:cubicBezTo>
                  <a:cubicBezTo>
                    <a:pt x="9979" y="35724"/>
                    <a:pt x="10451" y="35383"/>
                    <a:pt x="10819" y="34963"/>
                  </a:cubicBezTo>
                  <a:cubicBezTo>
                    <a:pt x="11199" y="34542"/>
                    <a:pt x="11475" y="34070"/>
                    <a:pt x="11646" y="33531"/>
                  </a:cubicBezTo>
                  <a:cubicBezTo>
                    <a:pt x="11829" y="32994"/>
                    <a:pt x="11896" y="32417"/>
                    <a:pt x="11843" y="31786"/>
                  </a:cubicBezTo>
                  <a:cubicBezTo>
                    <a:pt x="11791" y="31169"/>
                    <a:pt x="11619" y="30605"/>
                    <a:pt x="11357" y="30092"/>
                  </a:cubicBezTo>
                  <a:cubicBezTo>
                    <a:pt x="11094" y="29581"/>
                    <a:pt x="10740" y="29147"/>
                    <a:pt x="10306" y="28806"/>
                  </a:cubicBezTo>
                  <a:cubicBezTo>
                    <a:pt x="9860" y="28452"/>
                    <a:pt x="9349" y="28189"/>
                    <a:pt x="8745" y="28018"/>
                  </a:cubicBezTo>
                  <a:cubicBezTo>
                    <a:pt x="8317" y="27895"/>
                    <a:pt x="7855" y="27833"/>
                    <a:pt x="7359" y="278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5481456" y="2982505"/>
              <a:ext cx="41614" cy="63133"/>
            </a:xfrm>
            <a:custGeom>
              <a:avLst/>
              <a:gdLst/>
              <a:ahLst/>
              <a:cxnLst/>
              <a:rect l="l" t="t" r="r" b="b"/>
              <a:pathLst>
                <a:path w="1197" h="1816" extrusionOk="0">
                  <a:moveTo>
                    <a:pt x="812" y="1"/>
                  </a:moveTo>
                  <a:cubicBezTo>
                    <a:pt x="696" y="1"/>
                    <a:pt x="345" y="400"/>
                    <a:pt x="251" y="555"/>
                  </a:cubicBezTo>
                  <a:cubicBezTo>
                    <a:pt x="158" y="712"/>
                    <a:pt x="1" y="1054"/>
                    <a:pt x="1" y="1054"/>
                  </a:cubicBezTo>
                  <a:lnTo>
                    <a:pt x="303" y="1815"/>
                  </a:lnTo>
                  <a:cubicBezTo>
                    <a:pt x="1051" y="1605"/>
                    <a:pt x="894" y="1250"/>
                    <a:pt x="1051" y="1054"/>
                  </a:cubicBezTo>
                  <a:cubicBezTo>
                    <a:pt x="1196" y="844"/>
                    <a:pt x="907" y="135"/>
                    <a:pt x="841" y="16"/>
                  </a:cubicBezTo>
                  <a:cubicBezTo>
                    <a:pt x="835" y="6"/>
                    <a:pt x="825" y="1"/>
                    <a:pt x="81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5190265" y="2944264"/>
              <a:ext cx="309061" cy="186723"/>
            </a:xfrm>
            <a:custGeom>
              <a:avLst/>
              <a:gdLst/>
              <a:ahLst/>
              <a:cxnLst/>
              <a:rect l="l" t="t" r="r" b="b"/>
              <a:pathLst>
                <a:path w="8890" h="5371" extrusionOk="0">
                  <a:moveTo>
                    <a:pt x="0" y="0"/>
                  </a:moveTo>
                  <a:lnTo>
                    <a:pt x="814" y="4057"/>
                  </a:lnTo>
                  <a:cubicBezTo>
                    <a:pt x="814" y="4057"/>
                    <a:pt x="2038" y="5370"/>
                    <a:pt x="4624" y="5370"/>
                  </a:cubicBezTo>
                  <a:cubicBezTo>
                    <a:pt x="4650" y="5370"/>
                    <a:pt x="4675" y="5370"/>
                    <a:pt x="4701" y="5370"/>
                  </a:cubicBezTo>
                  <a:cubicBezTo>
                    <a:pt x="6381" y="5357"/>
                    <a:pt x="8758" y="3125"/>
                    <a:pt x="8758" y="3125"/>
                  </a:cubicBezTo>
                  <a:cubicBezTo>
                    <a:pt x="8889" y="2560"/>
                    <a:pt x="8403" y="2101"/>
                    <a:pt x="8403" y="2101"/>
                  </a:cubicBezTo>
                  <a:cubicBezTo>
                    <a:pt x="8403" y="2101"/>
                    <a:pt x="6539" y="2691"/>
                    <a:pt x="5371" y="2928"/>
                  </a:cubicBezTo>
                  <a:cubicBezTo>
                    <a:pt x="5306" y="2940"/>
                    <a:pt x="5237" y="2946"/>
                    <a:pt x="5163" y="2946"/>
                  </a:cubicBezTo>
                  <a:cubicBezTo>
                    <a:pt x="3536" y="2946"/>
                    <a:pt x="1" y="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4950178" y="3354108"/>
              <a:ext cx="260668" cy="782804"/>
            </a:xfrm>
            <a:custGeom>
              <a:avLst/>
              <a:gdLst/>
              <a:ahLst/>
              <a:cxnLst/>
              <a:rect l="l" t="t" r="r" b="b"/>
              <a:pathLst>
                <a:path w="7498" h="22517" extrusionOk="0">
                  <a:moveTo>
                    <a:pt x="1208" y="0"/>
                  </a:moveTo>
                  <a:cubicBezTo>
                    <a:pt x="1208" y="1"/>
                    <a:pt x="1984" y="8573"/>
                    <a:pt x="986" y="11855"/>
                  </a:cubicBezTo>
                  <a:cubicBezTo>
                    <a:pt x="854" y="12315"/>
                    <a:pt x="736" y="12853"/>
                    <a:pt x="631" y="13431"/>
                  </a:cubicBezTo>
                  <a:cubicBezTo>
                    <a:pt x="1" y="17002"/>
                    <a:pt x="14" y="22294"/>
                    <a:pt x="14" y="22294"/>
                  </a:cubicBezTo>
                  <a:cubicBezTo>
                    <a:pt x="14" y="22294"/>
                    <a:pt x="683" y="22516"/>
                    <a:pt x="1208" y="22516"/>
                  </a:cubicBezTo>
                  <a:cubicBezTo>
                    <a:pt x="1800" y="22516"/>
                    <a:pt x="2325" y="22359"/>
                    <a:pt x="2325" y="22359"/>
                  </a:cubicBezTo>
                  <a:cubicBezTo>
                    <a:pt x="2325" y="22359"/>
                    <a:pt x="2456" y="21138"/>
                    <a:pt x="3152" y="18460"/>
                  </a:cubicBezTo>
                  <a:cubicBezTo>
                    <a:pt x="3507" y="17042"/>
                    <a:pt x="4032" y="15243"/>
                    <a:pt x="4767" y="12985"/>
                  </a:cubicBezTo>
                  <a:cubicBezTo>
                    <a:pt x="6815" y="6775"/>
                    <a:pt x="7432" y="3125"/>
                    <a:pt x="7484" y="2784"/>
                  </a:cubicBezTo>
                  <a:cubicBezTo>
                    <a:pt x="7498" y="2770"/>
                    <a:pt x="7498" y="2757"/>
                    <a:pt x="7498" y="2757"/>
                  </a:cubicBezTo>
                  <a:lnTo>
                    <a:pt x="7484" y="2757"/>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5125915" y="4104824"/>
              <a:ext cx="154322" cy="84097"/>
            </a:xfrm>
            <a:custGeom>
              <a:avLst/>
              <a:gdLst/>
              <a:ahLst/>
              <a:cxnLst/>
              <a:rect l="l" t="t" r="r" b="b"/>
              <a:pathLst>
                <a:path w="4439" h="2419" extrusionOk="0">
                  <a:moveTo>
                    <a:pt x="1165" y="1"/>
                  </a:moveTo>
                  <a:cubicBezTo>
                    <a:pt x="648" y="1"/>
                    <a:pt x="1" y="581"/>
                    <a:pt x="1" y="581"/>
                  </a:cubicBezTo>
                  <a:cubicBezTo>
                    <a:pt x="1" y="581"/>
                    <a:pt x="106" y="2380"/>
                    <a:pt x="460" y="2406"/>
                  </a:cubicBezTo>
                  <a:cubicBezTo>
                    <a:pt x="512" y="2419"/>
                    <a:pt x="2233" y="2419"/>
                    <a:pt x="2233" y="2419"/>
                  </a:cubicBezTo>
                  <a:lnTo>
                    <a:pt x="4438" y="2406"/>
                  </a:lnTo>
                  <a:cubicBezTo>
                    <a:pt x="4438" y="2406"/>
                    <a:pt x="4425" y="1868"/>
                    <a:pt x="3782" y="1763"/>
                  </a:cubicBezTo>
                  <a:cubicBezTo>
                    <a:pt x="3138" y="1645"/>
                    <a:pt x="2061" y="1198"/>
                    <a:pt x="1668" y="345"/>
                  </a:cubicBezTo>
                  <a:cubicBezTo>
                    <a:pt x="1552" y="92"/>
                    <a:pt x="1369" y="1"/>
                    <a:pt x="1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5017309" y="3360922"/>
              <a:ext cx="235046" cy="776407"/>
            </a:xfrm>
            <a:custGeom>
              <a:avLst/>
              <a:gdLst/>
              <a:ahLst/>
              <a:cxnLst/>
              <a:rect l="l" t="t" r="r" b="b"/>
              <a:pathLst>
                <a:path w="6761" h="22333" extrusionOk="0">
                  <a:moveTo>
                    <a:pt x="6682" y="1"/>
                  </a:moveTo>
                  <a:lnTo>
                    <a:pt x="0" y="224"/>
                  </a:lnTo>
                  <a:cubicBezTo>
                    <a:pt x="0" y="224"/>
                    <a:pt x="2284" y="8522"/>
                    <a:pt x="1891" y="11936"/>
                  </a:cubicBezTo>
                  <a:cubicBezTo>
                    <a:pt x="1497" y="15349"/>
                    <a:pt x="2875" y="22163"/>
                    <a:pt x="2875" y="22163"/>
                  </a:cubicBezTo>
                  <a:cubicBezTo>
                    <a:pt x="2875" y="22163"/>
                    <a:pt x="3403" y="22332"/>
                    <a:pt x="3982" y="22332"/>
                  </a:cubicBezTo>
                  <a:cubicBezTo>
                    <a:pt x="4067" y="22332"/>
                    <a:pt x="4154" y="22329"/>
                    <a:pt x="4240" y="22320"/>
                  </a:cubicBezTo>
                  <a:cubicBezTo>
                    <a:pt x="4516" y="22308"/>
                    <a:pt x="5173" y="22084"/>
                    <a:pt x="5173" y="22084"/>
                  </a:cubicBezTo>
                  <a:cubicBezTo>
                    <a:pt x="5173" y="22084"/>
                    <a:pt x="4844" y="19196"/>
                    <a:pt x="5803" y="12382"/>
                  </a:cubicBezTo>
                  <a:cubicBezTo>
                    <a:pt x="6761" y="5555"/>
                    <a:pt x="6682" y="1"/>
                    <a:pt x="6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5094870" y="2813721"/>
              <a:ext cx="90876" cy="123694"/>
            </a:xfrm>
            <a:custGeom>
              <a:avLst/>
              <a:gdLst/>
              <a:ahLst/>
              <a:cxnLst/>
              <a:rect l="l" t="t" r="r" b="b"/>
              <a:pathLst>
                <a:path w="2614" h="3558" extrusionOk="0">
                  <a:moveTo>
                    <a:pt x="290" y="1"/>
                  </a:moveTo>
                  <a:cubicBezTo>
                    <a:pt x="290" y="13"/>
                    <a:pt x="342" y="512"/>
                    <a:pt x="342" y="578"/>
                  </a:cubicBezTo>
                  <a:cubicBezTo>
                    <a:pt x="460" y="1877"/>
                    <a:pt x="1" y="2744"/>
                    <a:pt x="1" y="2744"/>
                  </a:cubicBezTo>
                  <a:lnTo>
                    <a:pt x="1221" y="3558"/>
                  </a:lnTo>
                  <a:lnTo>
                    <a:pt x="2338" y="3230"/>
                  </a:lnTo>
                  <a:cubicBezTo>
                    <a:pt x="2548" y="2941"/>
                    <a:pt x="2601" y="2376"/>
                    <a:pt x="2601" y="1891"/>
                  </a:cubicBezTo>
                  <a:cubicBezTo>
                    <a:pt x="2613" y="1418"/>
                    <a:pt x="2561" y="998"/>
                    <a:pt x="2561" y="998"/>
                  </a:cubicBezTo>
                  <a:lnTo>
                    <a:pt x="906" y="276"/>
                  </a:lnTo>
                  <a:lnTo>
                    <a:pt x="290"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4972080" y="2892951"/>
              <a:ext cx="279858" cy="555649"/>
            </a:xfrm>
            <a:custGeom>
              <a:avLst/>
              <a:gdLst/>
              <a:ahLst/>
              <a:cxnLst/>
              <a:rect l="l" t="t" r="r" b="b"/>
              <a:pathLst>
                <a:path w="8050" h="15983" extrusionOk="0">
                  <a:moveTo>
                    <a:pt x="3515" y="1"/>
                  </a:moveTo>
                  <a:cubicBezTo>
                    <a:pt x="3447" y="1"/>
                    <a:pt x="3391" y="6"/>
                    <a:pt x="3349" y="19"/>
                  </a:cubicBezTo>
                  <a:cubicBezTo>
                    <a:pt x="750" y="794"/>
                    <a:pt x="1" y="12989"/>
                    <a:pt x="356" y="14605"/>
                  </a:cubicBezTo>
                  <a:cubicBezTo>
                    <a:pt x="551" y="15504"/>
                    <a:pt x="2403" y="15983"/>
                    <a:pt x="4277" y="15983"/>
                  </a:cubicBezTo>
                  <a:cubicBezTo>
                    <a:pt x="5795" y="15983"/>
                    <a:pt x="7328" y="15669"/>
                    <a:pt x="8009" y="15011"/>
                  </a:cubicBezTo>
                  <a:cubicBezTo>
                    <a:pt x="8049" y="14972"/>
                    <a:pt x="8049" y="14381"/>
                    <a:pt x="8023" y="13475"/>
                  </a:cubicBezTo>
                  <a:cubicBezTo>
                    <a:pt x="7997" y="12504"/>
                    <a:pt x="7944" y="11192"/>
                    <a:pt x="7892" y="9827"/>
                  </a:cubicBezTo>
                  <a:cubicBezTo>
                    <a:pt x="7761" y="6912"/>
                    <a:pt x="7589" y="3787"/>
                    <a:pt x="7537" y="3498"/>
                  </a:cubicBezTo>
                  <a:cubicBezTo>
                    <a:pt x="7235" y="1988"/>
                    <a:pt x="6789" y="794"/>
                    <a:pt x="6789" y="794"/>
                  </a:cubicBezTo>
                  <a:cubicBezTo>
                    <a:pt x="6789" y="794"/>
                    <a:pt x="4321" y="1"/>
                    <a:pt x="3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5106133" y="2823247"/>
              <a:ext cx="79612" cy="56250"/>
            </a:xfrm>
            <a:custGeom>
              <a:avLst/>
              <a:gdLst/>
              <a:ahLst/>
              <a:cxnLst/>
              <a:rect l="l" t="t" r="r" b="b"/>
              <a:pathLst>
                <a:path w="2290" h="1618" extrusionOk="0">
                  <a:moveTo>
                    <a:pt x="518" y="1"/>
                  </a:moveTo>
                  <a:cubicBezTo>
                    <a:pt x="189" y="1"/>
                    <a:pt x="1" y="95"/>
                    <a:pt x="136" y="330"/>
                  </a:cubicBezTo>
                  <a:cubicBezTo>
                    <a:pt x="477" y="894"/>
                    <a:pt x="1659" y="1393"/>
                    <a:pt x="2277" y="1617"/>
                  </a:cubicBezTo>
                  <a:cubicBezTo>
                    <a:pt x="2289" y="1144"/>
                    <a:pt x="2237" y="724"/>
                    <a:pt x="2237" y="724"/>
                  </a:cubicBezTo>
                  <a:lnTo>
                    <a:pt x="582" y="2"/>
                  </a:lnTo>
                  <a:cubicBezTo>
                    <a:pt x="560" y="1"/>
                    <a:pt x="539" y="1"/>
                    <a:pt x="518" y="1"/>
                  </a:cubicBezTo>
                  <a:close/>
                </a:path>
              </a:pathLst>
            </a:custGeom>
            <a:solidFill>
              <a:srgbClr val="FFA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5055168" y="2692600"/>
              <a:ext cx="173929" cy="159780"/>
            </a:xfrm>
            <a:custGeom>
              <a:avLst/>
              <a:gdLst/>
              <a:ahLst/>
              <a:cxnLst/>
              <a:rect l="l" t="t" r="r" b="b"/>
              <a:pathLst>
                <a:path w="5003" h="4596" extrusionOk="0">
                  <a:moveTo>
                    <a:pt x="2954" y="0"/>
                  </a:moveTo>
                  <a:cubicBezTo>
                    <a:pt x="2625" y="0"/>
                    <a:pt x="2210" y="77"/>
                    <a:pt x="1681" y="267"/>
                  </a:cubicBezTo>
                  <a:cubicBezTo>
                    <a:pt x="0" y="871"/>
                    <a:pt x="670" y="1883"/>
                    <a:pt x="1169" y="3550"/>
                  </a:cubicBezTo>
                  <a:cubicBezTo>
                    <a:pt x="1413" y="4387"/>
                    <a:pt x="2206" y="4595"/>
                    <a:pt x="2935" y="4595"/>
                  </a:cubicBezTo>
                  <a:cubicBezTo>
                    <a:pt x="3659" y="4595"/>
                    <a:pt x="4320" y="4390"/>
                    <a:pt x="4320" y="4390"/>
                  </a:cubicBezTo>
                  <a:cubicBezTo>
                    <a:pt x="5003" y="4127"/>
                    <a:pt x="4478" y="1239"/>
                    <a:pt x="4189" y="714"/>
                  </a:cubicBezTo>
                  <a:cubicBezTo>
                    <a:pt x="3982" y="363"/>
                    <a:pt x="3670" y="0"/>
                    <a:pt x="295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5025931" y="2660894"/>
              <a:ext cx="194823" cy="182064"/>
            </a:xfrm>
            <a:custGeom>
              <a:avLst/>
              <a:gdLst/>
              <a:ahLst/>
              <a:cxnLst/>
              <a:rect l="l" t="t" r="r" b="b"/>
              <a:pathLst>
                <a:path w="5604" h="5237" extrusionOk="0">
                  <a:moveTo>
                    <a:pt x="3685" y="0"/>
                  </a:moveTo>
                  <a:cubicBezTo>
                    <a:pt x="2463" y="0"/>
                    <a:pt x="856" y="532"/>
                    <a:pt x="342" y="1442"/>
                  </a:cubicBezTo>
                  <a:cubicBezTo>
                    <a:pt x="1" y="2046"/>
                    <a:pt x="1354" y="5223"/>
                    <a:pt x="2588" y="5237"/>
                  </a:cubicBezTo>
                  <a:cubicBezTo>
                    <a:pt x="3178" y="5237"/>
                    <a:pt x="3625" y="4239"/>
                    <a:pt x="3559" y="3648"/>
                  </a:cubicBezTo>
                  <a:cubicBezTo>
                    <a:pt x="3531" y="3322"/>
                    <a:pt x="3649" y="3232"/>
                    <a:pt x="3830" y="3232"/>
                  </a:cubicBezTo>
                  <a:cubicBezTo>
                    <a:pt x="3977" y="3232"/>
                    <a:pt x="4164" y="3292"/>
                    <a:pt x="4347" y="3333"/>
                  </a:cubicBezTo>
                  <a:cubicBezTo>
                    <a:pt x="4355" y="3334"/>
                    <a:pt x="4363" y="3335"/>
                    <a:pt x="4371" y="3335"/>
                  </a:cubicBezTo>
                  <a:cubicBezTo>
                    <a:pt x="4760" y="3335"/>
                    <a:pt x="4925" y="1468"/>
                    <a:pt x="4925" y="1468"/>
                  </a:cubicBezTo>
                  <a:cubicBezTo>
                    <a:pt x="5604" y="450"/>
                    <a:pt x="480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5088508" y="2866529"/>
              <a:ext cx="119592" cy="54025"/>
            </a:xfrm>
            <a:custGeom>
              <a:avLst/>
              <a:gdLst/>
              <a:ahLst/>
              <a:cxnLst/>
              <a:rect l="l" t="t" r="r" b="b"/>
              <a:pathLst>
                <a:path w="3440" h="1554" extrusionOk="0">
                  <a:moveTo>
                    <a:pt x="544" y="1"/>
                  </a:moveTo>
                  <a:cubicBezTo>
                    <a:pt x="531" y="1"/>
                    <a:pt x="520" y="2"/>
                    <a:pt x="512" y="5"/>
                  </a:cubicBezTo>
                  <a:cubicBezTo>
                    <a:pt x="289" y="83"/>
                    <a:pt x="0" y="779"/>
                    <a:pt x="0" y="779"/>
                  </a:cubicBezTo>
                  <a:lnTo>
                    <a:pt x="3440" y="1554"/>
                  </a:lnTo>
                  <a:cubicBezTo>
                    <a:pt x="3440" y="1554"/>
                    <a:pt x="3164" y="1002"/>
                    <a:pt x="2731" y="819"/>
                  </a:cubicBezTo>
                  <a:cubicBezTo>
                    <a:pt x="2693" y="805"/>
                    <a:pt x="888" y="1"/>
                    <a:pt x="544" y="1"/>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5187518" y="3187306"/>
              <a:ext cx="428166" cy="401188"/>
            </a:xfrm>
            <a:custGeom>
              <a:avLst/>
              <a:gdLst/>
              <a:ahLst/>
              <a:cxnLst/>
              <a:rect l="l" t="t" r="r" b="b"/>
              <a:pathLst>
                <a:path w="12316" h="11540" extrusionOk="0">
                  <a:moveTo>
                    <a:pt x="11668" y="1"/>
                  </a:moveTo>
                  <a:cubicBezTo>
                    <a:pt x="11539" y="1"/>
                    <a:pt x="11374" y="73"/>
                    <a:pt x="11227" y="204"/>
                  </a:cubicBezTo>
                  <a:lnTo>
                    <a:pt x="303" y="10496"/>
                  </a:lnTo>
                  <a:cubicBezTo>
                    <a:pt x="79" y="10693"/>
                    <a:pt x="1" y="10969"/>
                    <a:pt x="119" y="11087"/>
                  </a:cubicBezTo>
                  <a:lnTo>
                    <a:pt x="487" y="11481"/>
                  </a:lnTo>
                  <a:cubicBezTo>
                    <a:pt x="527" y="11521"/>
                    <a:pt x="583" y="11540"/>
                    <a:pt x="649" y="11540"/>
                  </a:cubicBezTo>
                  <a:cubicBezTo>
                    <a:pt x="778" y="11540"/>
                    <a:pt x="943" y="11467"/>
                    <a:pt x="1091" y="11337"/>
                  </a:cubicBezTo>
                  <a:lnTo>
                    <a:pt x="12027" y="1044"/>
                  </a:lnTo>
                  <a:cubicBezTo>
                    <a:pt x="12237" y="847"/>
                    <a:pt x="12316" y="572"/>
                    <a:pt x="12198" y="453"/>
                  </a:cubicBezTo>
                  <a:lnTo>
                    <a:pt x="11830" y="59"/>
                  </a:lnTo>
                  <a:cubicBezTo>
                    <a:pt x="11790" y="20"/>
                    <a:pt x="11734" y="1"/>
                    <a:pt x="11668"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5487853" y="2703621"/>
              <a:ext cx="643604" cy="595837"/>
            </a:xfrm>
            <a:custGeom>
              <a:avLst/>
              <a:gdLst/>
              <a:ahLst/>
              <a:cxnLst/>
              <a:rect l="l" t="t" r="r" b="b"/>
              <a:pathLst>
                <a:path w="18513" h="17139" extrusionOk="0">
                  <a:moveTo>
                    <a:pt x="9080" y="677"/>
                  </a:moveTo>
                  <a:cubicBezTo>
                    <a:pt x="9530" y="677"/>
                    <a:pt x="9980" y="715"/>
                    <a:pt x="10425" y="791"/>
                  </a:cubicBezTo>
                  <a:cubicBezTo>
                    <a:pt x="11895" y="1053"/>
                    <a:pt x="13301" y="1723"/>
                    <a:pt x="14469" y="2826"/>
                  </a:cubicBezTo>
                  <a:cubicBezTo>
                    <a:pt x="17646" y="5806"/>
                    <a:pt x="17804" y="10809"/>
                    <a:pt x="14810" y="13972"/>
                  </a:cubicBezTo>
                  <a:cubicBezTo>
                    <a:pt x="13721" y="15141"/>
                    <a:pt x="12342" y="15903"/>
                    <a:pt x="10898" y="16244"/>
                  </a:cubicBezTo>
                  <a:cubicBezTo>
                    <a:pt x="10297" y="16386"/>
                    <a:pt x="9681" y="16458"/>
                    <a:pt x="9066" y="16458"/>
                  </a:cubicBezTo>
                  <a:cubicBezTo>
                    <a:pt x="7125" y="16458"/>
                    <a:pt x="5179" y="15749"/>
                    <a:pt x="3664" y="14314"/>
                  </a:cubicBezTo>
                  <a:cubicBezTo>
                    <a:pt x="487" y="11334"/>
                    <a:pt x="329" y="6331"/>
                    <a:pt x="3323" y="3168"/>
                  </a:cubicBezTo>
                  <a:cubicBezTo>
                    <a:pt x="4870" y="1511"/>
                    <a:pt x="6970" y="677"/>
                    <a:pt x="9080" y="677"/>
                  </a:cubicBezTo>
                  <a:close/>
                  <a:moveTo>
                    <a:pt x="9069" y="1"/>
                  </a:moveTo>
                  <a:cubicBezTo>
                    <a:pt x="6787" y="1"/>
                    <a:pt x="4510" y="906"/>
                    <a:pt x="2824" y="2695"/>
                  </a:cubicBezTo>
                  <a:cubicBezTo>
                    <a:pt x="644" y="5018"/>
                    <a:pt x="1" y="8235"/>
                    <a:pt x="867" y="11071"/>
                  </a:cubicBezTo>
                  <a:cubicBezTo>
                    <a:pt x="1287" y="12449"/>
                    <a:pt x="2062" y="13750"/>
                    <a:pt x="3191" y="14813"/>
                  </a:cubicBezTo>
                  <a:cubicBezTo>
                    <a:pt x="4848" y="16368"/>
                    <a:pt x="6958" y="17138"/>
                    <a:pt x="9064" y="17138"/>
                  </a:cubicBezTo>
                  <a:cubicBezTo>
                    <a:pt x="11346" y="17138"/>
                    <a:pt x="13623" y="16234"/>
                    <a:pt x="15309" y="14445"/>
                  </a:cubicBezTo>
                  <a:cubicBezTo>
                    <a:pt x="18513" y="11045"/>
                    <a:pt x="18395" y="5715"/>
                    <a:pt x="15073" y="2459"/>
                  </a:cubicBezTo>
                  <a:lnTo>
                    <a:pt x="14941" y="2327"/>
                  </a:lnTo>
                  <a:cubicBezTo>
                    <a:pt x="13285" y="771"/>
                    <a:pt x="11174" y="1"/>
                    <a:pt x="9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5499291" y="2726983"/>
              <a:ext cx="433624" cy="532704"/>
            </a:xfrm>
            <a:custGeom>
              <a:avLst/>
              <a:gdLst/>
              <a:ahLst/>
              <a:cxnLst/>
              <a:rect l="l" t="t" r="r" b="b"/>
              <a:pathLst>
                <a:path w="12473" h="15323" extrusionOk="0">
                  <a:moveTo>
                    <a:pt x="8744" y="1"/>
                  </a:moveTo>
                  <a:cubicBezTo>
                    <a:pt x="6840" y="1"/>
                    <a:pt x="4937" y="684"/>
                    <a:pt x="3453" y="2035"/>
                  </a:cubicBezTo>
                  <a:cubicBezTo>
                    <a:pt x="3295" y="2180"/>
                    <a:pt x="3138" y="2338"/>
                    <a:pt x="2994" y="2496"/>
                  </a:cubicBezTo>
                  <a:cubicBezTo>
                    <a:pt x="0" y="5659"/>
                    <a:pt x="158" y="10662"/>
                    <a:pt x="3335" y="13642"/>
                  </a:cubicBezTo>
                  <a:cubicBezTo>
                    <a:pt x="3715" y="14023"/>
                    <a:pt x="4135" y="14338"/>
                    <a:pt x="4582" y="14613"/>
                  </a:cubicBezTo>
                  <a:cubicBezTo>
                    <a:pt x="5054" y="14902"/>
                    <a:pt x="5541" y="15138"/>
                    <a:pt x="6052" y="15322"/>
                  </a:cubicBezTo>
                  <a:lnTo>
                    <a:pt x="12473" y="946"/>
                  </a:lnTo>
                  <a:cubicBezTo>
                    <a:pt x="11724" y="539"/>
                    <a:pt x="10910" y="264"/>
                    <a:pt x="10096" y="119"/>
                  </a:cubicBezTo>
                  <a:cubicBezTo>
                    <a:pt x="9637" y="40"/>
                    <a:pt x="9191" y="1"/>
                    <a:pt x="8744" y="1"/>
                  </a:cubicBezTo>
                  <a:close/>
                </a:path>
              </a:pathLst>
            </a:custGeom>
            <a:solidFill>
              <a:srgbClr val="8CB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5843430" y="2850676"/>
              <a:ext cx="242382" cy="422256"/>
            </a:xfrm>
            <a:custGeom>
              <a:avLst/>
              <a:gdLst/>
              <a:ahLst/>
              <a:cxnLst/>
              <a:rect l="l" t="t" r="r" b="b"/>
              <a:pathLst>
                <a:path w="6972" h="12146" extrusionOk="0">
                  <a:moveTo>
                    <a:pt x="5422" y="0"/>
                  </a:moveTo>
                  <a:lnTo>
                    <a:pt x="1" y="12145"/>
                  </a:lnTo>
                  <a:cubicBezTo>
                    <a:pt x="223" y="12119"/>
                    <a:pt x="447" y="12067"/>
                    <a:pt x="670" y="12014"/>
                  </a:cubicBezTo>
                  <a:cubicBezTo>
                    <a:pt x="2114" y="11673"/>
                    <a:pt x="3493" y="10911"/>
                    <a:pt x="4582" y="9742"/>
                  </a:cubicBezTo>
                  <a:cubicBezTo>
                    <a:pt x="6289" y="7944"/>
                    <a:pt x="6972" y="5555"/>
                    <a:pt x="6657" y="3270"/>
                  </a:cubicBezTo>
                  <a:cubicBezTo>
                    <a:pt x="6513" y="2194"/>
                    <a:pt x="6145" y="1143"/>
                    <a:pt x="5554" y="184"/>
                  </a:cubicBezTo>
                  <a:cubicBezTo>
                    <a:pt x="5515" y="119"/>
                    <a:pt x="5475" y="53"/>
                    <a:pt x="5422" y="0"/>
                  </a:cubicBezTo>
                  <a:close/>
                </a:path>
              </a:pathLst>
            </a:custGeom>
            <a:solidFill>
              <a:srgbClr val="C7D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5709689" y="2759870"/>
              <a:ext cx="322272" cy="516225"/>
            </a:xfrm>
            <a:custGeom>
              <a:avLst/>
              <a:gdLst/>
              <a:ahLst/>
              <a:cxnLst/>
              <a:rect l="l" t="t" r="r" b="b"/>
              <a:pathLst>
                <a:path w="9270" h="14849" extrusionOk="0">
                  <a:moveTo>
                    <a:pt x="6421" y="0"/>
                  </a:moveTo>
                  <a:lnTo>
                    <a:pt x="0" y="14376"/>
                  </a:lnTo>
                  <a:cubicBezTo>
                    <a:pt x="592" y="14586"/>
                    <a:pt x="1196" y="14731"/>
                    <a:pt x="1812" y="14796"/>
                  </a:cubicBezTo>
                  <a:lnTo>
                    <a:pt x="1826" y="14796"/>
                  </a:lnTo>
                  <a:cubicBezTo>
                    <a:pt x="2101" y="14836"/>
                    <a:pt x="2390" y="14849"/>
                    <a:pt x="2679" y="14849"/>
                  </a:cubicBezTo>
                  <a:cubicBezTo>
                    <a:pt x="3072" y="14849"/>
                    <a:pt x="3466" y="14823"/>
                    <a:pt x="3848" y="14757"/>
                  </a:cubicBezTo>
                  <a:lnTo>
                    <a:pt x="9269" y="2612"/>
                  </a:lnTo>
                  <a:cubicBezTo>
                    <a:pt x="8942" y="2101"/>
                    <a:pt x="8548" y="1628"/>
                    <a:pt x="8088" y="1208"/>
                  </a:cubicBezTo>
                  <a:cubicBezTo>
                    <a:pt x="7865" y="998"/>
                    <a:pt x="7641" y="801"/>
                    <a:pt x="7392" y="617"/>
                  </a:cubicBezTo>
                  <a:cubicBezTo>
                    <a:pt x="7090" y="381"/>
                    <a:pt x="6762" y="184"/>
                    <a:pt x="6421" y="0"/>
                  </a:cubicBezTo>
                  <a:close/>
                </a:path>
              </a:pathLst>
            </a:custGeom>
            <a:solidFill>
              <a:srgbClr val="D5B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802789" y="2801866"/>
              <a:ext cx="233725" cy="474229"/>
            </a:xfrm>
            <a:custGeom>
              <a:avLst/>
              <a:gdLst/>
              <a:ahLst/>
              <a:cxnLst/>
              <a:rect l="l" t="t" r="r" b="b"/>
              <a:pathLst>
                <a:path w="6723" h="13641" extrusionOk="0">
                  <a:moveTo>
                    <a:pt x="5410" y="0"/>
                  </a:moveTo>
                  <a:cubicBezTo>
                    <a:pt x="5656" y="227"/>
                    <a:pt x="5881" y="466"/>
                    <a:pt x="6088" y="714"/>
                  </a:cubicBezTo>
                  <a:lnTo>
                    <a:pt x="6088" y="714"/>
                  </a:lnTo>
                  <a:cubicBezTo>
                    <a:pt x="5881" y="463"/>
                    <a:pt x="5655" y="224"/>
                    <a:pt x="5410" y="0"/>
                  </a:cubicBezTo>
                  <a:close/>
                  <a:moveTo>
                    <a:pt x="6088" y="714"/>
                  </a:moveTo>
                  <a:cubicBezTo>
                    <a:pt x="6271" y="935"/>
                    <a:pt x="6438" y="1165"/>
                    <a:pt x="6591" y="1404"/>
                  </a:cubicBezTo>
                  <a:cubicBezTo>
                    <a:pt x="6612" y="1425"/>
                    <a:pt x="6631" y="1448"/>
                    <a:pt x="6649" y="1472"/>
                  </a:cubicBezTo>
                  <a:lnTo>
                    <a:pt x="6649" y="1472"/>
                  </a:lnTo>
                  <a:cubicBezTo>
                    <a:pt x="6480" y="1213"/>
                    <a:pt x="6293" y="959"/>
                    <a:pt x="6088" y="714"/>
                  </a:cubicBezTo>
                  <a:close/>
                  <a:moveTo>
                    <a:pt x="6649" y="1472"/>
                  </a:moveTo>
                  <a:cubicBezTo>
                    <a:pt x="6674" y="1511"/>
                    <a:pt x="6698" y="1550"/>
                    <a:pt x="6723" y="1588"/>
                  </a:cubicBezTo>
                  <a:cubicBezTo>
                    <a:pt x="6699" y="1549"/>
                    <a:pt x="6675" y="1509"/>
                    <a:pt x="6649" y="1472"/>
                  </a:cubicBezTo>
                  <a:close/>
                  <a:moveTo>
                    <a:pt x="5713" y="11186"/>
                  </a:moveTo>
                  <a:cubicBezTo>
                    <a:pt x="4630" y="12333"/>
                    <a:pt x="3266" y="13081"/>
                    <a:pt x="1826" y="13418"/>
                  </a:cubicBezTo>
                  <a:cubicBezTo>
                    <a:pt x="1235" y="13562"/>
                    <a:pt x="618" y="13641"/>
                    <a:pt x="1" y="13641"/>
                  </a:cubicBezTo>
                  <a:cubicBezTo>
                    <a:pt x="394" y="13641"/>
                    <a:pt x="788" y="13615"/>
                    <a:pt x="1170" y="13549"/>
                  </a:cubicBezTo>
                  <a:cubicBezTo>
                    <a:pt x="1392" y="13523"/>
                    <a:pt x="1616" y="13471"/>
                    <a:pt x="1839" y="13418"/>
                  </a:cubicBezTo>
                  <a:cubicBezTo>
                    <a:pt x="3266" y="13081"/>
                    <a:pt x="4630" y="12333"/>
                    <a:pt x="5713" y="11186"/>
                  </a:cubicBezTo>
                  <a:close/>
                </a:path>
              </a:pathLst>
            </a:custGeom>
            <a:solidFill>
              <a:srgbClr val="568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041471" y="3013168"/>
              <a:ext cx="209563" cy="348276"/>
            </a:xfrm>
            <a:custGeom>
              <a:avLst/>
              <a:gdLst/>
              <a:ahLst/>
              <a:cxnLst/>
              <a:rect l="l" t="t" r="r" b="b"/>
              <a:pathLst>
                <a:path w="6028" h="10018" extrusionOk="0">
                  <a:moveTo>
                    <a:pt x="499" y="0"/>
                  </a:moveTo>
                  <a:cubicBezTo>
                    <a:pt x="499" y="1"/>
                    <a:pt x="0" y="5725"/>
                    <a:pt x="6027" y="10017"/>
                  </a:cubicBezTo>
                  <a:cubicBezTo>
                    <a:pt x="6001" y="9046"/>
                    <a:pt x="5948" y="7734"/>
                    <a:pt x="5896" y="6369"/>
                  </a:cubicBezTo>
                  <a:cubicBezTo>
                    <a:pt x="4884" y="3979"/>
                    <a:pt x="2705" y="1235"/>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
            <p:cNvSpPr/>
            <p:nvPr/>
          </p:nvSpPr>
          <p:spPr>
            <a:xfrm>
              <a:off x="5432646" y="3277000"/>
              <a:ext cx="85383" cy="59831"/>
            </a:xfrm>
            <a:custGeom>
              <a:avLst/>
              <a:gdLst/>
              <a:ahLst/>
              <a:cxnLst/>
              <a:rect l="l" t="t" r="r" b="b"/>
              <a:pathLst>
                <a:path w="2456" h="1721" extrusionOk="0">
                  <a:moveTo>
                    <a:pt x="1484" y="0"/>
                  </a:moveTo>
                  <a:cubicBezTo>
                    <a:pt x="1431" y="53"/>
                    <a:pt x="1142" y="381"/>
                    <a:pt x="722" y="473"/>
                  </a:cubicBezTo>
                  <a:cubicBezTo>
                    <a:pt x="575" y="509"/>
                    <a:pt x="394" y="672"/>
                    <a:pt x="242" y="672"/>
                  </a:cubicBezTo>
                  <a:cubicBezTo>
                    <a:pt x="232" y="672"/>
                    <a:pt x="221" y="671"/>
                    <a:pt x="211" y="669"/>
                  </a:cubicBezTo>
                  <a:lnTo>
                    <a:pt x="118" y="643"/>
                  </a:lnTo>
                  <a:lnTo>
                    <a:pt x="0" y="1364"/>
                  </a:lnTo>
                  <a:lnTo>
                    <a:pt x="381" y="1548"/>
                  </a:lnTo>
                  <a:cubicBezTo>
                    <a:pt x="730" y="1662"/>
                    <a:pt x="1093" y="1720"/>
                    <a:pt x="1338" y="1720"/>
                  </a:cubicBezTo>
                  <a:cubicBezTo>
                    <a:pt x="1433" y="1720"/>
                    <a:pt x="1511" y="1711"/>
                    <a:pt x="1562" y="1693"/>
                  </a:cubicBezTo>
                  <a:cubicBezTo>
                    <a:pt x="2035" y="1496"/>
                    <a:pt x="2245" y="1391"/>
                    <a:pt x="2324" y="1299"/>
                  </a:cubicBezTo>
                  <a:cubicBezTo>
                    <a:pt x="2455" y="1115"/>
                    <a:pt x="2442" y="997"/>
                    <a:pt x="2455" y="879"/>
                  </a:cubicBezTo>
                  <a:cubicBezTo>
                    <a:pt x="2455" y="813"/>
                    <a:pt x="2429" y="655"/>
                    <a:pt x="2364" y="643"/>
                  </a:cubicBezTo>
                  <a:cubicBezTo>
                    <a:pt x="2202" y="611"/>
                    <a:pt x="2068" y="601"/>
                    <a:pt x="1952" y="601"/>
                  </a:cubicBezTo>
                  <a:cubicBezTo>
                    <a:pt x="1752" y="601"/>
                    <a:pt x="1604" y="631"/>
                    <a:pt x="1458" y="631"/>
                  </a:cubicBezTo>
                  <a:cubicBezTo>
                    <a:pt x="1440" y="631"/>
                    <a:pt x="1423" y="630"/>
                    <a:pt x="1405" y="629"/>
                  </a:cubicBezTo>
                  <a:cubicBezTo>
                    <a:pt x="1379" y="629"/>
                    <a:pt x="1366" y="590"/>
                    <a:pt x="1379" y="577"/>
                  </a:cubicBezTo>
                  <a:cubicBezTo>
                    <a:pt x="1405" y="512"/>
                    <a:pt x="1445" y="434"/>
                    <a:pt x="1457" y="394"/>
                  </a:cubicBezTo>
                  <a:cubicBezTo>
                    <a:pt x="1667" y="14"/>
                    <a:pt x="1484" y="0"/>
                    <a:pt x="148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a:off x="4935576" y="2920519"/>
              <a:ext cx="514452" cy="408975"/>
            </a:xfrm>
            <a:custGeom>
              <a:avLst/>
              <a:gdLst/>
              <a:ahLst/>
              <a:cxnLst/>
              <a:rect l="l" t="t" r="r" b="b"/>
              <a:pathLst>
                <a:path w="14798" h="11764" extrusionOk="0">
                  <a:moveTo>
                    <a:pt x="5423" y="1"/>
                  </a:moveTo>
                  <a:cubicBezTo>
                    <a:pt x="5423" y="1"/>
                    <a:pt x="1" y="1038"/>
                    <a:pt x="7011" y="8876"/>
                  </a:cubicBezTo>
                  <a:cubicBezTo>
                    <a:pt x="8128" y="10123"/>
                    <a:pt x="14180" y="11763"/>
                    <a:pt x="14180" y="11763"/>
                  </a:cubicBezTo>
                  <a:cubicBezTo>
                    <a:pt x="14180" y="11763"/>
                    <a:pt x="14797" y="11238"/>
                    <a:pt x="14495" y="10818"/>
                  </a:cubicBezTo>
                  <a:cubicBezTo>
                    <a:pt x="14495" y="10818"/>
                    <a:pt x="10320" y="7786"/>
                    <a:pt x="9401" y="7301"/>
                  </a:cubicBezTo>
                  <a:cubicBezTo>
                    <a:pt x="8994" y="7090"/>
                    <a:pt x="7799" y="2482"/>
                    <a:pt x="7130" y="1366"/>
                  </a:cubicBezTo>
                  <a:cubicBezTo>
                    <a:pt x="6460" y="250"/>
                    <a:pt x="5423" y="1"/>
                    <a:pt x="5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5486497" y="2976387"/>
              <a:ext cx="26039" cy="47489"/>
            </a:xfrm>
            <a:custGeom>
              <a:avLst/>
              <a:gdLst/>
              <a:ahLst/>
              <a:cxnLst/>
              <a:rect l="l" t="t" r="r" b="b"/>
              <a:pathLst>
                <a:path w="749" h="1366" extrusionOk="0">
                  <a:moveTo>
                    <a:pt x="594" y="1"/>
                  </a:moveTo>
                  <a:cubicBezTo>
                    <a:pt x="582" y="1"/>
                    <a:pt x="572" y="3"/>
                    <a:pt x="565" y="8"/>
                  </a:cubicBezTo>
                  <a:cubicBezTo>
                    <a:pt x="473" y="101"/>
                    <a:pt x="250" y="626"/>
                    <a:pt x="211" y="809"/>
                  </a:cubicBezTo>
                  <a:cubicBezTo>
                    <a:pt x="185" y="980"/>
                    <a:pt x="1" y="1321"/>
                    <a:pt x="1" y="1321"/>
                  </a:cubicBezTo>
                  <a:cubicBezTo>
                    <a:pt x="1" y="1321"/>
                    <a:pt x="128" y="1366"/>
                    <a:pt x="260" y="1366"/>
                  </a:cubicBezTo>
                  <a:cubicBezTo>
                    <a:pt x="376" y="1366"/>
                    <a:pt x="496" y="1332"/>
                    <a:pt x="538" y="1203"/>
                  </a:cubicBezTo>
                  <a:cubicBezTo>
                    <a:pt x="565" y="1098"/>
                    <a:pt x="552" y="770"/>
                    <a:pt x="657" y="521"/>
                  </a:cubicBezTo>
                  <a:cubicBezTo>
                    <a:pt x="710" y="376"/>
                    <a:pt x="749" y="244"/>
                    <a:pt x="736" y="179"/>
                  </a:cubicBezTo>
                  <a:cubicBezTo>
                    <a:pt x="725" y="51"/>
                    <a:pt x="645" y="1"/>
                    <a:pt x="59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5557696" y="2453591"/>
              <a:ext cx="106381" cy="197674"/>
            </a:xfrm>
            <a:custGeom>
              <a:avLst/>
              <a:gdLst/>
              <a:ahLst/>
              <a:cxnLst/>
              <a:rect l="l" t="t" r="r" b="b"/>
              <a:pathLst>
                <a:path w="3060" h="5686" extrusionOk="0">
                  <a:moveTo>
                    <a:pt x="1878" y="0"/>
                  </a:moveTo>
                  <a:cubicBezTo>
                    <a:pt x="1878" y="0"/>
                    <a:pt x="1510" y="2036"/>
                    <a:pt x="1130" y="2351"/>
                  </a:cubicBezTo>
                  <a:cubicBezTo>
                    <a:pt x="920" y="2521"/>
                    <a:pt x="684" y="2521"/>
                    <a:pt x="473" y="2640"/>
                  </a:cubicBezTo>
                  <a:cubicBezTo>
                    <a:pt x="460" y="2652"/>
                    <a:pt x="447" y="2666"/>
                    <a:pt x="434" y="2666"/>
                  </a:cubicBezTo>
                  <a:cubicBezTo>
                    <a:pt x="316" y="2745"/>
                    <a:pt x="197" y="2823"/>
                    <a:pt x="106" y="2928"/>
                  </a:cubicBezTo>
                  <a:cubicBezTo>
                    <a:pt x="13" y="3033"/>
                    <a:pt x="1" y="3151"/>
                    <a:pt x="53" y="3282"/>
                  </a:cubicBezTo>
                  <a:cubicBezTo>
                    <a:pt x="132" y="3519"/>
                    <a:pt x="421" y="3769"/>
                    <a:pt x="736" y="4031"/>
                  </a:cubicBezTo>
                  <a:cubicBezTo>
                    <a:pt x="775" y="4070"/>
                    <a:pt x="815" y="4096"/>
                    <a:pt x="854" y="4123"/>
                  </a:cubicBezTo>
                  <a:cubicBezTo>
                    <a:pt x="854" y="4136"/>
                    <a:pt x="867" y="4136"/>
                    <a:pt x="880" y="4149"/>
                  </a:cubicBezTo>
                  <a:cubicBezTo>
                    <a:pt x="880" y="4149"/>
                    <a:pt x="880" y="4163"/>
                    <a:pt x="894" y="4163"/>
                  </a:cubicBezTo>
                  <a:cubicBezTo>
                    <a:pt x="1195" y="4438"/>
                    <a:pt x="1077" y="4504"/>
                    <a:pt x="1615" y="5068"/>
                  </a:cubicBezTo>
                  <a:cubicBezTo>
                    <a:pt x="2100" y="5564"/>
                    <a:pt x="2461" y="5685"/>
                    <a:pt x="2655" y="5685"/>
                  </a:cubicBezTo>
                  <a:cubicBezTo>
                    <a:pt x="2714" y="5685"/>
                    <a:pt x="2757" y="5674"/>
                    <a:pt x="2784" y="5659"/>
                  </a:cubicBezTo>
                  <a:cubicBezTo>
                    <a:pt x="2889" y="5619"/>
                    <a:pt x="2679" y="5278"/>
                    <a:pt x="2455" y="4898"/>
                  </a:cubicBezTo>
                  <a:cubicBezTo>
                    <a:pt x="2443" y="4872"/>
                    <a:pt x="2429" y="4858"/>
                    <a:pt x="2417" y="4832"/>
                  </a:cubicBezTo>
                  <a:cubicBezTo>
                    <a:pt x="2390" y="4779"/>
                    <a:pt x="2350" y="4727"/>
                    <a:pt x="2324" y="4688"/>
                  </a:cubicBezTo>
                  <a:cubicBezTo>
                    <a:pt x="2049" y="4215"/>
                    <a:pt x="2128" y="4005"/>
                    <a:pt x="2193" y="3322"/>
                  </a:cubicBezTo>
                  <a:cubicBezTo>
                    <a:pt x="2245" y="2757"/>
                    <a:pt x="3059" y="210"/>
                    <a:pt x="3059" y="210"/>
                  </a:cubicBezTo>
                  <a:lnTo>
                    <a:pt x="1878"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5557696" y="2546239"/>
              <a:ext cx="100471" cy="105025"/>
            </a:xfrm>
            <a:custGeom>
              <a:avLst/>
              <a:gdLst/>
              <a:ahLst/>
              <a:cxnLst/>
              <a:rect l="l" t="t" r="r" b="b"/>
              <a:pathLst>
                <a:path w="2890" h="3021" extrusionOk="0">
                  <a:moveTo>
                    <a:pt x="434" y="1"/>
                  </a:moveTo>
                  <a:cubicBezTo>
                    <a:pt x="316" y="80"/>
                    <a:pt x="197" y="158"/>
                    <a:pt x="106" y="263"/>
                  </a:cubicBezTo>
                  <a:cubicBezTo>
                    <a:pt x="13" y="368"/>
                    <a:pt x="1" y="486"/>
                    <a:pt x="53" y="617"/>
                  </a:cubicBezTo>
                  <a:cubicBezTo>
                    <a:pt x="158" y="854"/>
                    <a:pt x="434" y="1104"/>
                    <a:pt x="736" y="1366"/>
                  </a:cubicBezTo>
                  <a:cubicBezTo>
                    <a:pt x="775" y="1405"/>
                    <a:pt x="815" y="1431"/>
                    <a:pt x="854" y="1458"/>
                  </a:cubicBezTo>
                  <a:cubicBezTo>
                    <a:pt x="854" y="1471"/>
                    <a:pt x="867" y="1471"/>
                    <a:pt x="880" y="1484"/>
                  </a:cubicBezTo>
                  <a:cubicBezTo>
                    <a:pt x="880" y="1484"/>
                    <a:pt x="880" y="1498"/>
                    <a:pt x="894" y="1498"/>
                  </a:cubicBezTo>
                  <a:cubicBezTo>
                    <a:pt x="1195" y="1773"/>
                    <a:pt x="1077" y="1839"/>
                    <a:pt x="1615" y="2403"/>
                  </a:cubicBezTo>
                  <a:cubicBezTo>
                    <a:pt x="2100" y="2899"/>
                    <a:pt x="2461" y="3020"/>
                    <a:pt x="2655" y="3020"/>
                  </a:cubicBezTo>
                  <a:cubicBezTo>
                    <a:pt x="2714" y="3020"/>
                    <a:pt x="2757" y="3009"/>
                    <a:pt x="2784" y="2994"/>
                  </a:cubicBezTo>
                  <a:cubicBezTo>
                    <a:pt x="2889" y="2954"/>
                    <a:pt x="2679" y="2613"/>
                    <a:pt x="2455" y="2233"/>
                  </a:cubicBezTo>
                  <a:cubicBezTo>
                    <a:pt x="2324" y="2180"/>
                    <a:pt x="1773" y="1957"/>
                    <a:pt x="1353" y="1419"/>
                  </a:cubicBezTo>
                  <a:cubicBezTo>
                    <a:pt x="985" y="959"/>
                    <a:pt x="749" y="381"/>
                    <a:pt x="500" y="13"/>
                  </a:cubicBezTo>
                  <a:cubicBezTo>
                    <a:pt x="473" y="13"/>
                    <a:pt x="460" y="13"/>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5860291" y="2441284"/>
              <a:ext cx="157068" cy="98037"/>
            </a:xfrm>
            <a:custGeom>
              <a:avLst/>
              <a:gdLst/>
              <a:ahLst/>
              <a:cxnLst/>
              <a:rect l="l" t="t" r="r" b="b"/>
              <a:pathLst>
                <a:path w="4518" h="2820" extrusionOk="0">
                  <a:moveTo>
                    <a:pt x="1144" y="0"/>
                  </a:moveTo>
                  <a:lnTo>
                    <a:pt x="1" y="92"/>
                  </a:lnTo>
                  <a:cubicBezTo>
                    <a:pt x="1" y="92"/>
                    <a:pt x="605" y="998"/>
                    <a:pt x="829" y="1392"/>
                  </a:cubicBezTo>
                  <a:cubicBezTo>
                    <a:pt x="960" y="1615"/>
                    <a:pt x="960" y="1917"/>
                    <a:pt x="946" y="2153"/>
                  </a:cubicBezTo>
                  <a:cubicBezTo>
                    <a:pt x="934" y="2285"/>
                    <a:pt x="920" y="2416"/>
                    <a:pt x="946" y="2547"/>
                  </a:cubicBezTo>
                  <a:cubicBezTo>
                    <a:pt x="989" y="2748"/>
                    <a:pt x="1162" y="2819"/>
                    <a:pt x="1405" y="2819"/>
                  </a:cubicBezTo>
                  <a:cubicBezTo>
                    <a:pt x="1608" y="2819"/>
                    <a:pt x="1860" y="2770"/>
                    <a:pt x="2128" y="2705"/>
                  </a:cubicBezTo>
                  <a:cubicBezTo>
                    <a:pt x="2313" y="2663"/>
                    <a:pt x="2424" y="2650"/>
                    <a:pt x="2517" y="2650"/>
                  </a:cubicBezTo>
                  <a:cubicBezTo>
                    <a:pt x="2650" y="2650"/>
                    <a:pt x="2747" y="2676"/>
                    <a:pt x="2971" y="2676"/>
                  </a:cubicBezTo>
                  <a:cubicBezTo>
                    <a:pt x="3079" y="2676"/>
                    <a:pt x="3216" y="2670"/>
                    <a:pt x="3402" y="2652"/>
                  </a:cubicBezTo>
                  <a:cubicBezTo>
                    <a:pt x="4228" y="2560"/>
                    <a:pt x="4478" y="2245"/>
                    <a:pt x="4505" y="2127"/>
                  </a:cubicBezTo>
                  <a:cubicBezTo>
                    <a:pt x="4517" y="2008"/>
                    <a:pt x="4111" y="1970"/>
                    <a:pt x="3677" y="1930"/>
                  </a:cubicBezTo>
                  <a:cubicBezTo>
                    <a:pt x="3624" y="1917"/>
                    <a:pt x="3559" y="1917"/>
                    <a:pt x="3507" y="1903"/>
                  </a:cubicBezTo>
                  <a:cubicBezTo>
                    <a:pt x="3008" y="1838"/>
                    <a:pt x="2653" y="1523"/>
                    <a:pt x="2207" y="1261"/>
                  </a:cubicBezTo>
                  <a:cubicBezTo>
                    <a:pt x="1774" y="1011"/>
                    <a:pt x="1144" y="0"/>
                    <a:pt x="114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0"/>
            <p:cNvSpPr/>
            <p:nvPr/>
          </p:nvSpPr>
          <p:spPr>
            <a:xfrm>
              <a:off x="5892240" y="2508346"/>
              <a:ext cx="125119" cy="30976"/>
            </a:xfrm>
            <a:custGeom>
              <a:avLst/>
              <a:gdLst/>
              <a:ahLst/>
              <a:cxnLst/>
              <a:rect l="l" t="t" r="r" b="b"/>
              <a:pathLst>
                <a:path w="3599" h="891" extrusionOk="0">
                  <a:moveTo>
                    <a:pt x="2745" y="1"/>
                  </a:moveTo>
                  <a:cubicBezTo>
                    <a:pt x="2745" y="1"/>
                    <a:pt x="2259" y="356"/>
                    <a:pt x="1564" y="368"/>
                  </a:cubicBezTo>
                  <a:cubicBezTo>
                    <a:pt x="1540" y="369"/>
                    <a:pt x="1517" y="369"/>
                    <a:pt x="1493" y="369"/>
                  </a:cubicBezTo>
                  <a:cubicBezTo>
                    <a:pt x="950" y="369"/>
                    <a:pt x="393" y="224"/>
                    <a:pt x="27" y="224"/>
                  </a:cubicBezTo>
                  <a:cubicBezTo>
                    <a:pt x="15" y="356"/>
                    <a:pt x="1" y="487"/>
                    <a:pt x="27" y="618"/>
                  </a:cubicBezTo>
                  <a:cubicBezTo>
                    <a:pt x="70" y="819"/>
                    <a:pt x="243" y="890"/>
                    <a:pt x="486" y="890"/>
                  </a:cubicBezTo>
                  <a:cubicBezTo>
                    <a:pt x="689" y="890"/>
                    <a:pt x="941" y="841"/>
                    <a:pt x="1209" y="776"/>
                  </a:cubicBezTo>
                  <a:cubicBezTo>
                    <a:pt x="1394" y="734"/>
                    <a:pt x="1505" y="721"/>
                    <a:pt x="1598" y="721"/>
                  </a:cubicBezTo>
                  <a:cubicBezTo>
                    <a:pt x="1731" y="721"/>
                    <a:pt x="1828" y="747"/>
                    <a:pt x="2052" y="747"/>
                  </a:cubicBezTo>
                  <a:cubicBezTo>
                    <a:pt x="2160" y="747"/>
                    <a:pt x="2297" y="741"/>
                    <a:pt x="2483" y="723"/>
                  </a:cubicBezTo>
                  <a:cubicBezTo>
                    <a:pt x="3309" y="631"/>
                    <a:pt x="3559" y="316"/>
                    <a:pt x="3586" y="198"/>
                  </a:cubicBezTo>
                  <a:cubicBezTo>
                    <a:pt x="3598" y="79"/>
                    <a:pt x="3192" y="41"/>
                    <a:pt x="2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0"/>
            <p:cNvSpPr/>
            <p:nvPr/>
          </p:nvSpPr>
          <p:spPr>
            <a:xfrm>
              <a:off x="5606541" y="2214025"/>
              <a:ext cx="135583" cy="292339"/>
            </a:xfrm>
            <a:custGeom>
              <a:avLst/>
              <a:gdLst/>
              <a:ahLst/>
              <a:cxnLst/>
              <a:rect l="l" t="t" r="r" b="b"/>
              <a:pathLst>
                <a:path w="3900" h="8409" extrusionOk="0">
                  <a:moveTo>
                    <a:pt x="2347" y="1"/>
                  </a:moveTo>
                  <a:cubicBezTo>
                    <a:pt x="2144" y="1"/>
                    <a:pt x="1933" y="102"/>
                    <a:pt x="1721" y="353"/>
                  </a:cubicBezTo>
                  <a:cubicBezTo>
                    <a:pt x="1497" y="629"/>
                    <a:pt x="1287" y="1102"/>
                    <a:pt x="1103" y="1692"/>
                  </a:cubicBezTo>
                  <a:cubicBezTo>
                    <a:pt x="394" y="3990"/>
                    <a:pt x="0" y="7994"/>
                    <a:pt x="0" y="7994"/>
                  </a:cubicBezTo>
                  <a:cubicBezTo>
                    <a:pt x="0" y="7994"/>
                    <a:pt x="381" y="8244"/>
                    <a:pt x="709" y="8335"/>
                  </a:cubicBezTo>
                  <a:cubicBezTo>
                    <a:pt x="920" y="8396"/>
                    <a:pt x="1132" y="8409"/>
                    <a:pt x="1273" y="8409"/>
                  </a:cubicBezTo>
                  <a:cubicBezTo>
                    <a:pt x="1378" y="8409"/>
                    <a:pt x="1444" y="8402"/>
                    <a:pt x="1444" y="8402"/>
                  </a:cubicBezTo>
                  <a:lnTo>
                    <a:pt x="2836" y="4673"/>
                  </a:lnTo>
                  <a:lnTo>
                    <a:pt x="3900" y="1823"/>
                  </a:lnTo>
                  <a:cubicBezTo>
                    <a:pt x="3900" y="1823"/>
                    <a:pt x="3203" y="1"/>
                    <a:pt x="2347" y="1"/>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a:off x="5328595" y="2099857"/>
              <a:ext cx="594308" cy="375219"/>
            </a:xfrm>
            <a:custGeom>
              <a:avLst/>
              <a:gdLst/>
              <a:ahLst/>
              <a:cxnLst/>
              <a:rect l="l" t="t" r="r" b="b"/>
              <a:pathLst>
                <a:path w="17095" h="10793" extrusionOk="0">
                  <a:moveTo>
                    <a:pt x="1431" y="1"/>
                  </a:moveTo>
                  <a:cubicBezTo>
                    <a:pt x="1431" y="1"/>
                    <a:pt x="0" y="3152"/>
                    <a:pt x="788" y="5147"/>
                  </a:cubicBezTo>
                  <a:cubicBezTo>
                    <a:pt x="893" y="5449"/>
                    <a:pt x="1142" y="5632"/>
                    <a:pt x="1536" y="5632"/>
                  </a:cubicBezTo>
                  <a:cubicBezTo>
                    <a:pt x="1536" y="5632"/>
                    <a:pt x="4135" y="5646"/>
                    <a:pt x="4963" y="5646"/>
                  </a:cubicBezTo>
                  <a:cubicBezTo>
                    <a:pt x="7102" y="5646"/>
                    <a:pt x="9492" y="4176"/>
                    <a:pt x="9807" y="4109"/>
                  </a:cubicBezTo>
                  <a:cubicBezTo>
                    <a:pt x="9831" y="4104"/>
                    <a:pt x="9854" y="4102"/>
                    <a:pt x="9876" y="4102"/>
                  </a:cubicBezTo>
                  <a:cubicBezTo>
                    <a:pt x="10326" y="4102"/>
                    <a:pt x="10540" y="5079"/>
                    <a:pt x="11015" y="6079"/>
                  </a:cubicBezTo>
                  <a:cubicBezTo>
                    <a:pt x="11527" y="7143"/>
                    <a:pt x="15768" y="10793"/>
                    <a:pt x="15768" y="10793"/>
                  </a:cubicBezTo>
                  <a:cubicBezTo>
                    <a:pt x="15768" y="10793"/>
                    <a:pt x="16424" y="10793"/>
                    <a:pt x="16687" y="10700"/>
                  </a:cubicBezTo>
                  <a:cubicBezTo>
                    <a:pt x="16989" y="10583"/>
                    <a:pt x="17094" y="10451"/>
                    <a:pt x="17094" y="10451"/>
                  </a:cubicBezTo>
                  <a:cubicBezTo>
                    <a:pt x="17094" y="10451"/>
                    <a:pt x="12380" y="1077"/>
                    <a:pt x="10818" y="565"/>
                  </a:cubicBezTo>
                  <a:cubicBezTo>
                    <a:pt x="10653" y="514"/>
                    <a:pt x="10414" y="491"/>
                    <a:pt x="10120" y="491"/>
                  </a:cubicBezTo>
                  <a:cubicBezTo>
                    <a:pt x="9341" y="491"/>
                    <a:pt x="8171" y="651"/>
                    <a:pt x="6932" y="880"/>
                  </a:cubicBezTo>
                  <a:cubicBezTo>
                    <a:pt x="6866" y="891"/>
                    <a:pt x="6801" y="896"/>
                    <a:pt x="6735" y="896"/>
                  </a:cubicBezTo>
                  <a:cubicBezTo>
                    <a:pt x="6329" y="896"/>
                    <a:pt x="5939" y="690"/>
                    <a:pt x="5724" y="328"/>
                  </a:cubicBezTo>
                  <a:lnTo>
                    <a:pt x="14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a:off x="5245020" y="1663382"/>
              <a:ext cx="362008" cy="338472"/>
            </a:xfrm>
            <a:custGeom>
              <a:avLst/>
              <a:gdLst/>
              <a:ahLst/>
              <a:cxnLst/>
              <a:rect l="l" t="t" r="r" b="b"/>
              <a:pathLst>
                <a:path w="10413" h="9736" extrusionOk="0">
                  <a:moveTo>
                    <a:pt x="6233" y="0"/>
                  </a:moveTo>
                  <a:cubicBezTo>
                    <a:pt x="4729" y="0"/>
                    <a:pt x="3832" y="2191"/>
                    <a:pt x="3769" y="2879"/>
                  </a:cubicBezTo>
                  <a:cubicBezTo>
                    <a:pt x="3664" y="4205"/>
                    <a:pt x="2968" y="4402"/>
                    <a:pt x="1984" y="5230"/>
                  </a:cubicBezTo>
                  <a:cubicBezTo>
                    <a:pt x="1" y="6896"/>
                    <a:pt x="579" y="8827"/>
                    <a:pt x="1655" y="9549"/>
                  </a:cubicBezTo>
                  <a:cubicBezTo>
                    <a:pt x="1874" y="9689"/>
                    <a:pt x="2147" y="9735"/>
                    <a:pt x="2413" y="9735"/>
                  </a:cubicBezTo>
                  <a:cubicBezTo>
                    <a:pt x="2946" y="9735"/>
                    <a:pt x="3454" y="9549"/>
                    <a:pt x="3454" y="9549"/>
                  </a:cubicBezTo>
                  <a:cubicBezTo>
                    <a:pt x="3467" y="9549"/>
                    <a:pt x="6579" y="7803"/>
                    <a:pt x="8115" y="6963"/>
                  </a:cubicBezTo>
                  <a:cubicBezTo>
                    <a:pt x="10413" y="6634"/>
                    <a:pt x="8601" y="805"/>
                    <a:pt x="7682" y="253"/>
                  </a:cubicBezTo>
                  <a:cubicBezTo>
                    <a:pt x="7402" y="90"/>
                    <a:pt x="7122" y="41"/>
                    <a:pt x="6924" y="41"/>
                  </a:cubicBezTo>
                  <a:cubicBezTo>
                    <a:pt x="6900" y="41"/>
                    <a:pt x="6876" y="42"/>
                    <a:pt x="6854" y="43"/>
                  </a:cubicBezTo>
                  <a:cubicBezTo>
                    <a:pt x="6723" y="43"/>
                    <a:pt x="6592" y="30"/>
                    <a:pt x="6460" y="17"/>
                  </a:cubicBezTo>
                  <a:cubicBezTo>
                    <a:pt x="6383" y="6"/>
                    <a:pt x="6308" y="0"/>
                    <a:pt x="6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0"/>
            <p:cNvSpPr/>
            <p:nvPr/>
          </p:nvSpPr>
          <p:spPr>
            <a:xfrm>
              <a:off x="5409354" y="1796775"/>
              <a:ext cx="79925" cy="88164"/>
            </a:xfrm>
            <a:custGeom>
              <a:avLst/>
              <a:gdLst/>
              <a:ahLst/>
              <a:cxnLst/>
              <a:rect l="l" t="t" r="r" b="b"/>
              <a:pathLst>
                <a:path w="2299" h="2536" extrusionOk="0">
                  <a:moveTo>
                    <a:pt x="644" y="1"/>
                  </a:moveTo>
                  <a:cubicBezTo>
                    <a:pt x="460" y="1248"/>
                    <a:pt x="224" y="1431"/>
                    <a:pt x="0" y="1445"/>
                  </a:cubicBezTo>
                  <a:cubicBezTo>
                    <a:pt x="0" y="1445"/>
                    <a:pt x="355" y="2233"/>
                    <a:pt x="841" y="2443"/>
                  </a:cubicBezTo>
                  <a:cubicBezTo>
                    <a:pt x="994" y="2511"/>
                    <a:pt x="1171" y="2535"/>
                    <a:pt x="1344" y="2535"/>
                  </a:cubicBezTo>
                  <a:cubicBezTo>
                    <a:pt x="1735" y="2535"/>
                    <a:pt x="2101" y="2412"/>
                    <a:pt x="2101" y="2403"/>
                  </a:cubicBezTo>
                  <a:cubicBezTo>
                    <a:pt x="2010" y="2350"/>
                    <a:pt x="2049" y="1970"/>
                    <a:pt x="2115" y="1563"/>
                  </a:cubicBezTo>
                  <a:cubicBezTo>
                    <a:pt x="2180" y="1090"/>
                    <a:pt x="2298" y="591"/>
                    <a:pt x="2298" y="591"/>
                  </a:cubicBezTo>
                  <a:lnTo>
                    <a:pt x="736" y="27"/>
                  </a:lnTo>
                  <a:lnTo>
                    <a:pt x="644"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0"/>
            <p:cNvSpPr/>
            <p:nvPr/>
          </p:nvSpPr>
          <p:spPr>
            <a:xfrm>
              <a:off x="5434906" y="1797714"/>
              <a:ext cx="54372" cy="46585"/>
            </a:xfrm>
            <a:custGeom>
              <a:avLst/>
              <a:gdLst/>
              <a:ahLst/>
              <a:cxnLst/>
              <a:rect l="l" t="t" r="r" b="b"/>
              <a:pathLst>
                <a:path w="1564" h="1340" extrusionOk="0">
                  <a:moveTo>
                    <a:pt x="1" y="0"/>
                  </a:moveTo>
                  <a:lnTo>
                    <a:pt x="1" y="0"/>
                  </a:lnTo>
                  <a:cubicBezTo>
                    <a:pt x="132" y="485"/>
                    <a:pt x="513" y="1182"/>
                    <a:pt x="1406" y="1339"/>
                  </a:cubicBezTo>
                  <a:cubicBezTo>
                    <a:pt x="1497" y="840"/>
                    <a:pt x="1563" y="564"/>
                    <a:pt x="1563" y="564"/>
                  </a:cubicBezTo>
                  <a:lnTo>
                    <a:pt x="1" y="0"/>
                  </a:lnTo>
                  <a:close/>
                </a:path>
              </a:pathLst>
            </a:custGeom>
            <a:solidFill>
              <a:srgbClr val="F99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5423051" y="1704162"/>
              <a:ext cx="113682" cy="130543"/>
            </a:xfrm>
            <a:custGeom>
              <a:avLst/>
              <a:gdLst/>
              <a:ahLst/>
              <a:cxnLst/>
              <a:rect l="l" t="t" r="r" b="b"/>
              <a:pathLst>
                <a:path w="3270" h="3755" extrusionOk="0">
                  <a:moveTo>
                    <a:pt x="1388" y="0"/>
                  </a:moveTo>
                  <a:cubicBezTo>
                    <a:pt x="278" y="0"/>
                    <a:pt x="382" y="897"/>
                    <a:pt x="198" y="2140"/>
                  </a:cubicBezTo>
                  <a:cubicBezTo>
                    <a:pt x="0" y="3465"/>
                    <a:pt x="2127" y="3754"/>
                    <a:pt x="2127" y="3754"/>
                  </a:cubicBezTo>
                  <a:cubicBezTo>
                    <a:pt x="2132" y="3754"/>
                    <a:pt x="2137" y="3755"/>
                    <a:pt x="2142" y="3755"/>
                  </a:cubicBezTo>
                  <a:cubicBezTo>
                    <a:pt x="2703" y="3755"/>
                    <a:pt x="3270" y="1597"/>
                    <a:pt x="3230" y="1142"/>
                  </a:cubicBezTo>
                  <a:cubicBezTo>
                    <a:pt x="3191" y="682"/>
                    <a:pt x="2994" y="144"/>
                    <a:pt x="1628" y="13"/>
                  </a:cubicBezTo>
                  <a:cubicBezTo>
                    <a:pt x="1542" y="5"/>
                    <a:pt x="1462" y="0"/>
                    <a:pt x="138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5408450" y="1700059"/>
              <a:ext cx="124181" cy="63585"/>
            </a:xfrm>
            <a:custGeom>
              <a:avLst/>
              <a:gdLst/>
              <a:ahLst/>
              <a:cxnLst/>
              <a:rect l="l" t="t" r="r" b="b"/>
              <a:pathLst>
                <a:path w="3572" h="1829" extrusionOk="0">
                  <a:moveTo>
                    <a:pt x="2011" y="0"/>
                  </a:moveTo>
                  <a:cubicBezTo>
                    <a:pt x="1789" y="0"/>
                    <a:pt x="1577" y="12"/>
                    <a:pt x="1405" y="26"/>
                  </a:cubicBezTo>
                  <a:cubicBezTo>
                    <a:pt x="1169" y="52"/>
                    <a:pt x="972" y="196"/>
                    <a:pt x="867" y="420"/>
                  </a:cubicBezTo>
                  <a:cubicBezTo>
                    <a:pt x="539" y="1155"/>
                    <a:pt x="0" y="1601"/>
                    <a:pt x="0" y="1601"/>
                  </a:cubicBezTo>
                  <a:cubicBezTo>
                    <a:pt x="0" y="1601"/>
                    <a:pt x="258" y="1829"/>
                    <a:pt x="936" y="1829"/>
                  </a:cubicBezTo>
                  <a:cubicBezTo>
                    <a:pt x="1039" y="1829"/>
                    <a:pt x="1151" y="1823"/>
                    <a:pt x="1274" y="1811"/>
                  </a:cubicBezTo>
                  <a:cubicBezTo>
                    <a:pt x="2206" y="1719"/>
                    <a:pt x="3571" y="537"/>
                    <a:pt x="3571" y="537"/>
                  </a:cubicBezTo>
                  <a:cubicBezTo>
                    <a:pt x="3396" y="99"/>
                    <a:pt x="2655" y="0"/>
                    <a:pt x="2011"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5502941" y="1706108"/>
              <a:ext cx="47941" cy="83401"/>
            </a:xfrm>
            <a:custGeom>
              <a:avLst/>
              <a:gdLst/>
              <a:ahLst/>
              <a:cxnLst/>
              <a:rect l="l" t="t" r="r" b="b"/>
              <a:pathLst>
                <a:path w="1379" h="2399" extrusionOk="0">
                  <a:moveTo>
                    <a:pt x="499" y="0"/>
                  </a:moveTo>
                  <a:cubicBezTo>
                    <a:pt x="226" y="0"/>
                    <a:pt x="0" y="258"/>
                    <a:pt x="0" y="258"/>
                  </a:cubicBezTo>
                  <a:cubicBezTo>
                    <a:pt x="0" y="258"/>
                    <a:pt x="459" y="705"/>
                    <a:pt x="604" y="1020"/>
                  </a:cubicBezTo>
                  <a:cubicBezTo>
                    <a:pt x="736" y="1348"/>
                    <a:pt x="774" y="2096"/>
                    <a:pt x="669" y="2399"/>
                  </a:cubicBezTo>
                  <a:cubicBezTo>
                    <a:pt x="669" y="2399"/>
                    <a:pt x="1378" y="1020"/>
                    <a:pt x="972" y="337"/>
                  </a:cubicBezTo>
                  <a:cubicBezTo>
                    <a:pt x="821" y="82"/>
                    <a:pt x="652" y="0"/>
                    <a:pt x="499"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5338155" y="1845168"/>
              <a:ext cx="207721" cy="294425"/>
            </a:xfrm>
            <a:custGeom>
              <a:avLst/>
              <a:gdLst/>
              <a:ahLst/>
              <a:cxnLst/>
              <a:rect l="l" t="t" r="r" b="b"/>
              <a:pathLst>
                <a:path w="5975" h="8469" extrusionOk="0">
                  <a:moveTo>
                    <a:pt x="2203" y="0"/>
                  </a:moveTo>
                  <a:cubicBezTo>
                    <a:pt x="2123" y="0"/>
                    <a:pt x="1423" y="1040"/>
                    <a:pt x="749" y="2311"/>
                  </a:cubicBezTo>
                  <a:cubicBezTo>
                    <a:pt x="0" y="3742"/>
                    <a:pt x="198" y="4044"/>
                    <a:pt x="420" y="4937"/>
                  </a:cubicBezTo>
                  <a:cubicBezTo>
                    <a:pt x="460" y="5095"/>
                    <a:pt x="487" y="5252"/>
                    <a:pt x="513" y="5383"/>
                  </a:cubicBezTo>
                  <a:cubicBezTo>
                    <a:pt x="762" y="6683"/>
                    <a:pt x="552" y="6945"/>
                    <a:pt x="854" y="7786"/>
                  </a:cubicBezTo>
                  <a:cubicBezTo>
                    <a:pt x="931" y="7996"/>
                    <a:pt x="2596" y="8188"/>
                    <a:pt x="3911" y="8188"/>
                  </a:cubicBezTo>
                  <a:cubicBezTo>
                    <a:pt x="4155" y="8188"/>
                    <a:pt x="4388" y="8181"/>
                    <a:pt x="4595" y="8167"/>
                  </a:cubicBezTo>
                  <a:cubicBezTo>
                    <a:pt x="5016" y="8141"/>
                    <a:pt x="5331" y="8074"/>
                    <a:pt x="5449" y="7983"/>
                  </a:cubicBezTo>
                  <a:cubicBezTo>
                    <a:pt x="5922" y="7576"/>
                    <a:pt x="5869" y="8468"/>
                    <a:pt x="5935" y="4162"/>
                  </a:cubicBezTo>
                  <a:cubicBezTo>
                    <a:pt x="5974" y="2049"/>
                    <a:pt x="4163" y="184"/>
                    <a:pt x="4163" y="184"/>
                  </a:cubicBezTo>
                  <a:cubicBezTo>
                    <a:pt x="4163" y="184"/>
                    <a:pt x="4101" y="532"/>
                    <a:pt x="3618" y="532"/>
                  </a:cubicBezTo>
                  <a:cubicBezTo>
                    <a:pt x="3327" y="532"/>
                    <a:pt x="2883" y="406"/>
                    <a:pt x="2206" y="1"/>
                  </a:cubicBezTo>
                  <a:cubicBezTo>
                    <a:pt x="2205" y="0"/>
                    <a:pt x="2204"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5606541" y="2272847"/>
              <a:ext cx="98594" cy="233517"/>
            </a:xfrm>
            <a:custGeom>
              <a:avLst/>
              <a:gdLst/>
              <a:ahLst/>
              <a:cxnLst/>
              <a:rect l="l" t="t" r="r" b="b"/>
              <a:pathLst>
                <a:path w="2836" h="6717" extrusionOk="0">
                  <a:moveTo>
                    <a:pt x="1103" y="0"/>
                  </a:moveTo>
                  <a:cubicBezTo>
                    <a:pt x="394" y="2298"/>
                    <a:pt x="0" y="6302"/>
                    <a:pt x="0" y="6302"/>
                  </a:cubicBezTo>
                  <a:cubicBezTo>
                    <a:pt x="0" y="6302"/>
                    <a:pt x="381" y="6552"/>
                    <a:pt x="709" y="6643"/>
                  </a:cubicBezTo>
                  <a:cubicBezTo>
                    <a:pt x="920" y="6704"/>
                    <a:pt x="1132" y="6717"/>
                    <a:pt x="1273" y="6717"/>
                  </a:cubicBezTo>
                  <a:cubicBezTo>
                    <a:pt x="1378" y="6717"/>
                    <a:pt x="1444" y="6710"/>
                    <a:pt x="1444" y="6710"/>
                  </a:cubicBezTo>
                  <a:lnTo>
                    <a:pt x="2836" y="2981"/>
                  </a:lnTo>
                  <a:lnTo>
                    <a:pt x="1103" y="0"/>
                  </a:lnTo>
                  <a:close/>
                </a:path>
              </a:pathLst>
            </a:custGeom>
            <a:solidFill>
              <a:srgbClr val="003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5482847" y="1851078"/>
              <a:ext cx="104121" cy="243911"/>
            </a:xfrm>
            <a:custGeom>
              <a:avLst/>
              <a:gdLst/>
              <a:ahLst/>
              <a:cxnLst/>
              <a:rect l="l" t="t" r="r" b="b"/>
              <a:pathLst>
                <a:path w="2995" h="7016" extrusionOk="0">
                  <a:moveTo>
                    <a:pt x="1" y="1"/>
                  </a:moveTo>
                  <a:lnTo>
                    <a:pt x="670" y="2311"/>
                  </a:lnTo>
                  <a:cubicBezTo>
                    <a:pt x="670" y="2311"/>
                    <a:pt x="1602" y="6408"/>
                    <a:pt x="2035" y="6842"/>
                  </a:cubicBezTo>
                  <a:cubicBezTo>
                    <a:pt x="2168" y="6970"/>
                    <a:pt x="2306" y="7015"/>
                    <a:pt x="2436" y="7015"/>
                  </a:cubicBezTo>
                  <a:cubicBezTo>
                    <a:pt x="2741" y="7015"/>
                    <a:pt x="2994" y="6763"/>
                    <a:pt x="2994" y="6763"/>
                  </a:cubicBezTo>
                  <a:cubicBezTo>
                    <a:pt x="2994" y="6763"/>
                    <a:pt x="2285" y="1918"/>
                    <a:pt x="2061" y="1117"/>
                  </a:cubicBezTo>
                  <a:cubicBezTo>
                    <a:pt x="1851" y="316"/>
                    <a:pt x="1" y="1"/>
                    <a:pt x="1"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0"/>
            <p:cNvSpPr/>
            <p:nvPr/>
          </p:nvSpPr>
          <p:spPr>
            <a:xfrm>
              <a:off x="5355955" y="1969766"/>
              <a:ext cx="141980" cy="160058"/>
            </a:xfrm>
            <a:custGeom>
              <a:avLst/>
              <a:gdLst/>
              <a:ahLst/>
              <a:cxnLst/>
              <a:rect l="l" t="t" r="r" b="b"/>
              <a:pathLst>
                <a:path w="4084" h="4604" extrusionOk="0">
                  <a:moveTo>
                    <a:pt x="644" y="0"/>
                  </a:moveTo>
                  <a:lnTo>
                    <a:pt x="1" y="1799"/>
                  </a:lnTo>
                  <a:cubicBezTo>
                    <a:pt x="250" y="3099"/>
                    <a:pt x="40" y="3361"/>
                    <a:pt x="342" y="4202"/>
                  </a:cubicBezTo>
                  <a:cubicBezTo>
                    <a:pt x="419" y="4412"/>
                    <a:pt x="2084" y="4604"/>
                    <a:pt x="3399" y="4604"/>
                  </a:cubicBezTo>
                  <a:cubicBezTo>
                    <a:pt x="3643" y="4604"/>
                    <a:pt x="3876" y="4597"/>
                    <a:pt x="4083" y="4583"/>
                  </a:cubicBezTo>
                  <a:cubicBezTo>
                    <a:pt x="4057" y="4412"/>
                    <a:pt x="3966" y="4202"/>
                    <a:pt x="3834" y="3992"/>
                  </a:cubicBezTo>
                  <a:cubicBezTo>
                    <a:pt x="3546" y="3545"/>
                    <a:pt x="1720" y="3060"/>
                    <a:pt x="1130" y="2535"/>
                  </a:cubicBezTo>
                  <a:cubicBezTo>
                    <a:pt x="539" y="2010"/>
                    <a:pt x="644" y="1"/>
                    <a:pt x="644" y="0"/>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0"/>
            <p:cNvSpPr/>
            <p:nvPr/>
          </p:nvSpPr>
          <p:spPr>
            <a:xfrm>
              <a:off x="5445440" y="2092939"/>
              <a:ext cx="80377" cy="27742"/>
            </a:xfrm>
            <a:custGeom>
              <a:avLst/>
              <a:gdLst/>
              <a:ahLst/>
              <a:cxnLst/>
              <a:rect l="l" t="t" r="r" b="b"/>
              <a:pathLst>
                <a:path w="2312" h="798" extrusionOk="0">
                  <a:moveTo>
                    <a:pt x="1321" y="0"/>
                  </a:moveTo>
                  <a:cubicBezTo>
                    <a:pt x="897" y="0"/>
                    <a:pt x="0" y="200"/>
                    <a:pt x="0" y="200"/>
                  </a:cubicBezTo>
                  <a:lnTo>
                    <a:pt x="105" y="764"/>
                  </a:lnTo>
                  <a:cubicBezTo>
                    <a:pt x="105" y="764"/>
                    <a:pt x="212" y="797"/>
                    <a:pt x="405" y="797"/>
                  </a:cubicBezTo>
                  <a:cubicBezTo>
                    <a:pt x="575" y="797"/>
                    <a:pt x="813" y="771"/>
                    <a:pt x="1103" y="672"/>
                  </a:cubicBezTo>
                  <a:cubicBezTo>
                    <a:pt x="1225" y="628"/>
                    <a:pt x="1462" y="545"/>
                    <a:pt x="1595" y="545"/>
                  </a:cubicBezTo>
                  <a:cubicBezTo>
                    <a:pt x="1618" y="545"/>
                    <a:pt x="1639" y="548"/>
                    <a:pt x="1654" y="554"/>
                  </a:cubicBezTo>
                  <a:cubicBezTo>
                    <a:pt x="1788" y="585"/>
                    <a:pt x="2151" y="754"/>
                    <a:pt x="2267" y="754"/>
                  </a:cubicBezTo>
                  <a:cubicBezTo>
                    <a:pt x="2298" y="754"/>
                    <a:pt x="2311" y="742"/>
                    <a:pt x="2297" y="711"/>
                  </a:cubicBezTo>
                  <a:cubicBezTo>
                    <a:pt x="2232" y="567"/>
                    <a:pt x="1719" y="133"/>
                    <a:pt x="1509" y="28"/>
                  </a:cubicBezTo>
                  <a:cubicBezTo>
                    <a:pt x="1474" y="9"/>
                    <a:pt x="1407" y="0"/>
                    <a:pt x="1321"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0"/>
            <p:cNvSpPr/>
            <p:nvPr/>
          </p:nvSpPr>
          <p:spPr>
            <a:xfrm>
              <a:off x="5244116" y="1845168"/>
              <a:ext cx="211371" cy="288654"/>
            </a:xfrm>
            <a:custGeom>
              <a:avLst/>
              <a:gdLst/>
              <a:ahLst/>
              <a:cxnLst/>
              <a:rect l="l" t="t" r="r" b="b"/>
              <a:pathLst>
                <a:path w="6080" h="8303" extrusionOk="0">
                  <a:moveTo>
                    <a:pt x="4911" y="1"/>
                  </a:moveTo>
                  <a:lnTo>
                    <a:pt x="4911" y="1"/>
                  </a:lnTo>
                  <a:cubicBezTo>
                    <a:pt x="4911" y="1"/>
                    <a:pt x="3165" y="118"/>
                    <a:pt x="2548" y="958"/>
                  </a:cubicBezTo>
                  <a:cubicBezTo>
                    <a:pt x="1695" y="2154"/>
                    <a:pt x="1" y="7234"/>
                    <a:pt x="972" y="7904"/>
                  </a:cubicBezTo>
                  <a:cubicBezTo>
                    <a:pt x="1411" y="8211"/>
                    <a:pt x="2303" y="8302"/>
                    <a:pt x="3212" y="8302"/>
                  </a:cubicBezTo>
                  <a:cubicBezTo>
                    <a:pt x="4561" y="8302"/>
                    <a:pt x="5949" y="8101"/>
                    <a:pt x="5949" y="8101"/>
                  </a:cubicBezTo>
                  <a:cubicBezTo>
                    <a:pt x="5949" y="8101"/>
                    <a:pt x="6080" y="7497"/>
                    <a:pt x="5896" y="7208"/>
                  </a:cubicBezTo>
                  <a:cubicBezTo>
                    <a:pt x="5725" y="6919"/>
                    <a:pt x="2798" y="6446"/>
                    <a:pt x="2666" y="6315"/>
                  </a:cubicBezTo>
                  <a:cubicBezTo>
                    <a:pt x="2521" y="6171"/>
                    <a:pt x="4347" y="3677"/>
                    <a:pt x="4347" y="3269"/>
                  </a:cubicBezTo>
                  <a:cubicBezTo>
                    <a:pt x="4347" y="2875"/>
                    <a:pt x="4911" y="1"/>
                    <a:pt x="4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0"/>
            <p:cNvSpPr/>
            <p:nvPr/>
          </p:nvSpPr>
          <p:spPr>
            <a:xfrm>
              <a:off x="5500195" y="2106254"/>
              <a:ext cx="17834" cy="15123"/>
            </a:xfrm>
            <a:custGeom>
              <a:avLst/>
              <a:gdLst/>
              <a:ahLst/>
              <a:cxnLst/>
              <a:rect l="l" t="t" r="r" b="b"/>
              <a:pathLst>
                <a:path w="513" h="435" extrusionOk="0">
                  <a:moveTo>
                    <a:pt x="1" y="0"/>
                  </a:moveTo>
                  <a:cubicBezTo>
                    <a:pt x="1" y="0"/>
                    <a:pt x="276" y="354"/>
                    <a:pt x="355" y="394"/>
                  </a:cubicBezTo>
                  <a:cubicBezTo>
                    <a:pt x="415" y="429"/>
                    <a:pt x="464" y="435"/>
                    <a:pt x="491" y="435"/>
                  </a:cubicBezTo>
                  <a:cubicBezTo>
                    <a:pt x="504" y="435"/>
                    <a:pt x="512" y="433"/>
                    <a:pt x="512" y="433"/>
                  </a:cubicBezTo>
                  <a:lnTo>
                    <a:pt x="328" y="92"/>
                  </a:lnTo>
                  <a:lnTo>
                    <a:pt x="1"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0"/>
            <p:cNvSpPr/>
            <p:nvPr/>
          </p:nvSpPr>
          <p:spPr>
            <a:xfrm>
              <a:off x="5497900" y="2093912"/>
              <a:ext cx="27882" cy="15123"/>
            </a:xfrm>
            <a:custGeom>
              <a:avLst/>
              <a:gdLst/>
              <a:ahLst/>
              <a:cxnLst/>
              <a:rect l="l" t="t" r="r" b="b"/>
              <a:pathLst>
                <a:path w="802" h="435" extrusionOk="0">
                  <a:moveTo>
                    <a:pt x="0" y="0"/>
                  </a:moveTo>
                  <a:lnTo>
                    <a:pt x="316" y="342"/>
                  </a:lnTo>
                  <a:cubicBezTo>
                    <a:pt x="316" y="342"/>
                    <a:pt x="565" y="434"/>
                    <a:pt x="671" y="434"/>
                  </a:cubicBezTo>
                  <a:cubicBezTo>
                    <a:pt x="762" y="434"/>
                    <a:pt x="802" y="382"/>
                    <a:pt x="802" y="382"/>
                  </a:cubicBezTo>
                  <a:lnTo>
                    <a:pt x="0"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0"/>
            <p:cNvSpPr/>
            <p:nvPr/>
          </p:nvSpPr>
          <p:spPr>
            <a:xfrm>
              <a:off x="5444953" y="2125409"/>
              <a:ext cx="288967" cy="6432"/>
            </a:xfrm>
            <a:custGeom>
              <a:avLst/>
              <a:gdLst/>
              <a:ahLst/>
              <a:cxnLst/>
              <a:rect l="l" t="t" r="r" b="b"/>
              <a:pathLst>
                <a:path w="8312" h="185" extrusionOk="0">
                  <a:moveTo>
                    <a:pt x="0" y="1"/>
                  </a:moveTo>
                  <a:lnTo>
                    <a:pt x="0" y="185"/>
                  </a:lnTo>
                  <a:lnTo>
                    <a:pt x="8245" y="185"/>
                  </a:lnTo>
                  <a:lnTo>
                    <a:pt x="8312" y="1"/>
                  </a:ln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5512502" y="1967924"/>
              <a:ext cx="284864" cy="163917"/>
            </a:xfrm>
            <a:custGeom>
              <a:avLst/>
              <a:gdLst/>
              <a:ahLst/>
              <a:cxnLst/>
              <a:rect l="l" t="t" r="r" b="b"/>
              <a:pathLst>
                <a:path w="8194" h="4715" extrusionOk="0">
                  <a:moveTo>
                    <a:pt x="1905" y="1"/>
                  </a:moveTo>
                  <a:lnTo>
                    <a:pt x="1" y="4715"/>
                  </a:lnTo>
                  <a:lnTo>
                    <a:pt x="6302" y="4715"/>
                  </a:lnTo>
                  <a:lnTo>
                    <a:pt x="8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5653995" y="2039609"/>
              <a:ext cx="23779" cy="20546"/>
            </a:xfrm>
            <a:custGeom>
              <a:avLst/>
              <a:gdLst/>
              <a:ahLst/>
              <a:cxnLst/>
              <a:rect l="l" t="t" r="r" b="b"/>
              <a:pathLst>
                <a:path w="684" h="591" extrusionOk="0">
                  <a:moveTo>
                    <a:pt x="434" y="1"/>
                  </a:moveTo>
                  <a:cubicBezTo>
                    <a:pt x="263" y="1"/>
                    <a:pt x="93" y="132"/>
                    <a:pt x="40" y="302"/>
                  </a:cubicBezTo>
                  <a:cubicBezTo>
                    <a:pt x="1" y="460"/>
                    <a:pt x="93" y="591"/>
                    <a:pt x="251" y="591"/>
                  </a:cubicBezTo>
                  <a:cubicBezTo>
                    <a:pt x="421" y="591"/>
                    <a:pt x="592" y="460"/>
                    <a:pt x="644" y="302"/>
                  </a:cubicBezTo>
                  <a:cubicBezTo>
                    <a:pt x="683" y="132"/>
                    <a:pt x="592"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0"/>
            <p:cNvSpPr/>
            <p:nvPr/>
          </p:nvSpPr>
          <p:spPr>
            <a:xfrm>
              <a:off x="6993178" y="2744956"/>
              <a:ext cx="360339" cy="237688"/>
            </a:xfrm>
            <a:custGeom>
              <a:avLst/>
              <a:gdLst/>
              <a:ahLst/>
              <a:cxnLst/>
              <a:rect l="l" t="t" r="r" b="b"/>
              <a:pathLst>
                <a:path w="10365" h="6837" extrusionOk="0">
                  <a:moveTo>
                    <a:pt x="4041" y="1"/>
                  </a:moveTo>
                  <a:cubicBezTo>
                    <a:pt x="3568" y="1"/>
                    <a:pt x="3270" y="179"/>
                    <a:pt x="3270" y="179"/>
                  </a:cubicBezTo>
                  <a:cubicBezTo>
                    <a:pt x="828" y="284"/>
                    <a:pt x="735" y="2779"/>
                    <a:pt x="1024" y="3712"/>
                  </a:cubicBezTo>
                  <a:cubicBezTo>
                    <a:pt x="1418" y="5024"/>
                    <a:pt x="0" y="6049"/>
                    <a:pt x="1576" y="6586"/>
                  </a:cubicBezTo>
                  <a:cubicBezTo>
                    <a:pt x="2160" y="6778"/>
                    <a:pt x="2714" y="6836"/>
                    <a:pt x="3194" y="6836"/>
                  </a:cubicBezTo>
                  <a:cubicBezTo>
                    <a:pt x="3929" y="6836"/>
                    <a:pt x="4492" y="6700"/>
                    <a:pt x="4729" y="6700"/>
                  </a:cubicBezTo>
                  <a:cubicBezTo>
                    <a:pt x="4824" y="6700"/>
                    <a:pt x="4866" y="6722"/>
                    <a:pt x="4845" y="6784"/>
                  </a:cubicBezTo>
                  <a:cubicBezTo>
                    <a:pt x="5042" y="6799"/>
                    <a:pt x="5228" y="6807"/>
                    <a:pt x="5403" y="6807"/>
                  </a:cubicBezTo>
                  <a:cubicBezTo>
                    <a:pt x="10364" y="6807"/>
                    <a:pt x="6565" y="723"/>
                    <a:pt x="4700" y="114"/>
                  </a:cubicBezTo>
                  <a:cubicBezTo>
                    <a:pt x="4457" y="30"/>
                    <a:pt x="4234" y="1"/>
                    <a:pt x="4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6937102" y="2991266"/>
              <a:ext cx="131412" cy="220097"/>
            </a:xfrm>
            <a:custGeom>
              <a:avLst/>
              <a:gdLst/>
              <a:ahLst/>
              <a:cxnLst/>
              <a:rect l="l" t="t" r="r" b="b"/>
              <a:pathLst>
                <a:path w="3780" h="6331" extrusionOk="0">
                  <a:moveTo>
                    <a:pt x="3478" y="0"/>
                  </a:moveTo>
                  <a:cubicBezTo>
                    <a:pt x="3478" y="0"/>
                    <a:pt x="2401" y="250"/>
                    <a:pt x="2073" y="735"/>
                  </a:cubicBezTo>
                  <a:cubicBezTo>
                    <a:pt x="1758" y="1222"/>
                    <a:pt x="419" y="5082"/>
                    <a:pt x="195" y="5187"/>
                  </a:cubicBezTo>
                  <a:cubicBezTo>
                    <a:pt x="0" y="5284"/>
                    <a:pt x="1783" y="6330"/>
                    <a:pt x="2698" y="6330"/>
                  </a:cubicBezTo>
                  <a:cubicBezTo>
                    <a:pt x="2892" y="6330"/>
                    <a:pt x="3047" y="6283"/>
                    <a:pt x="3136" y="6171"/>
                  </a:cubicBezTo>
                  <a:cubicBezTo>
                    <a:pt x="3556" y="5646"/>
                    <a:pt x="3780" y="5187"/>
                    <a:pt x="3780" y="5187"/>
                  </a:cubicBezTo>
                  <a:lnTo>
                    <a:pt x="3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0"/>
            <p:cNvSpPr/>
            <p:nvPr/>
          </p:nvSpPr>
          <p:spPr>
            <a:xfrm>
              <a:off x="7281623" y="4063836"/>
              <a:ext cx="124667" cy="130125"/>
            </a:xfrm>
            <a:custGeom>
              <a:avLst/>
              <a:gdLst/>
              <a:ahLst/>
              <a:cxnLst/>
              <a:rect l="l" t="t" r="r" b="b"/>
              <a:pathLst>
                <a:path w="3586" h="3743" extrusionOk="0">
                  <a:moveTo>
                    <a:pt x="2600" y="1"/>
                  </a:moveTo>
                  <a:lnTo>
                    <a:pt x="1380" y="277"/>
                  </a:lnTo>
                  <a:cubicBezTo>
                    <a:pt x="1380" y="277"/>
                    <a:pt x="1287" y="1130"/>
                    <a:pt x="1327" y="1760"/>
                  </a:cubicBezTo>
                  <a:cubicBezTo>
                    <a:pt x="1366" y="2404"/>
                    <a:pt x="1143" y="3086"/>
                    <a:pt x="578" y="3204"/>
                  </a:cubicBezTo>
                  <a:cubicBezTo>
                    <a:pt x="1" y="3323"/>
                    <a:pt x="237" y="3743"/>
                    <a:pt x="237" y="3743"/>
                  </a:cubicBezTo>
                  <a:lnTo>
                    <a:pt x="1774" y="3743"/>
                  </a:lnTo>
                  <a:cubicBezTo>
                    <a:pt x="2101" y="3743"/>
                    <a:pt x="2456" y="3414"/>
                    <a:pt x="2548" y="2836"/>
                  </a:cubicBezTo>
                  <a:cubicBezTo>
                    <a:pt x="2640" y="2259"/>
                    <a:pt x="3297" y="1944"/>
                    <a:pt x="3441" y="1458"/>
                  </a:cubicBezTo>
                  <a:cubicBezTo>
                    <a:pt x="3585" y="986"/>
                    <a:pt x="2850" y="316"/>
                    <a:pt x="2850" y="316"/>
                  </a:cubicBezTo>
                  <a:lnTo>
                    <a:pt x="26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7019217" y="4084834"/>
              <a:ext cx="154739" cy="104086"/>
            </a:xfrm>
            <a:custGeom>
              <a:avLst/>
              <a:gdLst/>
              <a:ahLst/>
              <a:cxnLst/>
              <a:rect l="l" t="t" r="r" b="b"/>
              <a:pathLst>
                <a:path w="4451" h="2994" extrusionOk="0">
                  <a:moveTo>
                    <a:pt x="4188" y="1"/>
                  </a:moveTo>
                  <a:cubicBezTo>
                    <a:pt x="4188" y="1"/>
                    <a:pt x="2888" y="184"/>
                    <a:pt x="2691" y="1051"/>
                  </a:cubicBezTo>
                  <a:cubicBezTo>
                    <a:pt x="2495" y="1905"/>
                    <a:pt x="1326" y="2299"/>
                    <a:pt x="669" y="2404"/>
                  </a:cubicBezTo>
                  <a:cubicBezTo>
                    <a:pt x="0" y="2509"/>
                    <a:pt x="0" y="2981"/>
                    <a:pt x="0" y="2981"/>
                  </a:cubicBezTo>
                  <a:lnTo>
                    <a:pt x="4123" y="2994"/>
                  </a:lnTo>
                  <a:cubicBezTo>
                    <a:pt x="4450" y="2836"/>
                    <a:pt x="4188" y="1"/>
                    <a:pt x="4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7004129" y="2983514"/>
              <a:ext cx="272975" cy="299883"/>
            </a:xfrm>
            <a:custGeom>
              <a:avLst/>
              <a:gdLst/>
              <a:ahLst/>
              <a:cxnLst/>
              <a:rect l="l" t="t" r="r" b="b"/>
              <a:pathLst>
                <a:path w="7852" h="8626" extrusionOk="0">
                  <a:moveTo>
                    <a:pt x="4337" y="1"/>
                  </a:moveTo>
                  <a:cubicBezTo>
                    <a:pt x="2543" y="1"/>
                    <a:pt x="1550" y="223"/>
                    <a:pt x="1550" y="223"/>
                  </a:cubicBezTo>
                  <a:cubicBezTo>
                    <a:pt x="1550" y="223"/>
                    <a:pt x="880" y="1419"/>
                    <a:pt x="447" y="3138"/>
                  </a:cubicBezTo>
                  <a:cubicBezTo>
                    <a:pt x="0" y="4858"/>
                    <a:pt x="1091" y="7917"/>
                    <a:pt x="1091" y="7917"/>
                  </a:cubicBezTo>
                  <a:lnTo>
                    <a:pt x="3493" y="8626"/>
                  </a:lnTo>
                  <a:lnTo>
                    <a:pt x="4254" y="8442"/>
                  </a:lnTo>
                  <a:lnTo>
                    <a:pt x="6421" y="7917"/>
                  </a:lnTo>
                  <a:cubicBezTo>
                    <a:pt x="6421" y="7917"/>
                    <a:pt x="6710" y="7826"/>
                    <a:pt x="6959" y="7248"/>
                  </a:cubicBezTo>
                  <a:cubicBezTo>
                    <a:pt x="7051" y="7024"/>
                    <a:pt x="7746" y="6092"/>
                    <a:pt x="7799" y="5410"/>
                  </a:cubicBezTo>
                  <a:cubicBezTo>
                    <a:pt x="7851" y="4359"/>
                    <a:pt x="7799" y="3493"/>
                    <a:pt x="7799" y="3493"/>
                  </a:cubicBezTo>
                  <a:lnTo>
                    <a:pt x="6066" y="66"/>
                  </a:lnTo>
                  <a:cubicBezTo>
                    <a:pt x="5427" y="19"/>
                    <a:pt x="4849" y="1"/>
                    <a:pt x="4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7138773" y="3107207"/>
              <a:ext cx="143371" cy="169827"/>
            </a:xfrm>
            <a:custGeom>
              <a:avLst/>
              <a:gdLst/>
              <a:ahLst/>
              <a:cxnLst/>
              <a:rect l="l" t="t" r="r" b="b"/>
              <a:pathLst>
                <a:path w="4124" h="4885" extrusionOk="0">
                  <a:moveTo>
                    <a:pt x="2653" y="0"/>
                  </a:moveTo>
                  <a:cubicBezTo>
                    <a:pt x="3164" y="2928"/>
                    <a:pt x="1" y="3769"/>
                    <a:pt x="1" y="3769"/>
                  </a:cubicBezTo>
                  <a:lnTo>
                    <a:pt x="381" y="4884"/>
                  </a:lnTo>
                  <a:lnTo>
                    <a:pt x="2548" y="4359"/>
                  </a:lnTo>
                  <a:cubicBezTo>
                    <a:pt x="2548" y="4359"/>
                    <a:pt x="2837" y="4268"/>
                    <a:pt x="3086" y="3690"/>
                  </a:cubicBezTo>
                  <a:cubicBezTo>
                    <a:pt x="3178" y="3466"/>
                    <a:pt x="4083" y="2561"/>
                    <a:pt x="4123" y="1864"/>
                  </a:cubicBezTo>
                  <a:lnTo>
                    <a:pt x="2653" y="0"/>
                  </a:ln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0"/>
            <p:cNvSpPr/>
            <p:nvPr/>
          </p:nvSpPr>
          <p:spPr>
            <a:xfrm>
              <a:off x="7000930" y="3274705"/>
              <a:ext cx="198578" cy="850143"/>
            </a:xfrm>
            <a:custGeom>
              <a:avLst/>
              <a:gdLst/>
              <a:ahLst/>
              <a:cxnLst/>
              <a:rect l="l" t="t" r="r" b="b"/>
              <a:pathLst>
                <a:path w="5712" h="24454" extrusionOk="0">
                  <a:moveTo>
                    <a:pt x="1340" y="1"/>
                  </a:moveTo>
                  <a:cubicBezTo>
                    <a:pt x="1340" y="1"/>
                    <a:pt x="158" y="3702"/>
                    <a:pt x="80" y="4963"/>
                  </a:cubicBezTo>
                  <a:cubicBezTo>
                    <a:pt x="1" y="6223"/>
                    <a:pt x="2350" y="22871"/>
                    <a:pt x="2443" y="23448"/>
                  </a:cubicBezTo>
                  <a:cubicBezTo>
                    <a:pt x="2534" y="24000"/>
                    <a:pt x="3217" y="24354"/>
                    <a:pt x="3217" y="24354"/>
                  </a:cubicBezTo>
                  <a:cubicBezTo>
                    <a:pt x="3217" y="24354"/>
                    <a:pt x="3381" y="24454"/>
                    <a:pt x="3646" y="24454"/>
                  </a:cubicBezTo>
                  <a:cubicBezTo>
                    <a:pt x="3741" y="24454"/>
                    <a:pt x="3848" y="24441"/>
                    <a:pt x="3966" y="24406"/>
                  </a:cubicBezTo>
                  <a:cubicBezTo>
                    <a:pt x="4596" y="24236"/>
                    <a:pt x="4792" y="24026"/>
                    <a:pt x="4792" y="24026"/>
                  </a:cubicBezTo>
                  <a:cubicBezTo>
                    <a:pt x="4792" y="24026"/>
                    <a:pt x="5712" y="12144"/>
                    <a:pt x="5134" y="7904"/>
                  </a:cubicBezTo>
                  <a:cubicBezTo>
                    <a:pt x="4570" y="3662"/>
                    <a:pt x="4556"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0"/>
            <p:cNvSpPr/>
            <p:nvPr/>
          </p:nvSpPr>
          <p:spPr>
            <a:xfrm>
              <a:off x="7050227" y="3271055"/>
              <a:ext cx="321820" cy="813571"/>
            </a:xfrm>
            <a:custGeom>
              <a:avLst/>
              <a:gdLst/>
              <a:ahLst/>
              <a:cxnLst/>
              <a:rect l="l" t="t" r="r" b="b"/>
              <a:pathLst>
                <a:path w="9257" h="23402" extrusionOk="0">
                  <a:moveTo>
                    <a:pt x="4964" y="1"/>
                  </a:moveTo>
                  <a:lnTo>
                    <a:pt x="762" y="355"/>
                  </a:lnTo>
                  <a:cubicBezTo>
                    <a:pt x="762" y="355"/>
                    <a:pt x="1" y="3518"/>
                    <a:pt x="473" y="4319"/>
                  </a:cubicBezTo>
                  <a:cubicBezTo>
                    <a:pt x="2429" y="7641"/>
                    <a:pt x="3336" y="13287"/>
                    <a:pt x="3441" y="14139"/>
                  </a:cubicBezTo>
                  <a:cubicBezTo>
                    <a:pt x="3585" y="15347"/>
                    <a:pt x="6434" y="21164"/>
                    <a:pt x="7327" y="22962"/>
                  </a:cubicBezTo>
                  <a:cubicBezTo>
                    <a:pt x="7459" y="23237"/>
                    <a:pt x="7738" y="23401"/>
                    <a:pt x="8033" y="23401"/>
                  </a:cubicBezTo>
                  <a:cubicBezTo>
                    <a:pt x="8090" y="23401"/>
                    <a:pt x="8148" y="23395"/>
                    <a:pt x="8206" y="23382"/>
                  </a:cubicBezTo>
                  <a:cubicBezTo>
                    <a:pt x="8377" y="23343"/>
                    <a:pt x="8561" y="23291"/>
                    <a:pt x="8692" y="23238"/>
                  </a:cubicBezTo>
                  <a:cubicBezTo>
                    <a:pt x="9125" y="23093"/>
                    <a:pt x="9256" y="22805"/>
                    <a:pt x="9256" y="22805"/>
                  </a:cubicBezTo>
                  <a:cubicBezTo>
                    <a:pt x="9256" y="17803"/>
                    <a:pt x="7931" y="14704"/>
                    <a:pt x="7576" y="13103"/>
                  </a:cubicBezTo>
                  <a:cubicBezTo>
                    <a:pt x="7208" y="11501"/>
                    <a:pt x="7117" y="5724"/>
                    <a:pt x="6946" y="4070"/>
                  </a:cubicBezTo>
                  <a:cubicBezTo>
                    <a:pt x="6775" y="2428"/>
                    <a:pt x="4964" y="1"/>
                    <a:pt x="4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0"/>
            <p:cNvSpPr/>
            <p:nvPr/>
          </p:nvSpPr>
          <p:spPr>
            <a:xfrm>
              <a:off x="7034722" y="3254646"/>
              <a:ext cx="197222" cy="43595"/>
            </a:xfrm>
            <a:custGeom>
              <a:avLst/>
              <a:gdLst/>
              <a:ahLst/>
              <a:cxnLst/>
              <a:rect l="l" t="t" r="r" b="b"/>
              <a:pathLst>
                <a:path w="5673" h="1254" extrusionOk="0">
                  <a:moveTo>
                    <a:pt x="184" y="0"/>
                  </a:moveTo>
                  <a:lnTo>
                    <a:pt x="184" y="0"/>
                  </a:lnTo>
                  <a:cubicBezTo>
                    <a:pt x="0" y="473"/>
                    <a:pt x="249" y="958"/>
                    <a:pt x="249" y="958"/>
                  </a:cubicBezTo>
                  <a:cubicBezTo>
                    <a:pt x="840" y="1177"/>
                    <a:pt x="1560" y="1254"/>
                    <a:pt x="2279" y="1254"/>
                  </a:cubicBezTo>
                  <a:cubicBezTo>
                    <a:pt x="3976" y="1254"/>
                    <a:pt x="5672" y="827"/>
                    <a:pt x="5672" y="827"/>
                  </a:cubicBezTo>
                  <a:cubicBezTo>
                    <a:pt x="5672" y="459"/>
                    <a:pt x="5541" y="118"/>
                    <a:pt x="5541" y="118"/>
                  </a:cubicBezTo>
                  <a:cubicBezTo>
                    <a:pt x="5541" y="118"/>
                    <a:pt x="2866" y="407"/>
                    <a:pt x="1680" y="407"/>
                  </a:cubicBezTo>
                  <a:cubicBezTo>
                    <a:pt x="1653" y="407"/>
                    <a:pt x="1627" y="407"/>
                    <a:pt x="1602" y="407"/>
                  </a:cubicBezTo>
                  <a:cubicBezTo>
                    <a:pt x="657" y="380"/>
                    <a:pt x="184" y="0"/>
                    <a:pt x="184"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0"/>
            <p:cNvSpPr/>
            <p:nvPr/>
          </p:nvSpPr>
          <p:spPr>
            <a:xfrm>
              <a:off x="7063021" y="3261946"/>
              <a:ext cx="36086" cy="40606"/>
            </a:xfrm>
            <a:custGeom>
              <a:avLst/>
              <a:gdLst/>
              <a:ahLst/>
              <a:cxnLst/>
              <a:rect l="l" t="t" r="r" b="b"/>
              <a:pathLst>
                <a:path w="1038" h="1168" extrusionOk="0">
                  <a:moveTo>
                    <a:pt x="526" y="170"/>
                  </a:moveTo>
                  <a:cubicBezTo>
                    <a:pt x="709" y="170"/>
                    <a:pt x="867" y="354"/>
                    <a:pt x="867" y="578"/>
                  </a:cubicBezTo>
                  <a:cubicBezTo>
                    <a:pt x="867" y="814"/>
                    <a:pt x="709" y="997"/>
                    <a:pt x="526" y="997"/>
                  </a:cubicBezTo>
                  <a:cubicBezTo>
                    <a:pt x="328" y="997"/>
                    <a:pt x="171" y="814"/>
                    <a:pt x="171" y="578"/>
                  </a:cubicBezTo>
                  <a:cubicBezTo>
                    <a:pt x="171" y="354"/>
                    <a:pt x="328" y="170"/>
                    <a:pt x="526" y="170"/>
                  </a:cubicBezTo>
                  <a:close/>
                  <a:moveTo>
                    <a:pt x="526" y="0"/>
                  </a:moveTo>
                  <a:cubicBezTo>
                    <a:pt x="237" y="0"/>
                    <a:pt x="0" y="263"/>
                    <a:pt x="0" y="578"/>
                  </a:cubicBezTo>
                  <a:cubicBezTo>
                    <a:pt x="0" y="906"/>
                    <a:pt x="237" y="1167"/>
                    <a:pt x="526" y="1167"/>
                  </a:cubicBezTo>
                  <a:cubicBezTo>
                    <a:pt x="801" y="1167"/>
                    <a:pt x="1037" y="906"/>
                    <a:pt x="1037" y="578"/>
                  </a:cubicBezTo>
                  <a:cubicBezTo>
                    <a:pt x="1037" y="263"/>
                    <a:pt x="801"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0"/>
            <p:cNvSpPr/>
            <p:nvPr/>
          </p:nvSpPr>
          <p:spPr>
            <a:xfrm>
              <a:off x="6899625" y="3132308"/>
              <a:ext cx="267482" cy="209042"/>
            </a:xfrm>
            <a:custGeom>
              <a:avLst/>
              <a:gdLst/>
              <a:ahLst/>
              <a:cxnLst/>
              <a:rect l="l" t="t" r="r" b="b"/>
              <a:pathLst>
                <a:path w="7694" h="6013" extrusionOk="0">
                  <a:moveTo>
                    <a:pt x="5159" y="1"/>
                  </a:moveTo>
                  <a:lnTo>
                    <a:pt x="0" y="53"/>
                  </a:lnTo>
                  <a:lnTo>
                    <a:pt x="2547" y="6013"/>
                  </a:lnTo>
                  <a:lnTo>
                    <a:pt x="7694" y="5960"/>
                  </a:lnTo>
                  <a:lnTo>
                    <a:pt x="5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0"/>
            <p:cNvSpPr/>
            <p:nvPr/>
          </p:nvSpPr>
          <p:spPr>
            <a:xfrm>
              <a:off x="7047933" y="3213136"/>
              <a:ext cx="95882" cy="58649"/>
            </a:xfrm>
            <a:custGeom>
              <a:avLst/>
              <a:gdLst/>
              <a:ahLst/>
              <a:cxnLst/>
              <a:rect l="l" t="t" r="r" b="b"/>
              <a:pathLst>
                <a:path w="2758" h="1687" extrusionOk="0">
                  <a:moveTo>
                    <a:pt x="1358" y="0"/>
                  </a:moveTo>
                  <a:cubicBezTo>
                    <a:pt x="1343" y="0"/>
                    <a:pt x="1332" y="4"/>
                    <a:pt x="1327" y="13"/>
                  </a:cubicBezTo>
                  <a:cubicBezTo>
                    <a:pt x="1287" y="78"/>
                    <a:pt x="1629" y="524"/>
                    <a:pt x="1629" y="524"/>
                  </a:cubicBezTo>
                  <a:lnTo>
                    <a:pt x="1642" y="538"/>
                  </a:lnTo>
                  <a:cubicBezTo>
                    <a:pt x="1488" y="651"/>
                    <a:pt x="1244" y="679"/>
                    <a:pt x="996" y="679"/>
                  </a:cubicBezTo>
                  <a:cubicBezTo>
                    <a:pt x="742" y="679"/>
                    <a:pt x="484" y="649"/>
                    <a:pt x="318" y="649"/>
                  </a:cubicBezTo>
                  <a:cubicBezTo>
                    <a:pt x="232" y="649"/>
                    <a:pt x="170" y="657"/>
                    <a:pt x="146" y="682"/>
                  </a:cubicBezTo>
                  <a:cubicBezTo>
                    <a:pt x="1" y="827"/>
                    <a:pt x="356" y="1142"/>
                    <a:pt x="539" y="1326"/>
                  </a:cubicBezTo>
                  <a:cubicBezTo>
                    <a:pt x="691" y="1466"/>
                    <a:pt x="1083" y="1686"/>
                    <a:pt x="1451" y="1686"/>
                  </a:cubicBezTo>
                  <a:cubicBezTo>
                    <a:pt x="1530" y="1686"/>
                    <a:pt x="1607" y="1676"/>
                    <a:pt x="1681" y="1653"/>
                  </a:cubicBezTo>
                  <a:cubicBezTo>
                    <a:pt x="1984" y="1562"/>
                    <a:pt x="2469" y="1469"/>
                    <a:pt x="2469" y="1469"/>
                  </a:cubicBezTo>
                  <a:lnTo>
                    <a:pt x="2758" y="944"/>
                  </a:lnTo>
                  <a:lnTo>
                    <a:pt x="2378" y="485"/>
                  </a:lnTo>
                  <a:cubicBezTo>
                    <a:pt x="2378" y="485"/>
                    <a:pt x="2128" y="249"/>
                    <a:pt x="1944" y="209"/>
                  </a:cubicBezTo>
                  <a:cubicBezTo>
                    <a:pt x="1772" y="175"/>
                    <a:pt x="1460" y="0"/>
                    <a:pt x="135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0"/>
            <p:cNvSpPr/>
            <p:nvPr/>
          </p:nvSpPr>
          <p:spPr>
            <a:xfrm>
              <a:off x="6909185" y="3162240"/>
              <a:ext cx="29342" cy="35147"/>
            </a:xfrm>
            <a:custGeom>
              <a:avLst/>
              <a:gdLst/>
              <a:ahLst/>
              <a:cxnLst/>
              <a:rect l="l" t="t" r="r" b="b"/>
              <a:pathLst>
                <a:path w="844" h="1011" extrusionOk="0">
                  <a:moveTo>
                    <a:pt x="522" y="0"/>
                  </a:moveTo>
                  <a:cubicBezTo>
                    <a:pt x="335" y="0"/>
                    <a:pt x="119" y="242"/>
                    <a:pt x="119" y="242"/>
                  </a:cubicBezTo>
                  <a:cubicBezTo>
                    <a:pt x="0" y="348"/>
                    <a:pt x="198" y="912"/>
                    <a:pt x="394" y="1004"/>
                  </a:cubicBezTo>
                  <a:cubicBezTo>
                    <a:pt x="404" y="1009"/>
                    <a:pt x="414" y="1011"/>
                    <a:pt x="424" y="1011"/>
                  </a:cubicBezTo>
                  <a:cubicBezTo>
                    <a:pt x="617" y="1011"/>
                    <a:pt x="844" y="220"/>
                    <a:pt x="644" y="45"/>
                  </a:cubicBezTo>
                  <a:cubicBezTo>
                    <a:pt x="607" y="13"/>
                    <a:pt x="565" y="0"/>
                    <a:pt x="522"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0"/>
            <p:cNvSpPr/>
            <p:nvPr/>
          </p:nvSpPr>
          <p:spPr>
            <a:xfrm>
              <a:off x="7124172" y="2985773"/>
              <a:ext cx="257470" cy="287785"/>
            </a:xfrm>
            <a:custGeom>
              <a:avLst/>
              <a:gdLst/>
              <a:ahLst/>
              <a:cxnLst/>
              <a:rect l="l" t="t" r="r" b="b"/>
              <a:pathLst>
                <a:path w="7406" h="8278" extrusionOk="0">
                  <a:moveTo>
                    <a:pt x="2613" y="1"/>
                  </a:moveTo>
                  <a:cubicBezTo>
                    <a:pt x="2613" y="1"/>
                    <a:pt x="972" y="2404"/>
                    <a:pt x="1536" y="2955"/>
                  </a:cubicBezTo>
                  <a:cubicBezTo>
                    <a:pt x="3598" y="5016"/>
                    <a:pt x="4083" y="5397"/>
                    <a:pt x="4083" y="5844"/>
                  </a:cubicBezTo>
                  <a:cubicBezTo>
                    <a:pt x="4097" y="6080"/>
                    <a:pt x="421" y="7262"/>
                    <a:pt x="421" y="7262"/>
                  </a:cubicBezTo>
                  <a:cubicBezTo>
                    <a:pt x="66" y="7511"/>
                    <a:pt x="1" y="8062"/>
                    <a:pt x="1" y="8062"/>
                  </a:cubicBezTo>
                  <a:cubicBezTo>
                    <a:pt x="948" y="8216"/>
                    <a:pt x="1796" y="8278"/>
                    <a:pt x="2546" y="8278"/>
                  </a:cubicBezTo>
                  <a:cubicBezTo>
                    <a:pt x="5256" y="8278"/>
                    <a:pt x="6682" y="7463"/>
                    <a:pt x="6867" y="7195"/>
                  </a:cubicBezTo>
                  <a:cubicBezTo>
                    <a:pt x="7406" y="6395"/>
                    <a:pt x="5988" y="3598"/>
                    <a:pt x="5147" y="2089"/>
                  </a:cubicBezTo>
                  <a:cubicBezTo>
                    <a:pt x="4083" y="158"/>
                    <a:pt x="2613" y="1"/>
                    <a:pt x="2613"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0"/>
            <p:cNvSpPr/>
            <p:nvPr/>
          </p:nvSpPr>
          <p:spPr>
            <a:xfrm>
              <a:off x="7095873" y="2910020"/>
              <a:ext cx="81281" cy="89763"/>
            </a:xfrm>
            <a:custGeom>
              <a:avLst/>
              <a:gdLst/>
              <a:ahLst/>
              <a:cxnLst/>
              <a:rect l="l" t="t" r="r" b="b"/>
              <a:pathLst>
                <a:path w="2338" h="2582" extrusionOk="0">
                  <a:moveTo>
                    <a:pt x="1996" y="0"/>
                  </a:moveTo>
                  <a:lnTo>
                    <a:pt x="1891" y="14"/>
                  </a:lnTo>
                  <a:lnTo>
                    <a:pt x="66" y="329"/>
                  </a:lnTo>
                  <a:cubicBezTo>
                    <a:pt x="66" y="329"/>
                    <a:pt x="106" y="814"/>
                    <a:pt x="106" y="1274"/>
                  </a:cubicBezTo>
                  <a:lnTo>
                    <a:pt x="106" y="1287"/>
                  </a:lnTo>
                  <a:cubicBezTo>
                    <a:pt x="106" y="1681"/>
                    <a:pt x="1" y="2285"/>
                    <a:pt x="132" y="2377"/>
                  </a:cubicBezTo>
                  <a:cubicBezTo>
                    <a:pt x="393" y="2525"/>
                    <a:pt x="734" y="2582"/>
                    <a:pt x="1070" y="2582"/>
                  </a:cubicBezTo>
                  <a:cubicBezTo>
                    <a:pt x="1629" y="2582"/>
                    <a:pt x="2170" y="2423"/>
                    <a:pt x="2285" y="2258"/>
                  </a:cubicBezTo>
                  <a:cubicBezTo>
                    <a:pt x="2338" y="2193"/>
                    <a:pt x="2272" y="1970"/>
                    <a:pt x="2193" y="1563"/>
                  </a:cubicBezTo>
                  <a:cubicBezTo>
                    <a:pt x="2128" y="1196"/>
                    <a:pt x="1996" y="630"/>
                    <a:pt x="1996"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p:nvPr/>
          </p:nvSpPr>
          <p:spPr>
            <a:xfrm>
              <a:off x="7098133" y="2910472"/>
              <a:ext cx="63516" cy="50687"/>
            </a:xfrm>
            <a:custGeom>
              <a:avLst/>
              <a:gdLst/>
              <a:ahLst/>
              <a:cxnLst/>
              <a:rect l="l" t="t" r="r" b="b"/>
              <a:pathLst>
                <a:path w="1827" h="1458" extrusionOk="0">
                  <a:moveTo>
                    <a:pt x="1826" y="1"/>
                  </a:moveTo>
                  <a:lnTo>
                    <a:pt x="1" y="316"/>
                  </a:lnTo>
                  <a:cubicBezTo>
                    <a:pt x="1" y="316"/>
                    <a:pt x="27" y="999"/>
                    <a:pt x="41" y="1458"/>
                  </a:cubicBezTo>
                  <a:cubicBezTo>
                    <a:pt x="1051" y="1445"/>
                    <a:pt x="1603" y="447"/>
                    <a:pt x="1826" y="1"/>
                  </a:cubicBezTo>
                  <a:close/>
                </a:path>
              </a:pathLst>
            </a:custGeom>
            <a:solidFill>
              <a:srgbClr val="F48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0"/>
            <p:cNvSpPr/>
            <p:nvPr/>
          </p:nvSpPr>
          <p:spPr>
            <a:xfrm>
              <a:off x="7049323" y="2802736"/>
              <a:ext cx="128283" cy="147056"/>
            </a:xfrm>
            <a:custGeom>
              <a:avLst/>
              <a:gdLst/>
              <a:ahLst/>
              <a:cxnLst/>
              <a:rect l="l" t="t" r="r" b="b"/>
              <a:pathLst>
                <a:path w="3690" h="4230" extrusionOk="0">
                  <a:moveTo>
                    <a:pt x="2092" y="1"/>
                  </a:moveTo>
                  <a:cubicBezTo>
                    <a:pt x="2009" y="1"/>
                    <a:pt x="1920" y="5"/>
                    <a:pt x="1825" y="14"/>
                  </a:cubicBezTo>
                  <a:cubicBezTo>
                    <a:pt x="289" y="172"/>
                    <a:pt x="79" y="789"/>
                    <a:pt x="39" y="1301"/>
                  </a:cubicBezTo>
                  <a:cubicBezTo>
                    <a:pt x="1" y="1820"/>
                    <a:pt x="643" y="4230"/>
                    <a:pt x="1267" y="4230"/>
                  </a:cubicBezTo>
                  <a:cubicBezTo>
                    <a:pt x="1274" y="4230"/>
                    <a:pt x="1281" y="4230"/>
                    <a:pt x="1287" y="4229"/>
                  </a:cubicBezTo>
                  <a:cubicBezTo>
                    <a:pt x="1287" y="4229"/>
                    <a:pt x="3689" y="3888"/>
                    <a:pt x="3453" y="2404"/>
                  </a:cubicBezTo>
                  <a:cubicBezTo>
                    <a:pt x="3231" y="1000"/>
                    <a:pt x="3345" y="1"/>
                    <a:pt x="209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a:off x="7074875" y="2794010"/>
              <a:ext cx="118722" cy="75510"/>
            </a:xfrm>
            <a:custGeom>
              <a:avLst/>
              <a:gdLst/>
              <a:ahLst/>
              <a:cxnLst/>
              <a:rect l="l" t="t" r="r" b="b"/>
              <a:pathLst>
                <a:path w="3415" h="2172" extrusionOk="0">
                  <a:moveTo>
                    <a:pt x="753" y="0"/>
                  </a:moveTo>
                  <a:cubicBezTo>
                    <a:pt x="416" y="0"/>
                    <a:pt x="121" y="102"/>
                    <a:pt x="1" y="410"/>
                  </a:cubicBezTo>
                  <a:cubicBezTo>
                    <a:pt x="1" y="410"/>
                    <a:pt x="932" y="2051"/>
                    <a:pt x="1970" y="2156"/>
                  </a:cubicBezTo>
                  <a:cubicBezTo>
                    <a:pt x="2095" y="2167"/>
                    <a:pt x="2211" y="2172"/>
                    <a:pt x="2318" y="2172"/>
                  </a:cubicBezTo>
                  <a:cubicBezTo>
                    <a:pt x="3109" y="2172"/>
                    <a:pt x="3414" y="1907"/>
                    <a:pt x="3414" y="1907"/>
                  </a:cubicBezTo>
                  <a:cubicBezTo>
                    <a:pt x="3414" y="1907"/>
                    <a:pt x="2548" y="1420"/>
                    <a:pt x="2219" y="384"/>
                  </a:cubicBezTo>
                  <a:cubicBezTo>
                    <a:pt x="2219" y="384"/>
                    <a:pt x="1407"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a:off x="7032879" y="2804543"/>
              <a:ext cx="48428" cy="79508"/>
            </a:xfrm>
            <a:custGeom>
              <a:avLst/>
              <a:gdLst/>
              <a:ahLst/>
              <a:cxnLst/>
              <a:rect l="l" t="t" r="r" b="b"/>
              <a:pathLst>
                <a:path w="1393" h="2287" extrusionOk="0">
                  <a:moveTo>
                    <a:pt x="981" y="1"/>
                  </a:moveTo>
                  <a:cubicBezTo>
                    <a:pt x="823" y="1"/>
                    <a:pt x="635" y="98"/>
                    <a:pt x="447" y="422"/>
                  </a:cubicBezTo>
                  <a:cubicBezTo>
                    <a:pt x="1" y="1170"/>
                    <a:pt x="684" y="2286"/>
                    <a:pt x="684" y="2286"/>
                  </a:cubicBezTo>
                  <a:cubicBezTo>
                    <a:pt x="552" y="1735"/>
                    <a:pt x="644" y="1249"/>
                    <a:pt x="789" y="868"/>
                  </a:cubicBezTo>
                  <a:cubicBezTo>
                    <a:pt x="933" y="475"/>
                    <a:pt x="1393" y="225"/>
                    <a:pt x="1393" y="225"/>
                  </a:cubicBezTo>
                  <a:cubicBezTo>
                    <a:pt x="1393" y="225"/>
                    <a:pt x="1221" y="1"/>
                    <a:pt x="981" y="1"/>
                  </a:cubicBezTo>
                  <a:close/>
                </a:path>
              </a:pathLst>
            </a:custGeom>
            <a:solidFill>
              <a:srgbClr val="0B3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187244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540327" y="231927"/>
            <a:ext cx="9338310" cy="765599"/>
          </a:xfrm>
          <a:prstGeom prst="rect">
            <a:avLst/>
          </a:prstGeom>
        </p:spPr>
        <p:txBody>
          <a:bodyPr spcFirstLastPara="1" wrap="square" lIns="91425" tIns="91425" rIns="91425" bIns="91425" anchor="t" anchorCtr="0">
            <a:noAutofit/>
          </a:bodyPr>
          <a:lstStyle/>
          <a:p>
            <a:pPr lvl="0"/>
            <a:r>
              <a:rPr lang="en" sz="3600" dirty="0" smtClean="0"/>
              <a:t>03. Công nghệ làm gì?</a:t>
            </a:r>
            <a:endParaRPr sz="3600" dirty="0"/>
          </a:p>
        </p:txBody>
      </p:sp>
      <p:sp>
        <p:nvSpPr>
          <p:cNvPr id="374" name="Google Shape;374;p37"/>
          <p:cNvSpPr txBox="1">
            <a:spLocks noGrp="1"/>
          </p:cNvSpPr>
          <p:nvPr>
            <p:ph type="subTitle" idx="4"/>
          </p:nvPr>
        </p:nvSpPr>
        <p:spPr>
          <a:xfrm>
            <a:off x="658992" y="997526"/>
            <a:ext cx="8314085" cy="4729943"/>
          </a:xfrm>
          <a:prstGeom prst="rect">
            <a:avLst/>
          </a:prstGeom>
        </p:spPr>
        <p:txBody>
          <a:bodyPr spcFirstLastPara="1" wrap="square" lIns="91425" tIns="91425" rIns="91425" bIns="91425" anchor="t" anchorCtr="0">
            <a:noAutofit/>
          </a:bodyPr>
          <a:lstStyle/>
          <a:p>
            <a:pPr fontAlgn="base"/>
            <a:r>
              <a:rPr lang="vi-VN" sz="2800" b="1" dirty="0"/>
              <a:t>Cái “chết” của khoảng cách</a:t>
            </a:r>
          </a:p>
          <a:p>
            <a:r>
              <a:rPr lang="vi-VN" sz="2800" b="1" dirty="0" smtClean="0"/>
              <a:t> </a:t>
            </a:r>
            <a:r>
              <a:rPr lang="vi-VN" sz="2800" dirty="0"/>
              <a:t>Đối với việc phân phối của nhiều loại hàng hóa có thể được số hóa như hình ảnh, video, âm thanh và từ ngữ, khoảng cách sẽ không còn ảnh hưởng tới chi phí. Điều tương tự cũng đúng với các dịch vụ. Đối với mọi loại hang hóa, khoảng cách về căn bản có tác động ít đi tới chi phí phân phối sản phẩm. </a:t>
            </a:r>
            <a:endParaRPr lang="en-US" sz="2800" dirty="0" smtClean="0"/>
          </a:p>
        </p:txBody>
      </p:sp>
    </p:spTree>
    <p:extLst>
      <p:ext uri="{BB962C8B-B14F-4D97-AF65-F5344CB8AC3E}">
        <p14:creationId xmlns:p14="http://schemas.microsoft.com/office/powerpoint/2010/main" val="2764777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540327" y="231927"/>
            <a:ext cx="9338310" cy="765599"/>
          </a:xfrm>
          <a:prstGeom prst="rect">
            <a:avLst/>
          </a:prstGeom>
        </p:spPr>
        <p:txBody>
          <a:bodyPr spcFirstLastPara="1" wrap="square" lIns="91425" tIns="91425" rIns="91425" bIns="91425" anchor="t" anchorCtr="0">
            <a:noAutofit/>
          </a:bodyPr>
          <a:lstStyle/>
          <a:p>
            <a:pPr lvl="0"/>
            <a:r>
              <a:rPr lang="en" sz="3600" dirty="0" smtClean="0"/>
              <a:t>03. Công nghệ làm gì?</a:t>
            </a:r>
            <a:endParaRPr sz="3600" dirty="0"/>
          </a:p>
        </p:txBody>
      </p:sp>
      <p:sp>
        <p:nvSpPr>
          <p:cNvPr id="374" name="Google Shape;374;p37"/>
          <p:cNvSpPr txBox="1">
            <a:spLocks noGrp="1"/>
          </p:cNvSpPr>
          <p:nvPr>
            <p:ph type="subTitle" idx="4"/>
          </p:nvPr>
        </p:nvSpPr>
        <p:spPr>
          <a:xfrm>
            <a:off x="658992" y="997526"/>
            <a:ext cx="8314085" cy="4729943"/>
          </a:xfrm>
          <a:prstGeom prst="rect">
            <a:avLst/>
          </a:prstGeom>
        </p:spPr>
        <p:txBody>
          <a:bodyPr spcFirstLastPara="1" wrap="square" lIns="91425" tIns="91425" rIns="91425" bIns="91425" anchor="t" anchorCtr="0">
            <a:noAutofit/>
          </a:bodyPr>
          <a:lstStyle/>
          <a:p>
            <a:pPr fontAlgn="base"/>
            <a:r>
              <a:rPr lang="vi-VN" sz="2800" b="1" dirty="0"/>
              <a:t>Sự đồng nhất về thời gian</a:t>
            </a:r>
          </a:p>
          <a:p>
            <a:r>
              <a:rPr lang="vi-VN" sz="2800" b="1" dirty="0"/>
              <a:t>-   </a:t>
            </a:r>
            <a:r>
              <a:rPr lang="vi-VN" sz="2800" dirty="0"/>
              <a:t>Thời gian vì thế có thể được đồng nhất, tạo nên sự thuận tiện cho tất cả khách hàng và người bán hàng. thời gian và khoảng cách đều biến mất, hoạt động và phản hồi diễn ra đồng thời. </a:t>
            </a:r>
            <a:endParaRPr lang="en-US" sz="2800" dirty="0" smtClean="0"/>
          </a:p>
        </p:txBody>
      </p:sp>
    </p:spTree>
    <p:extLst>
      <p:ext uri="{BB962C8B-B14F-4D97-AF65-F5344CB8AC3E}">
        <p14:creationId xmlns:p14="http://schemas.microsoft.com/office/powerpoint/2010/main" val="3754692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Multi Level Marketing Website by Slidesgo">
  <a:themeElements>
    <a:clrScheme name="Simple Light">
      <a:dk1>
        <a:srgbClr val="003C67"/>
      </a:dk1>
      <a:lt1>
        <a:srgbClr val="FFFFFF"/>
      </a:lt1>
      <a:dk2>
        <a:srgbClr val="CA4F24"/>
      </a:dk2>
      <a:lt2>
        <a:srgbClr val="FF9500"/>
      </a:lt2>
      <a:accent1>
        <a:srgbClr val="2A90FF"/>
      </a:accent1>
      <a:accent2>
        <a:srgbClr val="A3BDFF"/>
      </a:accent2>
      <a:accent3>
        <a:srgbClr val="DEEBFF"/>
      </a:accent3>
      <a:accent4>
        <a:srgbClr val="C8DEFF"/>
      </a:accent4>
      <a:accent5>
        <a:srgbClr val="0097A7"/>
      </a:accent5>
      <a:accent6>
        <a:srgbClr val="EEFF41"/>
      </a:accent6>
      <a:hlink>
        <a:srgbClr val="003C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328</Words>
  <Application>Microsoft Office PowerPoint</Application>
  <PresentationFormat>On-screen Show (16:9)</PresentationFormat>
  <Paragraphs>70</Paragraphs>
  <Slides>15</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3</vt:i4>
      </vt:variant>
    </vt:vector>
  </HeadingPairs>
  <TitlesOfParts>
    <vt:vector size="24" baseType="lpstr">
      <vt:lpstr>Roboto Condensed</vt:lpstr>
      <vt:lpstr>Nunito</vt:lpstr>
      <vt:lpstr>Candara</vt:lpstr>
      <vt:lpstr>Proxima Nova</vt:lpstr>
      <vt:lpstr>Arial</vt:lpstr>
      <vt:lpstr>Multi Level Marketing Website by Slidesgo</vt:lpstr>
      <vt:lpstr>Chương 6: Phân phối</vt:lpstr>
      <vt:lpstr>Chương 5: Xúc tiến và mua sắm: Đo lường hiệu quả</vt:lpstr>
      <vt:lpstr>Phân phối là gì?</vt:lpstr>
      <vt:lpstr>01. Phân phối là gì?</vt:lpstr>
      <vt:lpstr>Mục đích của chiến lược phân phối</vt:lpstr>
      <vt:lpstr>02. Mục đích của chiến lược phân phối</vt:lpstr>
      <vt:lpstr>Công nghệ làm gì?</vt:lpstr>
      <vt:lpstr>03. Công nghệ làm gì?</vt:lpstr>
      <vt:lpstr>03. Công nghệ làm gì?</vt:lpstr>
      <vt:lpstr>03. Công nghệ làm gì?</vt:lpstr>
      <vt:lpstr>Ma trận phân phối hàng hóa trên Internet?</vt:lpstr>
      <vt:lpstr>04. Ma trận phân phối hàng hóa trên Internet?</vt:lpstr>
      <vt:lpstr>Tác động của công nghệ đến các kênh phân phối?</vt:lpstr>
      <vt:lpstr>05. Các tác động của công nghệ đến các kênh phân phối</vt:lpstr>
      <vt:lpstr>Thanks!</vt:lpstr>
      <vt:lpstr>Custom Show 1</vt:lpstr>
      <vt:lpstr>Custom Show 2</vt:lpstr>
      <vt:lpstr>Custom Show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Xúc tiến: Truyền thông web tích hợp</dc:title>
  <cp:lastModifiedBy>Minh Hue Hoang</cp:lastModifiedBy>
  <cp:revision>29</cp:revision>
  <dcterms:modified xsi:type="dcterms:W3CDTF">2022-10-25T13:00:23Z</dcterms:modified>
</cp:coreProperties>
</file>