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동기 및 배경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58ED-7FAC-4955-991D-03F3A6067BD3}"/>
              </a:ext>
            </a:extLst>
          </p:cNvPr>
          <p:cNvSpPr txBox="1"/>
          <p:nvPr/>
        </p:nvSpPr>
        <p:spPr>
          <a:xfrm>
            <a:off x="1272186" y="2532050"/>
            <a:ext cx="39169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Unity -&gt; </a:t>
            </a:r>
            <a:r>
              <a:rPr lang="ko-KR" altLang="en-US" sz="2000"/>
              <a:t>게임개발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Photon engine -&gt; </a:t>
            </a:r>
            <a:r>
              <a:rPr lang="ko-KR" altLang="en-US" sz="2000"/>
              <a:t>서버개발</a:t>
            </a:r>
            <a:endParaRPr lang="en-US" altLang="ko-KR" sz="2000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2000"/>
              <a:t>기울기에 따라 속도 차이</a:t>
            </a:r>
            <a:endParaRPr lang="en-US" altLang="ko-KR" sz="2000"/>
          </a:p>
          <a:p>
            <a:r>
              <a:rPr lang="en-US" altLang="ko-KR" sz="2000"/>
              <a:t>But,</a:t>
            </a:r>
            <a:r>
              <a:rPr lang="ko-KR" altLang="en-US" sz="2000"/>
              <a:t> 속도 최대치 제한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7070966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목표</a:t>
            </a:r>
            <a:r>
              <a:rPr lang="en-US" altLang="ko-KR" sz="3000"/>
              <a:t>, </a:t>
            </a:r>
            <a:r>
              <a:rPr lang="ko-KR" altLang="en-US" sz="3000"/>
              <a:t>범위 </a:t>
            </a:r>
            <a:r>
              <a:rPr lang="en-US" altLang="ko-KR" sz="3000"/>
              <a:t>(</a:t>
            </a:r>
            <a:r>
              <a:rPr lang="ko-KR" altLang="en-US" sz="3000"/>
              <a:t>대상</a:t>
            </a:r>
            <a:r>
              <a:rPr lang="en-US" altLang="ko-KR" sz="3000"/>
              <a:t>, </a:t>
            </a:r>
            <a:r>
              <a:rPr lang="ko-KR" altLang="en-US" sz="3000"/>
              <a:t>어떤 기능</a:t>
            </a:r>
            <a:r>
              <a:rPr lang="en-US" altLang="ko-KR" sz="3000"/>
              <a:t>)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691078" y="1832650"/>
            <a:ext cx="44122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한계점 </a:t>
            </a:r>
            <a:r>
              <a:rPr lang="en-US" altLang="ko-KR" sz="2000"/>
              <a:t>:  </a:t>
            </a:r>
            <a:r>
              <a:rPr lang="ko-KR" altLang="en-US" sz="2000"/>
              <a:t>좌우 터치만으로 조작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 </a:t>
            </a:r>
            <a:r>
              <a:rPr lang="ko-KR" altLang="en-US" sz="2000"/>
              <a:t>협동모드 존재 </a:t>
            </a:r>
            <a:r>
              <a:rPr lang="en-US" altLang="ko-KR" sz="2000"/>
              <a:t>x</a:t>
            </a:r>
          </a:p>
          <a:p>
            <a:r>
              <a:rPr lang="en-US" altLang="ko-KR"/>
              <a:t>	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E05AE-9F9F-49E8-872E-B0082C6518D9}"/>
              </a:ext>
            </a:extLst>
          </p:cNvPr>
          <p:cNvSpPr txBox="1"/>
          <p:nvPr/>
        </p:nvSpPr>
        <p:spPr>
          <a:xfrm>
            <a:off x="6538448" y="1832650"/>
            <a:ext cx="44122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한계점 </a:t>
            </a:r>
            <a:r>
              <a:rPr lang="en-US" altLang="ko-KR" sz="2000"/>
              <a:t>:  </a:t>
            </a:r>
            <a:r>
              <a:rPr lang="ko-KR" altLang="en-US" sz="2000"/>
              <a:t>좌우 터치만으로 조작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 </a:t>
            </a:r>
            <a:r>
              <a:rPr lang="ko-KR" altLang="en-US" sz="2000"/>
              <a:t>협동모드 존재 </a:t>
            </a:r>
            <a:r>
              <a:rPr lang="en-US" altLang="ko-KR" sz="2000"/>
              <a:t>x</a:t>
            </a:r>
          </a:p>
          <a:p>
            <a:r>
              <a:rPr lang="en-US" altLang="ko-KR"/>
              <a:t>	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기존 기술의 한계점 및 아이디어의 차별점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C7F50-1A5A-4350-B18E-8BD452D6DF5B}"/>
              </a:ext>
            </a:extLst>
          </p:cNvPr>
          <p:cNvSpPr txBox="1"/>
          <p:nvPr/>
        </p:nvSpPr>
        <p:spPr>
          <a:xfrm>
            <a:off x="776581" y="1849145"/>
            <a:ext cx="6107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/>
          </a:p>
          <a:p>
            <a:r>
              <a:rPr lang="ko-KR" altLang="en-US" sz="2000"/>
              <a:t>차별점 </a:t>
            </a:r>
            <a:r>
              <a:rPr lang="en-US" altLang="ko-KR" sz="2000"/>
              <a:t>:  Android </a:t>
            </a:r>
            <a:r>
              <a:rPr lang="ko-KR" altLang="en-US" sz="2000"/>
              <a:t>가속도계 기울기 추가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서버개발을 하여 협동모드 구현</a:t>
            </a:r>
            <a:endParaRPr lang="en-US" altLang="ko-KR" sz="2000"/>
          </a:p>
          <a:p>
            <a:r>
              <a:rPr lang="en-US" altLang="ko-KR"/>
              <a:t>	</a:t>
            </a:r>
          </a:p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5" name="그림 4" descr="텍스트, 클립아트, 명함이(가) 표시된 사진&#10;&#10;자동 생성된 설명">
            <a:extLst>
              <a:ext uri="{FF2B5EF4-FFF2-40B4-BE49-F238E27FC236}">
                <a16:creationId xmlns:a16="http://schemas.microsoft.com/office/drawing/2014/main" id="{7437CAE3-2C5E-4406-B430-F6D03734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35" y="1429702"/>
            <a:ext cx="3968617" cy="19681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1B4611-991E-41B7-AD12-5D6DADBAC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35" y="3663336"/>
            <a:ext cx="3988640" cy="23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범위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691078" y="1992283"/>
            <a:ext cx="6107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기존것   </a:t>
            </a:r>
            <a:r>
              <a:rPr lang="en-US" altLang="ko-KR" sz="2000"/>
              <a:t>:   bounce ball</a:t>
            </a:r>
            <a:r>
              <a:rPr lang="ko-KR" altLang="en-US" sz="2000"/>
              <a:t>의 게임성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새로개발 </a:t>
            </a:r>
            <a:r>
              <a:rPr lang="en-US" altLang="ko-KR" sz="2000"/>
              <a:t>: Android </a:t>
            </a:r>
            <a:r>
              <a:rPr lang="ko-KR" altLang="en-US" sz="2000"/>
              <a:t>가속도계 기울기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  </a:t>
            </a:r>
            <a:r>
              <a:rPr lang="ko-KR" altLang="en-US" sz="2000"/>
              <a:t>서버개발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  </a:t>
            </a:r>
            <a:r>
              <a:rPr lang="ko-KR" altLang="en-US" sz="2000"/>
              <a:t>협동모드 맵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	  </a:t>
            </a:r>
            <a:r>
              <a:rPr lang="ko-KR" altLang="en-US" sz="2000"/>
              <a:t>공과 공 사이의 물리엔진</a:t>
            </a:r>
            <a:endParaRPr lang="en-US" altLang="ko-KR" sz="200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2743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109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rhkwmq94@gmail.com</cp:lastModifiedBy>
  <cp:revision>8</cp:revision>
  <dcterms:created xsi:type="dcterms:W3CDTF">2021-10-09T11:48:31Z</dcterms:created>
  <dcterms:modified xsi:type="dcterms:W3CDTF">2021-12-03T15:40:02Z</dcterms:modified>
</cp:coreProperties>
</file>