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7" r:id="rId6"/>
    <p:sldId id="260" r:id="rId7"/>
    <p:sldId id="261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우성" initials="임" lastIdx="2" clrIdx="0">
    <p:extLst>
      <p:ext uri="{19B8F6BF-5375-455C-9EA6-DF929625EA0E}">
        <p15:presenceInfo xmlns:p15="http://schemas.microsoft.com/office/powerpoint/2012/main" userId="임우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B00A7-4B32-4D35-87B6-13E0BC4D8883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323D2-CE76-4AC5-BB86-F7DE2E8C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9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3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0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D3D1EA-CE17-479F-AD00-C79DEB7B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ko-KR" altLang="en-US" dirty="0" err="1"/>
              <a:t>캡스톤</a:t>
            </a:r>
            <a:r>
              <a:rPr lang="ko-KR" altLang="en-US"/>
              <a:t> 디자인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6"/>
            <a:ext cx="4414178" cy="1615219"/>
          </a:xfrm>
        </p:spPr>
        <p:txBody>
          <a:bodyPr anchor="b">
            <a:normAutofit lnSpcReduction="10000"/>
          </a:bodyPr>
          <a:lstStyle/>
          <a:p>
            <a:pPr algn="r"/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해조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201701590 </a:t>
            </a:r>
            <a:r>
              <a:rPr lang="ko-KR" altLang="en-US" dirty="0"/>
              <a:t>임우성</a:t>
            </a:r>
            <a:endParaRPr lang="en-US" altLang="ko-KR" dirty="0"/>
          </a:p>
          <a:p>
            <a:pPr algn="r"/>
            <a:r>
              <a:rPr lang="en-US" altLang="ko-KR" dirty="0"/>
              <a:t> 201701605 </a:t>
            </a:r>
            <a:r>
              <a:rPr lang="ko-KR" altLang="en-US" dirty="0"/>
              <a:t>허   율</a:t>
            </a:r>
            <a:endParaRPr lang="en-US" altLang="ko-KR" dirty="0"/>
          </a:p>
        </p:txBody>
      </p:sp>
      <p:pic>
        <p:nvPicPr>
          <p:cNvPr id="57" name="Picture 3" descr="그물망이 있는 추상적 배경">
            <a:extLst>
              <a:ext uri="{FF2B5EF4-FFF2-40B4-BE49-F238E27FC236}">
                <a16:creationId xmlns:a16="http://schemas.microsoft.com/office/drawing/2014/main" id="{937613AD-9A58-4280-8FAA-A555FC13F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3" b="54931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04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프로젝트 개요 및 개발 동기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58658-73DC-4826-8EBB-C8A1D1C152D5}"/>
              </a:ext>
            </a:extLst>
          </p:cNvPr>
          <p:cNvSpPr txBox="1"/>
          <p:nvPr/>
        </p:nvSpPr>
        <p:spPr>
          <a:xfrm>
            <a:off x="732516" y="2422120"/>
            <a:ext cx="4134559" cy="212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kern="0">
                <a:solidFill>
                  <a:srgbClr val="000000"/>
                </a:solidFill>
                <a:ea typeface="한양신명조"/>
              </a:rPr>
              <a:t>Let me bounce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>
                <a:solidFill>
                  <a:srgbClr val="000000"/>
                </a:solidFill>
                <a:ea typeface="한양신명조"/>
              </a:rPr>
              <a:t>Bounce ball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>
                <a:solidFill>
                  <a:srgbClr val="000000"/>
                </a:solidFill>
                <a:ea typeface="한양신명조"/>
              </a:rPr>
              <a:t>+ </a:t>
            </a:r>
            <a:r>
              <a:rPr lang="en-US" altLang="ko-KR" sz="2000" kern="0" spc="0">
                <a:solidFill>
                  <a:srgbClr val="000000"/>
                </a:solidFill>
                <a:effectLst/>
                <a:latin typeface="한양신명조"/>
              </a:rPr>
              <a:t>Android </a:t>
            </a:r>
            <a:r>
              <a:rPr lang="ko-KR" altLang="en-US" sz="2000" kern="0" spc="0">
                <a:solidFill>
                  <a:srgbClr val="000000"/>
                </a:solidFill>
                <a:effectLst/>
                <a:ea typeface="한양신명조"/>
              </a:rPr>
              <a:t>가속도계 기울기</a:t>
            </a:r>
            <a:endParaRPr lang="en-US" altLang="ko-KR" sz="2000" kern="0" spc="0">
              <a:solidFill>
                <a:srgbClr val="000000"/>
              </a:solidFill>
              <a:effectLst/>
              <a:ea typeface="한양신명조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>
                <a:solidFill>
                  <a:srgbClr val="000000"/>
                </a:solidFill>
                <a:ea typeface="한양신명조"/>
              </a:rPr>
              <a:t>+</a:t>
            </a:r>
            <a:r>
              <a:rPr lang="ko-KR" altLang="en-US" sz="2000" kern="0" spc="0">
                <a:solidFill>
                  <a:srgbClr val="000000"/>
                </a:solidFill>
                <a:effectLst/>
                <a:ea typeface="한양신명조"/>
              </a:rPr>
              <a:t> 협동모드</a:t>
            </a:r>
            <a:endParaRPr lang="ko-KR" altLang="en-US" sz="2000" kern="0" spc="0">
              <a:solidFill>
                <a:srgbClr val="000000"/>
              </a:solidFill>
              <a:effectLst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DFEAA6DE-C240-41FD-90C0-89278FFCF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011" y="1941397"/>
            <a:ext cx="6157697" cy="368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 dirty="0"/>
              <a:t>프로젝트 주요 특징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B80E4-D736-48BC-BF43-1B7846289C53}"/>
              </a:ext>
            </a:extLst>
          </p:cNvPr>
          <p:cNvSpPr txBox="1"/>
          <p:nvPr/>
        </p:nvSpPr>
        <p:spPr>
          <a:xfrm>
            <a:off x="650287" y="2079303"/>
            <a:ext cx="4345646" cy="31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두 유저의 공으로 협동하여 스테이지의 함정을 피해 문제를 풀어가는 게임이다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ea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핸드폰 기울기 이용</a:t>
            </a:r>
            <a:endParaRPr lang="en-US" altLang="ko-KR" kern="0" dirty="0">
              <a:solidFill>
                <a:srgbClr val="000000"/>
              </a:solidFill>
              <a:ea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-&gt; Android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가속도계 기울기 필요</a:t>
            </a:r>
            <a:endParaRPr lang="en-US" altLang="ko-KR" sz="1800" kern="0" spc="0" dirty="0">
              <a:solidFill>
                <a:srgbClr val="000000"/>
              </a:solidFill>
              <a:effectLst/>
              <a:ea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협동 모드 </a:t>
            </a:r>
            <a:endParaRPr lang="en-US" altLang="ko-KR" kern="0" dirty="0">
              <a:solidFill>
                <a:srgbClr val="000000"/>
              </a:solidFill>
              <a:ea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-&gt; photon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서버 활용</a:t>
            </a:r>
            <a:endParaRPr lang="en-US" altLang="ko-KR" sz="1800" kern="0" spc="0" dirty="0">
              <a:solidFill>
                <a:srgbClr val="000000"/>
              </a:solidFill>
              <a:effectLst/>
              <a:ea typeface="한양신명조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7D15FA-CFD9-4B5A-A22D-759380A04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011" y="1941397"/>
            <a:ext cx="6157697" cy="368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0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867" y="-363968"/>
            <a:ext cx="6911575" cy="2735992"/>
          </a:xfrm>
        </p:spPr>
        <p:txBody>
          <a:bodyPr anchor="ctr">
            <a:normAutofit/>
          </a:bodyPr>
          <a:lstStyle/>
          <a:p>
            <a:r>
              <a:rPr lang="ko-KR" altLang="en-US" sz="3000" dirty="0"/>
              <a:t>기존 계획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C81575A9-FBF2-4B15-8284-36499918F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1984"/>
              </p:ext>
            </p:extLst>
          </p:nvPr>
        </p:nvGraphicFramePr>
        <p:xfrm>
          <a:off x="758185" y="1517586"/>
          <a:ext cx="10125471" cy="498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694">
                  <a:extLst>
                    <a:ext uri="{9D8B030D-6E8A-4147-A177-3AD203B41FA5}">
                      <a16:colId xmlns:a16="http://schemas.microsoft.com/office/drawing/2014/main" val="3603638642"/>
                    </a:ext>
                  </a:extLst>
                </a:gridCol>
                <a:gridCol w="1408144">
                  <a:extLst>
                    <a:ext uri="{9D8B030D-6E8A-4147-A177-3AD203B41FA5}">
                      <a16:colId xmlns:a16="http://schemas.microsoft.com/office/drawing/2014/main" val="2544476014"/>
                    </a:ext>
                  </a:extLst>
                </a:gridCol>
                <a:gridCol w="1425745">
                  <a:extLst>
                    <a:ext uri="{9D8B030D-6E8A-4147-A177-3AD203B41FA5}">
                      <a16:colId xmlns:a16="http://schemas.microsoft.com/office/drawing/2014/main" val="2286000813"/>
                    </a:ext>
                  </a:extLst>
                </a:gridCol>
                <a:gridCol w="1267329">
                  <a:extLst>
                    <a:ext uri="{9D8B030D-6E8A-4147-A177-3AD203B41FA5}">
                      <a16:colId xmlns:a16="http://schemas.microsoft.com/office/drawing/2014/main" val="693829414"/>
                    </a:ext>
                  </a:extLst>
                </a:gridCol>
                <a:gridCol w="1346438">
                  <a:extLst>
                    <a:ext uri="{9D8B030D-6E8A-4147-A177-3AD203B41FA5}">
                      <a16:colId xmlns:a16="http://schemas.microsoft.com/office/drawing/2014/main" val="2288882259"/>
                    </a:ext>
                  </a:extLst>
                </a:gridCol>
                <a:gridCol w="1408144">
                  <a:extLst>
                    <a:ext uri="{9D8B030D-6E8A-4147-A177-3AD203B41FA5}">
                      <a16:colId xmlns:a16="http://schemas.microsoft.com/office/drawing/2014/main" val="1903202809"/>
                    </a:ext>
                  </a:extLst>
                </a:gridCol>
                <a:gridCol w="1341977">
                  <a:extLst>
                    <a:ext uri="{9D8B030D-6E8A-4147-A177-3AD203B41FA5}">
                      <a16:colId xmlns:a16="http://schemas.microsoft.com/office/drawing/2014/main" val="4254650076"/>
                    </a:ext>
                  </a:extLst>
                </a:gridCol>
              </a:tblGrid>
              <a:tr h="7118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571505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Unity </a:t>
                      </a:r>
                      <a:r>
                        <a:rPr lang="ko-KR" altLang="en-US"/>
                        <a:t>공부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4217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게임 베이스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69605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Android </a:t>
                      </a:r>
                      <a:r>
                        <a:rPr lang="ko-KR" altLang="en-US"/>
                        <a:t>기울기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91960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Photon </a:t>
                      </a:r>
                      <a:r>
                        <a:rPr lang="ko-KR" altLang="en-US"/>
                        <a:t>공부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62341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서버개발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32104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다양한 맵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808720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147EBE4-FF1F-4808-B9A6-19FCA5335E4D}"/>
              </a:ext>
            </a:extLst>
          </p:cNvPr>
          <p:cNvSpPr/>
          <p:nvPr/>
        </p:nvSpPr>
        <p:spPr>
          <a:xfrm>
            <a:off x="3125422" y="2343240"/>
            <a:ext cx="1944466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FABFB371-8A92-4072-B6B9-87ED296717E1}"/>
              </a:ext>
            </a:extLst>
          </p:cNvPr>
          <p:cNvSpPr/>
          <p:nvPr/>
        </p:nvSpPr>
        <p:spPr>
          <a:xfrm>
            <a:off x="3125422" y="3057831"/>
            <a:ext cx="1990292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252293B-C9CC-4989-8975-A502C2E0ABFE}"/>
              </a:ext>
            </a:extLst>
          </p:cNvPr>
          <p:cNvSpPr/>
          <p:nvPr/>
        </p:nvSpPr>
        <p:spPr>
          <a:xfrm>
            <a:off x="4376092" y="3800171"/>
            <a:ext cx="733405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DF0CC2B9-5C56-46F0-A4E6-355D0F5BBC00}"/>
              </a:ext>
            </a:extLst>
          </p:cNvPr>
          <p:cNvSpPr/>
          <p:nvPr/>
        </p:nvSpPr>
        <p:spPr>
          <a:xfrm>
            <a:off x="5783082" y="4485976"/>
            <a:ext cx="3253777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698194A-9B74-4DD0-88D5-426E4A0E046E}"/>
              </a:ext>
            </a:extLst>
          </p:cNvPr>
          <p:cNvSpPr/>
          <p:nvPr/>
        </p:nvSpPr>
        <p:spPr>
          <a:xfrm>
            <a:off x="5783081" y="5152307"/>
            <a:ext cx="3253777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CA96E373-A5EC-4DD8-A4A5-D3947FCF1700}"/>
              </a:ext>
            </a:extLst>
          </p:cNvPr>
          <p:cNvSpPr/>
          <p:nvPr/>
        </p:nvSpPr>
        <p:spPr>
          <a:xfrm>
            <a:off x="9772466" y="5915834"/>
            <a:ext cx="912527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8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886" y="-447415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 dirty="0"/>
              <a:t>방학동안 업데이트한 상황 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C81575A9-FBF2-4B15-8284-36499918F2D5}"/>
              </a:ext>
            </a:extLst>
          </p:cNvPr>
          <p:cNvGraphicFramePr>
            <a:graphicFrameLocks noGrp="1"/>
          </p:cNvGraphicFramePr>
          <p:nvPr/>
        </p:nvGraphicFramePr>
        <p:xfrm>
          <a:off x="758185" y="1517586"/>
          <a:ext cx="10125471" cy="498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694">
                  <a:extLst>
                    <a:ext uri="{9D8B030D-6E8A-4147-A177-3AD203B41FA5}">
                      <a16:colId xmlns:a16="http://schemas.microsoft.com/office/drawing/2014/main" val="3603638642"/>
                    </a:ext>
                  </a:extLst>
                </a:gridCol>
                <a:gridCol w="1408144">
                  <a:extLst>
                    <a:ext uri="{9D8B030D-6E8A-4147-A177-3AD203B41FA5}">
                      <a16:colId xmlns:a16="http://schemas.microsoft.com/office/drawing/2014/main" val="2544476014"/>
                    </a:ext>
                  </a:extLst>
                </a:gridCol>
                <a:gridCol w="1425745">
                  <a:extLst>
                    <a:ext uri="{9D8B030D-6E8A-4147-A177-3AD203B41FA5}">
                      <a16:colId xmlns:a16="http://schemas.microsoft.com/office/drawing/2014/main" val="2286000813"/>
                    </a:ext>
                  </a:extLst>
                </a:gridCol>
                <a:gridCol w="1267329">
                  <a:extLst>
                    <a:ext uri="{9D8B030D-6E8A-4147-A177-3AD203B41FA5}">
                      <a16:colId xmlns:a16="http://schemas.microsoft.com/office/drawing/2014/main" val="693829414"/>
                    </a:ext>
                  </a:extLst>
                </a:gridCol>
                <a:gridCol w="1346438">
                  <a:extLst>
                    <a:ext uri="{9D8B030D-6E8A-4147-A177-3AD203B41FA5}">
                      <a16:colId xmlns:a16="http://schemas.microsoft.com/office/drawing/2014/main" val="2288882259"/>
                    </a:ext>
                  </a:extLst>
                </a:gridCol>
                <a:gridCol w="1408144">
                  <a:extLst>
                    <a:ext uri="{9D8B030D-6E8A-4147-A177-3AD203B41FA5}">
                      <a16:colId xmlns:a16="http://schemas.microsoft.com/office/drawing/2014/main" val="1903202809"/>
                    </a:ext>
                  </a:extLst>
                </a:gridCol>
                <a:gridCol w="1341977">
                  <a:extLst>
                    <a:ext uri="{9D8B030D-6E8A-4147-A177-3AD203B41FA5}">
                      <a16:colId xmlns:a16="http://schemas.microsoft.com/office/drawing/2014/main" val="4254650076"/>
                    </a:ext>
                  </a:extLst>
                </a:gridCol>
              </a:tblGrid>
              <a:tr h="7118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571505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Unity </a:t>
                      </a:r>
                      <a:r>
                        <a:rPr lang="ko-KR" altLang="en-US" dirty="0"/>
                        <a:t>공부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4217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게임 베이스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69605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 </a:t>
                      </a:r>
                      <a:r>
                        <a:rPr lang="ko-KR" altLang="en-US" dirty="0"/>
                        <a:t>기울기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91960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Photon </a:t>
                      </a:r>
                      <a:r>
                        <a:rPr lang="ko-KR" altLang="en-US"/>
                        <a:t>공부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62341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서버개발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32104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다양한 맵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808720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147EBE4-FF1F-4808-B9A6-19FCA5335E4D}"/>
              </a:ext>
            </a:extLst>
          </p:cNvPr>
          <p:cNvSpPr/>
          <p:nvPr/>
        </p:nvSpPr>
        <p:spPr>
          <a:xfrm>
            <a:off x="3125421" y="2343240"/>
            <a:ext cx="3149543" cy="45514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FABFB371-8A92-4072-B6B9-87ED296717E1}"/>
              </a:ext>
            </a:extLst>
          </p:cNvPr>
          <p:cNvSpPr/>
          <p:nvPr/>
        </p:nvSpPr>
        <p:spPr>
          <a:xfrm>
            <a:off x="3125422" y="3057831"/>
            <a:ext cx="3149542" cy="45514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252293B-C9CC-4989-8975-A502C2E0ABFE}"/>
              </a:ext>
            </a:extLst>
          </p:cNvPr>
          <p:cNvSpPr/>
          <p:nvPr/>
        </p:nvSpPr>
        <p:spPr>
          <a:xfrm>
            <a:off x="4376091" y="3800171"/>
            <a:ext cx="3149541" cy="45514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DF0CC2B9-5C56-46F0-A4E6-355D0F5BBC00}"/>
              </a:ext>
            </a:extLst>
          </p:cNvPr>
          <p:cNvSpPr/>
          <p:nvPr/>
        </p:nvSpPr>
        <p:spPr>
          <a:xfrm>
            <a:off x="7315200" y="4485976"/>
            <a:ext cx="1721659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698194A-9B74-4DD0-88D5-426E4A0E046E}"/>
              </a:ext>
            </a:extLst>
          </p:cNvPr>
          <p:cNvSpPr/>
          <p:nvPr/>
        </p:nvSpPr>
        <p:spPr>
          <a:xfrm>
            <a:off x="7315199" y="5152307"/>
            <a:ext cx="1721659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CA96E373-A5EC-4DD8-A4A5-D3947FCF1700}"/>
              </a:ext>
            </a:extLst>
          </p:cNvPr>
          <p:cNvSpPr/>
          <p:nvPr/>
        </p:nvSpPr>
        <p:spPr>
          <a:xfrm>
            <a:off x="9772466" y="5915834"/>
            <a:ext cx="912527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6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팀원의 역할</a:t>
            </a:r>
            <a:endParaRPr lang="ko-KR" altLang="en-US" sz="3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DCC1FC-232A-4104-BF2C-B4C7B318D597}"/>
              </a:ext>
            </a:extLst>
          </p:cNvPr>
          <p:cNvSpPr txBox="1"/>
          <p:nvPr/>
        </p:nvSpPr>
        <p:spPr>
          <a:xfrm>
            <a:off x="1197187" y="1920895"/>
            <a:ext cx="55798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/>
              <a:t>임우성 </a:t>
            </a:r>
            <a:r>
              <a:rPr lang="en-US" altLang="ko-KR" sz="2300"/>
              <a:t>: </a:t>
            </a:r>
            <a:r>
              <a:rPr lang="ko-KR" altLang="en-US" sz="2300"/>
              <a:t> 게임 구현</a:t>
            </a:r>
            <a:r>
              <a:rPr lang="en-US" altLang="ko-KR" sz="2300"/>
              <a:t>, </a:t>
            </a:r>
            <a:r>
              <a:rPr lang="ko-KR" altLang="en-US" sz="2300"/>
              <a:t>다양한 맵 구현 </a:t>
            </a:r>
            <a:endParaRPr lang="en-US" altLang="ko-KR" sz="2300"/>
          </a:p>
          <a:p>
            <a:endParaRPr lang="en-US" altLang="ko-KR" sz="2300"/>
          </a:p>
          <a:p>
            <a:endParaRPr lang="en-US" altLang="ko-KR" sz="2300"/>
          </a:p>
          <a:p>
            <a:r>
              <a:rPr lang="ko-KR" altLang="en-US" sz="2300"/>
              <a:t>허   율  </a:t>
            </a:r>
            <a:r>
              <a:rPr lang="en-US" altLang="ko-KR" sz="2300"/>
              <a:t>:  </a:t>
            </a:r>
            <a:r>
              <a:rPr lang="ko-KR" altLang="en-US" sz="2300"/>
              <a:t>서버 개발</a:t>
            </a:r>
            <a:r>
              <a:rPr lang="en-US" altLang="ko-KR" sz="2300"/>
              <a:t>, </a:t>
            </a:r>
            <a:r>
              <a:rPr lang="ko-KR" altLang="en-US" sz="2300"/>
              <a:t>다양한 맵 구현</a:t>
            </a:r>
          </a:p>
        </p:txBody>
      </p:sp>
    </p:spTree>
    <p:extLst>
      <p:ext uri="{BB962C8B-B14F-4D97-AF65-F5344CB8AC3E}">
        <p14:creationId xmlns:p14="http://schemas.microsoft.com/office/powerpoint/2010/main" val="173859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현재 </a:t>
            </a:r>
            <a:r>
              <a:rPr lang="en-US" altLang="ko-KR" sz="3000"/>
              <a:t>GitHub </a:t>
            </a:r>
            <a:r>
              <a:rPr lang="ko-KR" altLang="en-US" sz="3000"/>
              <a:t>상황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E858F-27A9-463B-9328-9B24134F2A4D}"/>
              </a:ext>
            </a:extLst>
          </p:cNvPr>
          <p:cNvSpPr txBox="1"/>
          <p:nvPr/>
        </p:nvSpPr>
        <p:spPr>
          <a:xfrm>
            <a:off x="914400" y="1952365"/>
            <a:ext cx="423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https://github.com/HueYoul/hae-jo</a:t>
            </a:r>
            <a:endParaRPr lang="ko-KR" altLang="en-US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C408106-0E6A-4ADE-AA83-07164CD11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64" y="2545506"/>
            <a:ext cx="5472652" cy="379747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9749175-5803-461A-9CAD-6201938B6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25" y="1466058"/>
            <a:ext cx="4004763" cy="46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7236" y="1833738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감사합니다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2769726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0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146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Microsoft GothicNeo</vt:lpstr>
      <vt:lpstr>맑은 고딕</vt:lpstr>
      <vt:lpstr>한양신명조</vt:lpstr>
      <vt:lpstr>Arial</vt:lpstr>
      <vt:lpstr>Wingdings</vt:lpstr>
      <vt:lpstr>CosineVTI</vt:lpstr>
      <vt:lpstr>캡스톤 디자인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임우성</dc:creator>
  <cp:lastModifiedBy>3044</cp:lastModifiedBy>
  <cp:revision>20</cp:revision>
  <dcterms:created xsi:type="dcterms:W3CDTF">2021-10-09T11:48:31Z</dcterms:created>
  <dcterms:modified xsi:type="dcterms:W3CDTF">2022-03-09T15:50:29Z</dcterms:modified>
</cp:coreProperties>
</file>