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70" r:id="rId4"/>
    <p:sldId id="272" r:id="rId5"/>
    <p:sldId id="260" r:id="rId6"/>
    <p:sldId id="273" r:id="rId7"/>
    <p:sldId id="261" r:id="rId8"/>
    <p:sldId id="269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우성" initials="임" lastIdx="2" clrIdx="0">
    <p:extLst>
      <p:ext uri="{19B8F6BF-5375-455C-9EA6-DF929625EA0E}">
        <p15:presenceInfo xmlns:p15="http://schemas.microsoft.com/office/powerpoint/2012/main" userId="임우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00A7-4B32-4D35-87B6-13E0BC4D8883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323D2-CE76-4AC5-BB86-F7DE2E8C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9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6"/>
            <a:ext cx="4414178" cy="1615219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201701590 </a:t>
            </a:r>
            <a:r>
              <a:rPr lang="ko-KR" altLang="en-US" dirty="0"/>
              <a:t>임우성</a:t>
            </a:r>
            <a:endParaRPr lang="en-US" altLang="ko-KR" dirty="0"/>
          </a:p>
          <a:p>
            <a:pPr algn="r"/>
            <a:r>
              <a:rPr lang="en-US" altLang="ko-KR" dirty="0"/>
              <a:t> 201701605 </a:t>
            </a:r>
            <a:r>
              <a:rPr lang="ko-KR" altLang="en-US" dirty="0"/>
              <a:t>허   율</a:t>
            </a:r>
            <a:endParaRPr lang="en-US" altLang="ko-KR" dirty="0"/>
          </a:p>
        </p:txBody>
      </p:sp>
      <p:pic>
        <p:nvPicPr>
          <p:cNvPr id="57" name="Picture 3" descr="그물망이 있는 추상적 배경">
            <a:extLst>
              <a:ext uri="{FF2B5EF4-FFF2-40B4-BE49-F238E27FC236}">
                <a16:creationId xmlns:a16="http://schemas.microsoft.com/office/drawing/2014/main" id="{937613AD-9A58-4280-8FAA-A555FC13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3" b="5493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4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프로젝트 개요 및 목표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58658-73DC-4826-8EBB-C8A1D1C152D5}"/>
              </a:ext>
            </a:extLst>
          </p:cNvPr>
          <p:cNvSpPr txBox="1"/>
          <p:nvPr/>
        </p:nvSpPr>
        <p:spPr>
          <a:xfrm>
            <a:off x="732516" y="2422120"/>
            <a:ext cx="4134559" cy="212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>
                <a:solidFill>
                  <a:srgbClr val="000000"/>
                </a:solidFill>
                <a:ea typeface="한양신명조"/>
              </a:rPr>
              <a:t>Let me bounce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>
                <a:solidFill>
                  <a:srgbClr val="000000"/>
                </a:solidFill>
                <a:ea typeface="한양신명조"/>
              </a:rPr>
              <a:t>Bounce ball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>
                <a:solidFill>
                  <a:srgbClr val="000000"/>
                </a:solidFill>
                <a:ea typeface="한양신명조"/>
              </a:rPr>
              <a:t>+ </a:t>
            </a:r>
            <a:r>
              <a:rPr lang="en-US" altLang="ko-KR" sz="2000" kern="0" spc="0">
                <a:solidFill>
                  <a:srgbClr val="000000"/>
                </a:solidFill>
                <a:effectLst/>
                <a:latin typeface="한양신명조"/>
              </a:rPr>
              <a:t>Android </a:t>
            </a:r>
            <a:r>
              <a:rPr lang="ko-KR" altLang="en-US" sz="2000" kern="0" spc="0">
                <a:solidFill>
                  <a:srgbClr val="000000"/>
                </a:solidFill>
                <a:effectLst/>
                <a:ea typeface="한양신명조"/>
              </a:rPr>
              <a:t>가속도계 기울기</a:t>
            </a:r>
            <a:endParaRPr lang="en-US" altLang="ko-KR" sz="2000" kern="0" spc="0">
              <a:solidFill>
                <a:srgbClr val="000000"/>
              </a:solidFill>
              <a:effectLst/>
              <a:ea typeface="한양신명조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>
                <a:solidFill>
                  <a:srgbClr val="000000"/>
                </a:solidFill>
                <a:ea typeface="한양신명조"/>
              </a:rPr>
              <a:t>+</a:t>
            </a:r>
            <a:r>
              <a:rPr lang="ko-KR" altLang="en-US" sz="2000" kern="0" spc="0">
                <a:solidFill>
                  <a:srgbClr val="000000"/>
                </a:solidFill>
                <a:effectLst/>
                <a:ea typeface="한양신명조"/>
              </a:rPr>
              <a:t> 협동모드</a:t>
            </a:r>
            <a:endParaRPr lang="ko-KR" altLang="en-US" sz="2000" kern="0" spc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DFEAA6DE-C240-41FD-90C0-89278FFC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11" y="1941397"/>
            <a:ext cx="6157697" cy="36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Feedback</a:t>
            </a:r>
            <a:r>
              <a:rPr lang="ko-KR" altLang="en-US" sz="3000"/>
              <a:t> 및 개선사항</a:t>
            </a:r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CC1FC-232A-4104-BF2C-B4C7B318D597}"/>
              </a:ext>
            </a:extLst>
          </p:cNvPr>
          <p:cNvSpPr txBox="1"/>
          <p:nvPr/>
        </p:nvSpPr>
        <p:spPr>
          <a:xfrm>
            <a:off x="1197187" y="1920895"/>
            <a:ext cx="725891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1.</a:t>
            </a:r>
            <a:r>
              <a:rPr lang="ko-KR" altLang="en-US" sz="2300" dirty="0"/>
              <a:t>타이머를 구현해야 한다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2.</a:t>
            </a:r>
            <a:r>
              <a:rPr lang="ko-KR" altLang="en-US" sz="2300" dirty="0"/>
              <a:t>게임 베이스에 구현한 것들을 서버에 구현해야 한다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3.PC</a:t>
            </a:r>
            <a:r>
              <a:rPr lang="ko-KR" altLang="en-US" sz="2300" dirty="0"/>
              <a:t>의 키보드를 통한 조작과 핸드폰의 기울기를 통한 조작</a:t>
            </a:r>
            <a:r>
              <a:rPr lang="en-US" altLang="ko-KR" sz="2300" dirty="0"/>
              <a:t>-&gt; </a:t>
            </a:r>
            <a:r>
              <a:rPr lang="ko-KR" altLang="en-US" sz="2300" dirty="0"/>
              <a:t>중력이 다름</a:t>
            </a:r>
            <a:endParaRPr lang="en-US" altLang="ko-KR" sz="2300" dirty="0"/>
          </a:p>
          <a:p>
            <a:endParaRPr lang="en-US" altLang="ko-KR" sz="2300" dirty="0"/>
          </a:p>
          <a:p>
            <a:endParaRPr lang="en-US" altLang="ko-KR" sz="2300" dirty="0"/>
          </a:p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1004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Feedback</a:t>
            </a:r>
            <a:r>
              <a:rPr lang="ko-KR" altLang="en-US" sz="3000"/>
              <a:t> 및 개선사항</a:t>
            </a:r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CC1FC-232A-4104-BF2C-B4C7B318D597}"/>
              </a:ext>
            </a:extLst>
          </p:cNvPr>
          <p:cNvSpPr txBox="1"/>
          <p:nvPr/>
        </p:nvSpPr>
        <p:spPr>
          <a:xfrm>
            <a:off x="995392" y="1593397"/>
            <a:ext cx="55798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1.</a:t>
            </a:r>
            <a:r>
              <a:rPr lang="ko-KR" altLang="en-US" sz="2300" dirty="0"/>
              <a:t>타이머를 구현해야 한다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r>
              <a:rPr lang="en-US" altLang="ko-KR" sz="2300" dirty="0"/>
              <a:t>-&gt; </a:t>
            </a:r>
            <a:r>
              <a:rPr lang="ko-KR" altLang="en-US" sz="2300" dirty="0"/>
              <a:t>서버에서 구현했을 때 두 플레이어의 시간이 각각 다른 것을 확인</a:t>
            </a:r>
            <a:endParaRPr lang="en-US" altLang="ko-KR" sz="2300" dirty="0"/>
          </a:p>
          <a:p>
            <a:endParaRPr lang="en-US" altLang="ko-KR" sz="2300" dirty="0"/>
          </a:p>
          <a:p>
            <a:endParaRPr lang="ko-KR" altLang="en-US" sz="2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693FB-89E4-4A0A-8E4D-2575FA41E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7" y="4012383"/>
            <a:ext cx="5172594" cy="2504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DD0260-2BD1-49C6-92DD-4895906E1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36" y="4012383"/>
            <a:ext cx="5172593" cy="2504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E8A537-4FB5-4682-B2AE-774BDFF4570B}"/>
              </a:ext>
            </a:extLst>
          </p:cNvPr>
          <p:cNvSpPr txBox="1"/>
          <p:nvPr/>
        </p:nvSpPr>
        <p:spPr>
          <a:xfrm>
            <a:off x="2365393" y="3570449"/>
            <a:ext cx="250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베이스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B5857-83DC-4911-82E3-601A34316059}"/>
              </a:ext>
            </a:extLst>
          </p:cNvPr>
          <p:cNvSpPr txBox="1"/>
          <p:nvPr/>
        </p:nvSpPr>
        <p:spPr>
          <a:xfrm>
            <a:off x="8690801" y="3608654"/>
            <a:ext cx="250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15708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Feedback</a:t>
            </a:r>
            <a:r>
              <a:rPr lang="ko-KR" altLang="en-US" sz="3000"/>
              <a:t> 및 개선사항</a:t>
            </a:r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CC1FC-232A-4104-BF2C-B4C7B318D597}"/>
              </a:ext>
            </a:extLst>
          </p:cNvPr>
          <p:cNvSpPr txBox="1"/>
          <p:nvPr/>
        </p:nvSpPr>
        <p:spPr>
          <a:xfrm>
            <a:off x="988999" y="1613540"/>
            <a:ext cx="66874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2.</a:t>
            </a:r>
            <a:r>
              <a:rPr lang="ko-KR" altLang="en-US" sz="2300" dirty="0"/>
              <a:t>게임 베이스에 구현한 것들을 서버에 구현해야 한다</a:t>
            </a:r>
            <a:r>
              <a:rPr lang="en-US" altLang="ko-KR" sz="23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4CDF3-3548-436C-BE29-109F95160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" y="3132918"/>
            <a:ext cx="5715000" cy="2981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AC1FA9-6ED6-4EC9-955C-ACA6050ED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08" y="3132917"/>
            <a:ext cx="5775960" cy="30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9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Feedback</a:t>
            </a:r>
            <a:r>
              <a:rPr lang="ko-KR" altLang="en-US" sz="3000"/>
              <a:t> 및 개선사항</a:t>
            </a:r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CC1FC-232A-4104-BF2C-B4C7B318D597}"/>
              </a:ext>
            </a:extLst>
          </p:cNvPr>
          <p:cNvSpPr txBox="1"/>
          <p:nvPr/>
        </p:nvSpPr>
        <p:spPr>
          <a:xfrm>
            <a:off x="988999" y="1613540"/>
            <a:ext cx="66874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3.PC</a:t>
            </a:r>
            <a:r>
              <a:rPr lang="ko-KR" altLang="en-US" sz="2300" dirty="0"/>
              <a:t>의 키보드를 통한 조작과 핸드폰의 기울기를 통한 조작</a:t>
            </a:r>
            <a:r>
              <a:rPr lang="en-US" altLang="ko-KR" sz="2300" dirty="0"/>
              <a:t>-&gt; </a:t>
            </a:r>
            <a:r>
              <a:rPr lang="ko-KR" altLang="en-US" sz="2300" dirty="0"/>
              <a:t>중력이 다름</a:t>
            </a:r>
            <a:endParaRPr lang="en-US" altLang="ko-KR" sz="2300" dirty="0"/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4194E3FB-7A49-44BF-BFCE-4B3C2ABA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1" y="2909522"/>
            <a:ext cx="6617677" cy="37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9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현재 진행상황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023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 dirty="0"/>
              <a:t>각 팀원이 업데이트 한 부분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E858F-27A9-463B-9328-9B24134F2A4D}"/>
              </a:ext>
            </a:extLst>
          </p:cNvPr>
          <p:cNvSpPr txBox="1"/>
          <p:nvPr/>
        </p:nvSpPr>
        <p:spPr>
          <a:xfrm>
            <a:off x="581558" y="2027649"/>
            <a:ext cx="6414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201701590 </a:t>
            </a:r>
            <a:r>
              <a:rPr lang="ko-KR" altLang="en-US" dirty="0" err="1"/>
              <a:t>임우성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타이머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201701605 </a:t>
            </a:r>
            <a:r>
              <a:rPr lang="ko-KR" altLang="en-US" dirty="0"/>
              <a:t>허   율 </a:t>
            </a:r>
            <a:r>
              <a:rPr lang="en-US" altLang="ko-KR" dirty="0"/>
              <a:t>: </a:t>
            </a:r>
            <a:r>
              <a:rPr lang="ko-KR" altLang="en-US" dirty="0"/>
              <a:t>게임 베이스에 구현한 것들을 서버에 구현</a:t>
            </a:r>
          </a:p>
        </p:txBody>
      </p:sp>
    </p:spTree>
    <p:extLst>
      <p:ext uri="{BB962C8B-B14F-4D97-AF65-F5344CB8AC3E}">
        <p14:creationId xmlns:p14="http://schemas.microsoft.com/office/powerpoint/2010/main" val="99034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236" y="1833738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감사합니다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2769726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137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Microsoft GothicNeo</vt:lpstr>
      <vt:lpstr>맑은 고딕</vt:lpstr>
      <vt:lpstr>한양신명조</vt:lpstr>
      <vt:lpstr>Arial</vt:lpstr>
      <vt:lpstr>Wingdings</vt:lpstr>
      <vt:lpstr>CosineVTI</vt:lpstr>
      <vt:lpstr>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임우성</dc:creator>
  <cp:lastModifiedBy>3044</cp:lastModifiedBy>
  <cp:revision>27</cp:revision>
  <dcterms:created xsi:type="dcterms:W3CDTF">2021-10-09T11:48:31Z</dcterms:created>
  <dcterms:modified xsi:type="dcterms:W3CDTF">2022-04-21T05:46:04Z</dcterms:modified>
</cp:coreProperties>
</file>