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7" r:id="rId2"/>
    <p:sldId id="264" r:id="rId3"/>
    <p:sldId id="262" r:id="rId4"/>
    <p:sldId id="261" r:id="rId5"/>
    <p:sldId id="260" r:id="rId6"/>
    <p:sldId id="263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우성" initials="임" lastIdx="1" clrIdx="0">
    <p:extLst>
      <p:ext uri="{19B8F6BF-5375-455C-9EA6-DF929625EA0E}">
        <p15:presenceInfo xmlns:p15="http://schemas.microsoft.com/office/powerpoint/2012/main" userId="임우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2T22:11:32.13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14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0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0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8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2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6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4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5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0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41" r:id="rId4"/>
    <p:sldLayoutId id="2147483742" r:id="rId5"/>
    <p:sldLayoutId id="2147483747" r:id="rId6"/>
    <p:sldLayoutId id="2147483743" r:id="rId7"/>
    <p:sldLayoutId id="2147483744" r:id="rId8"/>
    <p:sldLayoutId id="2147483745" r:id="rId9"/>
    <p:sldLayoutId id="2147483746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8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2100" b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180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F45F8234-3080-4C07-B575-B7954102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3" descr="그물망이 있는 추상적 배경">
            <a:extLst>
              <a:ext uri="{FF2B5EF4-FFF2-40B4-BE49-F238E27FC236}">
                <a16:creationId xmlns:a16="http://schemas.microsoft.com/office/drawing/2014/main" id="{937613AD-9A58-4280-8FAA-A555FC13F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B0E0466-9F2F-4C27-AE6F-953F891B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554430" y="1148464"/>
            <a:ext cx="4637567" cy="50191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D3D1EA-CE17-479F-AD00-C79DEB7B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7352" y="1479340"/>
            <a:ext cx="3351729" cy="3015280"/>
          </a:xfrm>
        </p:spPr>
        <p:txBody>
          <a:bodyPr anchor="b">
            <a:normAutofit/>
          </a:bodyPr>
          <a:lstStyle/>
          <a:p>
            <a:r>
              <a:rPr lang="ko-KR" altLang="en-US" sz="3600"/>
              <a:t>캡스톤 디자인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7352" y="4500438"/>
            <a:ext cx="3351729" cy="1482698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1700"/>
              <a:t>팀명 </a:t>
            </a:r>
            <a:r>
              <a:rPr lang="en-US" altLang="ko-KR" sz="1700"/>
              <a:t>: </a:t>
            </a:r>
            <a:r>
              <a:rPr lang="ko-KR" altLang="en-US" sz="1700"/>
              <a:t>해조</a:t>
            </a:r>
            <a:endParaRPr lang="en-US" altLang="ko-KR" sz="1700"/>
          </a:p>
          <a:p>
            <a:pPr>
              <a:lnSpc>
                <a:spcPct val="140000"/>
              </a:lnSpc>
            </a:pPr>
            <a:r>
              <a:rPr lang="ko-KR" altLang="en-US" sz="1700"/>
              <a:t>팀원 </a:t>
            </a:r>
            <a:r>
              <a:rPr lang="en-US" altLang="ko-KR" sz="1700"/>
              <a:t>: 201701590 </a:t>
            </a:r>
            <a:r>
              <a:rPr lang="ko-KR" altLang="en-US" sz="1700"/>
              <a:t>임우성</a:t>
            </a:r>
            <a:endParaRPr lang="en-US" altLang="ko-KR" sz="1700"/>
          </a:p>
          <a:p>
            <a:pPr>
              <a:lnSpc>
                <a:spcPct val="140000"/>
              </a:lnSpc>
            </a:pPr>
            <a:r>
              <a:rPr lang="en-US" altLang="ko-KR" sz="1700"/>
              <a:t> 201701605 </a:t>
            </a:r>
            <a:r>
              <a:rPr lang="ko-KR" altLang="en-US" sz="1700"/>
              <a:t>허   율</a:t>
            </a:r>
            <a:endParaRPr lang="en-US" altLang="ko-KR" sz="17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2DCBC-B44F-4E3C-871F-87CC2B8BD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5"/>
            <a:ext cx="6858002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3065B8-2E07-4810-B74C-42FD04091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1084456"/>
            <a:ext cx="463600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D529F17-FB87-4ECB-9485-C58500A1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6109423"/>
            <a:ext cx="463600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4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3D1EA-CE17-479F-AD00-C79DEB7B9A3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968750"/>
            <a:ext cx="10791825" cy="21717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-322263"/>
            <a:ext cx="4641850" cy="2735263"/>
          </a:xfrm>
        </p:spPr>
        <p:txBody>
          <a:bodyPr anchor="ctr">
            <a:normAutofit/>
          </a:bodyPr>
          <a:lstStyle/>
          <a:p>
            <a:r>
              <a:rPr lang="ko-KR" altLang="en-US" sz="3600" dirty="0"/>
              <a:t>주제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00143-4A4A-4A95-8D05-66B5D4391CE4}"/>
              </a:ext>
            </a:extLst>
          </p:cNvPr>
          <p:cNvSpPr txBox="1"/>
          <p:nvPr/>
        </p:nvSpPr>
        <p:spPr>
          <a:xfrm>
            <a:off x="209145" y="1779333"/>
            <a:ext cx="610717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400" dirty="0"/>
              <a:t>기울기를 이용한 공 튀기기 게임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핸드폰의 기울기 활용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협동 </a:t>
            </a:r>
            <a:r>
              <a:rPr lang="en-US" altLang="ko-KR" sz="2400" dirty="0"/>
              <a:t>2</a:t>
            </a:r>
            <a:r>
              <a:rPr lang="ko-KR" altLang="en-US" sz="2400" dirty="0"/>
              <a:t>인 플레이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0D675B-C135-4256-839B-1EA7E76C0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08" y="1134678"/>
            <a:ext cx="6695895" cy="376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1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3D1EA-CE17-479F-AD00-C79DEB7B9A3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968750"/>
            <a:ext cx="10791825" cy="21717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-322263"/>
            <a:ext cx="4641850" cy="2735263"/>
          </a:xfrm>
        </p:spPr>
        <p:txBody>
          <a:bodyPr anchor="ctr">
            <a:normAutofit/>
          </a:bodyPr>
          <a:lstStyle/>
          <a:p>
            <a:r>
              <a:rPr lang="ko-KR" altLang="en-US" sz="3600" dirty="0"/>
              <a:t>비슷한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00143-4A4A-4A95-8D05-66B5D4391CE4}"/>
              </a:ext>
            </a:extLst>
          </p:cNvPr>
          <p:cNvSpPr txBox="1"/>
          <p:nvPr/>
        </p:nvSpPr>
        <p:spPr>
          <a:xfrm>
            <a:off x="209145" y="1720840"/>
            <a:ext cx="69869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bounce ball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화면의 좌우를 터치하여 이동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장애물을 피해 모든 별을 먹으면 클리어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9" name="그림 8" descr="실내, 변기이(가) 표시된 사진&#10;&#10;자동 생성된 설명">
            <a:extLst>
              <a:ext uri="{FF2B5EF4-FFF2-40B4-BE49-F238E27FC236}">
                <a16:creationId xmlns:a16="http://schemas.microsoft.com/office/drawing/2014/main" id="{0DE5FB76-1ABB-40BB-A0CE-D98E3F634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73" y="1310847"/>
            <a:ext cx="6275230" cy="3760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C22C43-F54B-4FA8-8ACD-82F85E341143}"/>
              </a:ext>
            </a:extLst>
          </p:cNvPr>
          <p:cNvSpPr txBox="1"/>
          <p:nvPr/>
        </p:nvSpPr>
        <p:spPr>
          <a:xfrm>
            <a:off x="209145" y="6140450"/>
            <a:ext cx="1009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https://play.google.com/store/apps/details?id=com.raongames.bouneball&amp;hl=ko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51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3D1EA-CE17-479F-AD00-C79DEB7B9A3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968750"/>
            <a:ext cx="10791825" cy="21717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-322263"/>
            <a:ext cx="4641850" cy="2735263"/>
          </a:xfrm>
        </p:spPr>
        <p:txBody>
          <a:bodyPr anchor="ctr">
            <a:normAutofit/>
          </a:bodyPr>
          <a:lstStyle/>
          <a:p>
            <a:r>
              <a:rPr lang="ko-KR" altLang="en-US" sz="3600" dirty="0"/>
              <a:t>비슷한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00143-4A4A-4A95-8D05-66B5D4391CE4}"/>
              </a:ext>
            </a:extLst>
          </p:cNvPr>
          <p:cNvSpPr txBox="1"/>
          <p:nvPr/>
        </p:nvSpPr>
        <p:spPr>
          <a:xfrm>
            <a:off x="209145" y="1720840"/>
            <a:ext cx="69869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Rolling ball 3D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기울기를 이용한 조작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9" name="그림 8" descr="텍스트, 기타이(가) 표시된 사진&#10;&#10;자동 생성된 설명">
            <a:extLst>
              <a:ext uri="{FF2B5EF4-FFF2-40B4-BE49-F238E27FC236}">
                <a16:creationId xmlns:a16="http://schemas.microsoft.com/office/drawing/2014/main" id="{36AD5857-483C-44B2-9DAC-7B9D9B6FA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9" y="922049"/>
            <a:ext cx="6681722" cy="3760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D35AF5-670D-4027-B41D-1F23D9F2E41D}"/>
              </a:ext>
            </a:extLst>
          </p:cNvPr>
          <p:cNvSpPr txBox="1"/>
          <p:nvPr/>
        </p:nvSpPr>
        <p:spPr>
          <a:xfrm>
            <a:off x="209145" y="5861785"/>
            <a:ext cx="11177541" cy="37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https://play.google.com/store/apps/details?id=com.addpgames.rollingball3d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44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3D1EA-CE17-479F-AD00-C79DEB7B9A3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968750"/>
            <a:ext cx="10791825" cy="21717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-322263"/>
            <a:ext cx="4641850" cy="2735263"/>
          </a:xfrm>
        </p:spPr>
        <p:txBody>
          <a:bodyPr anchor="ctr">
            <a:normAutofit/>
          </a:bodyPr>
          <a:lstStyle/>
          <a:p>
            <a:r>
              <a:rPr lang="ko-KR" altLang="en-US" sz="3600" dirty="0"/>
              <a:t>비슷한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00143-4A4A-4A95-8D05-66B5D4391CE4}"/>
              </a:ext>
            </a:extLst>
          </p:cNvPr>
          <p:cNvSpPr txBox="1"/>
          <p:nvPr/>
        </p:nvSpPr>
        <p:spPr>
          <a:xfrm>
            <a:off x="209145" y="1720840"/>
            <a:ext cx="69869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super bunny man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인</a:t>
            </a:r>
            <a:r>
              <a:rPr lang="en-US" altLang="ko-KR" sz="2400" dirty="0"/>
              <a:t> </a:t>
            </a:r>
            <a:r>
              <a:rPr lang="ko-KR" altLang="en-US" sz="2400" dirty="0"/>
              <a:t>협동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목적지 도달 </a:t>
            </a:r>
            <a:r>
              <a:rPr lang="en-US" altLang="ko-KR" sz="2400" dirty="0"/>
              <a:t>-&gt; </a:t>
            </a:r>
            <a:r>
              <a:rPr lang="ko-KR" altLang="en-US" sz="2400" dirty="0"/>
              <a:t>클리어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76580A-0E48-45CC-ACA3-ABDDB1CC0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50" y="610359"/>
            <a:ext cx="7110786" cy="4444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C66B9-6FA0-4552-9196-0336EBFCEE71}"/>
              </a:ext>
            </a:extLst>
          </p:cNvPr>
          <p:cNvSpPr txBox="1"/>
          <p:nvPr/>
        </p:nvSpPr>
        <p:spPr>
          <a:xfrm>
            <a:off x="209145" y="5669280"/>
            <a:ext cx="1154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https://store.steampowered.com/app/673750/Super_Bunny_Man/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69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3D1EA-CE17-479F-AD00-C79DEB7B9A3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968750"/>
            <a:ext cx="10791825" cy="21717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-322263"/>
            <a:ext cx="4641850" cy="2735263"/>
          </a:xfrm>
        </p:spPr>
        <p:txBody>
          <a:bodyPr anchor="ctr">
            <a:normAutofit/>
          </a:bodyPr>
          <a:lstStyle/>
          <a:p>
            <a:r>
              <a:rPr lang="ko-KR" altLang="en-US" sz="3600" dirty="0"/>
              <a:t>차별성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00143-4A4A-4A95-8D05-66B5D4391CE4}"/>
              </a:ext>
            </a:extLst>
          </p:cNvPr>
          <p:cNvSpPr txBox="1"/>
          <p:nvPr/>
        </p:nvSpPr>
        <p:spPr>
          <a:xfrm>
            <a:off x="617838" y="1398013"/>
            <a:ext cx="61071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Bounce ball – </a:t>
            </a:r>
            <a:r>
              <a:rPr lang="ko-KR" altLang="en-US" sz="2400" dirty="0"/>
              <a:t>게임성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Rolling ball 3D – </a:t>
            </a:r>
            <a:r>
              <a:rPr lang="ko-KR" altLang="en-US" sz="2400" dirty="0"/>
              <a:t>핸드폰 기울기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Super bunny man – 2</a:t>
            </a:r>
            <a:r>
              <a:rPr lang="ko-KR" altLang="en-US" sz="2400" dirty="0"/>
              <a:t>인 협동</a:t>
            </a:r>
            <a:endParaRPr lang="en-US" altLang="ko-KR" sz="2400" dirty="0"/>
          </a:p>
          <a:p>
            <a:r>
              <a:rPr lang="en-US" altLang="ko-KR" sz="2400" dirty="0"/>
              <a:t>             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핸드폰의 기울기를 활용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협동이 가능한 </a:t>
            </a:r>
            <a:r>
              <a:rPr lang="en-US" altLang="ko-KR" sz="2400" dirty="0"/>
              <a:t>2D</a:t>
            </a:r>
            <a:r>
              <a:rPr lang="ko-KR" altLang="en-US" sz="2400" dirty="0"/>
              <a:t> 공 튀기기 게임</a:t>
            </a:r>
            <a:endParaRPr lang="en-US" altLang="ko-KR" sz="2400" dirty="0"/>
          </a:p>
          <a:p>
            <a:r>
              <a:rPr lang="ko-KR" altLang="en-US" sz="2400" dirty="0"/>
              <a:t> </a:t>
            </a:r>
            <a:endParaRPr lang="en-US" altLang="ko-KR" sz="2400" dirty="0"/>
          </a:p>
        </p:txBody>
      </p:sp>
      <p:pic>
        <p:nvPicPr>
          <p:cNvPr id="5" name="그림 4" descr="벽, 사람이(가) 표시된 사진&#10;&#10;자동 생성된 설명">
            <a:extLst>
              <a:ext uri="{FF2B5EF4-FFF2-40B4-BE49-F238E27FC236}">
                <a16:creationId xmlns:a16="http://schemas.microsoft.com/office/drawing/2014/main" id="{24302558-22CE-43B8-BB69-F2DA9461F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12" y="750202"/>
            <a:ext cx="5962650" cy="4331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E6DD78-3D0C-4E50-BB5D-A3ABE21BB2E4}"/>
              </a:ext>
            </a:extLst>
          </p:cNvPr>
          <p:cNvSpPr txBox="1"/>
          <p:nvPr/>
        </p:nvSpPr>
        <p:spPr>
          <a:xfrm>
            <a:off x="0" y="5416560"/>
            <a:ext cx="1135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https://kr.freepik.com/free-photo/excited-playful-enthusiastic-girl-tilting-sideways-playing-awesome-interesting-smartphone-game-car-racing-smiling-determined-focuse-gaming-hold-mobile-phone-horizontal-tap-display-yellow-background_16796012.htm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632E7E6-AD0E-4D40-B898-995655D09F63}"/>
              </a:ext>
            </a:extLst>
          </p:cNvPr>
          <p:cNvSpPr/>
          <p:nvPr/>
        </p:nvSpPr>
        <p:spPr>
          <a:xfrm>
            <a:off x="2415942" y="3349592"/>
            <a:ext cx="606392" cy="511218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3D1EA-CE17-479F-AD00-C79DEB7B9A3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968750"/>
            <a:ext cx="10791825" cy="21717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-322263"/>
            <a:ext cx="4641850" cy="2735263"/>
          </a:xfrm>
        </p:spPr>
        <p:txBody>
          <a:bodyPr anchor="ctr">
            <a:normAutofit/>
          </a:bodyPr>
          <a:lstStyle/>
          <a:p>
            <a:r>
              <a:rPr lang="ko-KR" altLang="en-US" sz="3600" dirty="0"/>
              <a:t>역할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00143-4A4A-4A95-8D05-66B5D4391CE4}"/>
              </a:ext>
            </a:extLst>
          </p:cNvPr>
          <p:cNvSpPr txBox="1"/>
          <p:nvPr/>
        </p:nvSpPr>
        <p:spPr>
          <a:xfrm>
            <a:off x="209145" y="1766669"/>
            <a:ext cx="6107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201701590</a:t>
            </a:r>
            <a:r>
              <a:rPr lang="ko-KR" altLang="en-US" dirty="0"/>
              <a:t> 임우성 </a:t>
            </a:r>
            <a:r>
              <a:rPr lang="en-US" altLang="ko-KR" dirty="0"/>
              <a:t>: </a:t>
            </a:r>
            <a:r>
              <a:rPr lang="ko-KR" altLang="en-US" dirty="0"/>
              <a:t>게임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201701605 </a:t>
            </a:r>
            <a:r>
              <a:rPr lang="ko-KR" altLang="en-US" dirty="0"/>
              <a:t>허    율</a:t>
            </a:r>
            <a:r>
              <a:rPr lang="en-US" altLang="ko-KR" dirty="0"/>
              <a:t> : </a:t>
            </a:r>
            <a:r>
              <a:rPr lang="ko-KR" altLang="en-US" dirty="0"/>
              <a:t>네트워크 구축</a:t>
            </a:r>
          </a:p>
        </p:txBody>
      </p:sp>
    </p:spTree>
    <p:extLst>
      <p:ext uri="{BB962C8B-B14F-4D97-AF65-F5344CB8AC3E}">
        <p14:creationId xmlns:p14="http://schemas.microsoft.com/office/powerpoint/2010/main" val="157977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5E8"/>
      </a:lt2>
      <a:accent1>
        <a:srgbClr val="C38D4D"/>
      </a:accent1>
      <a:accent2>
        <a:srgbClr val="B14A3B"/>
      </a:accent2>
      <a:accent3>
        <a:srgbClr val="C34D6F"/>
      </a:accent3>
      <a:accent4>
        <a:srgbClr val="B13B8F"/>
      </a:accent4>
      <a:accent5>
        <a:srgbClr val="B44DC3"/>
      </a:accent5>
      <a:accent6>
        <a:srgbClr val="713BB1"/>
      </a:accent6>
      <a:hlink>
        <a:srgbClr val="BF3FB9"/>
      </a:hlink>
      <a:folHlink>
        <a:srgbClr val="7F7F7F"/>
      </a:folHlink>
    </a:clrScheme>
    <a:fontScheme name="Custom 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195</Words>
  <Application>Microsoft Office PowerPoint</Application>
  <PresentationFormat>와이드스크린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Microsoft GothicNeo</vt:lpstr>
      <vt:lpstr>Corbel</vt:lpstr>
      <vt:lpstr>ShojiVTI</vt:lpstr>
      <vt:lpstr>캡스톤 디자인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임우성</dc:creator>
  <cp:lastModifiedBy>임우성</cp:lastModifiedBy>
  <cp:revision>3</cp:revision>
  <dcterms:created xsi:type="dcterms:W3CDTF">2021-11-02T12:16:57Z</dcterms:created>
  <dcterms:modified xsi:type="dcterms:W3CDTF">2021-11-04T01:22:01Z</dcterms:modified>
</cp:coreProperties>
</file>