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49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5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4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16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2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44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3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9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0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63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C90F-E147-4678-BB3A-D87958985509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A61-041D-49D8-BB3A-F1156D6F2F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9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08" r="99385">
                        <a14:foregroundMark x1="27846" y1="62750" x2="27846" y2="62750"/>
                        <a14:foregroundMark x1="26769" y1="28750" x2="26769" y2="28750"/>
                        <a14:foregroundMark x1="36615" y1="82000" x2="36615" y2="82000"/>
                        <a14:foregroundMark x1="11231" y1="82500" x2="11231" y2="82500"/>
                        <a14:foregroundMark x1="12154" y1="57000" x2="12154" y2="57000"/>
                        <a14:foregroundMark x1="18769" y1="67000" x2="18769" y2="67000"/>
                        <a14:foregroundMark x1="18000" y1="57750" x2="26000" y2="64250"/>
                        <a14:foregroundMark x1="3231" y1="60750" x2="6769" y2="67000"/>
                        <a14:foregroundMark x1="3231" y1="57750" x2="3231" y2="57750"/>
                        <a14:foregroundMark x1="22000" y1="30750" x2="31385" y2="36750"/>
                        <a14:foregroundMark x1="20154" y1="33250" x2="2615" y2="52500"/>
                        <a14:foregroundMark x1="11077" y1="76750" x2="12462" y2="81250"/>
                        <a14:foregroundMark x1="1385" y1="44500" x2="5385" y2="49000"/>
                        <a14:foregroundMark x1="4000" y1="63000" x2="11538" y2="75000"/>
                        <a14:foregroundMark x1="4000" y1="67750" x2="7538" y2="74500"/>
                        <a14:foregroundMark x1="35846" y1="80250" x2="34923" y2="67000"/>
                        <a14:foregroundMark x1="58154" y1="43250" x2="69385" y2="65250"/>
                        <a14:foregroundMark x1="56769" y1="60500" x2="66615" y2="76500"/>
                        <a14:foregroundMark x1="53692" y1="75250" x2="53692" y2="75250"/>
                        <a14:foregroundMark x1="54923" y1="80250" x2="54923" y2="8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40656"/>
            <a:ext cx="3671689" cy="225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Triángulo isósceles"/>
          <p:cNvSpPr/>
          <p:nvPr/>
        </p:nvSpPr>
        <p:spPr>
          <a:xfrm rot="10800000">
            <a:off x="0" y="0"/>
            <a:ext cx="9135818" cy="6164228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Triángulo isósceles"/>
          <p:cNvSpPr/>
          <p:nvPr/>
        </p:nvSpPr>
        <p:spPr>
          <a:xfrm rot="10800000">
            <a:off x="0" y="-11331"/>
            <a:ext cx="9144000" cy="5946919"/>
          </a:xfrm>
          <a:prstGeom prst="triangle">
            <a:avLst>
              <a:gd name="adj" fmla="val 0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C:\Users\pao_r_000\Pictures\info\1200px-Coat_of_arms_of_Chihuahua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-11329"/>
            <a:ext cx="1624828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o_r_000\Pictures\tarahu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72" b="89974" l="2928" r="30307">
                        <a14:backgroundMark x1="11127" y1="47396" x2="11127" y2="47396"/>
                        <a14:backgroundMark x1="19839" y1="66927" x2="19839" y2="66927"/>
                        <a14:backgroundMark x1="26281" y1="45703" x2="26281" y2="4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806"/>
          <a:stretch/>
        </p:blipFill>
        <p:spPr bwMode="auto">
          <a:xfrm>
            <a:off x="-324544" y="123559"/>
            <a:ext cx="196428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o_r_000\Pictures\tarahu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84766" l="76501" r="97511">
                        <a14:backgroundMark x1="92679" y1="43620" x2="92679" y2="43620"/>
                        <a14:backgroundMark x1="82138" y1="45964" x2="82138" y2="45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94" b="15815"/>
          <a:stretch/>
        </p:blipFill>
        <p:spPr bwMode="auto">
          <a:xfrm>
            <a:off x="7398061" y="90381"/>
            <a:ext cx="1548678" cy="30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547664" y="1539944"/>
            <a:ext cx="66247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 smtClean="0">
                <a:latin typeface="Atlantic Bentley" pitchFamily="2" charset="0"/>
              </a:rPr>
              <a:t>En esta materia se ve por completo el Estado de Chihuahua, su zona geográfica, su historia desde su fundación hasta la actualidad, sus etnias extintas y las que siguen aun hoy en día, también se ven sus Pueblos mágicos y su recursos naturales que se aprovechan y aprovecharon, los lugares históricos y emblemáticos que han marcado la historia de Chihuahua a nivel nacional. </a:t>
            </a:r>
            <a:endParaRPr lang="es-MX" sz="3200" dirty="0">
              <a:latin typeface="Atlantic Bent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michelle ramirez</dc:creator>
  <cp:lastModifiedBy>paola michelle ramirez</cp:lastModifiedBy>
  <cp:revision>3</cp:revision>
  <dcterms:created xsi:type="dcterms:W3CDTF">2018-05-16T07:34:41Z</dcterms:created>
  <dcterms:modified xsi:type="dcterms:W3CDTF">2018-05-16T08:01:08Z</dcterms:modified>
</cp:coreProperties>
</file>