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63" d="100"/>
          <a:sy n="63" d="100"/>
        </p:scale>
        <p:origin x="-4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A1A-8A4D-4847-80B7-2D1EB060A458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F97-E000-4940-9B08-A4923C058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847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A1A-8A4D-4847-80B7-2D1EB060A458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F97-E000-4940-9B08-A4923C058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51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A1A-8A4D-4847-80B7-2D1EB060A458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F97-E000-4940-9B08-A4923C058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95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A1A-8A4D-4847-80B7-2D1EB060A458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F97-E000-4940-9B08-A4923C058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814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A1A-8A4D-4847-80B7-2D1EB060A458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F97-E000-4940-9B08-A4923C058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138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A1A-8A4D-4847-80B7-2D1EB060A458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F97-E000-4940-9B08-A4923C058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2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A1A-8A4D-4847-80B7-2D1EB060A458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F97-E000-4940-9B08-A4923C058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25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A1A-8A4D-4847-80B7-2D1EB060A458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F97-E000-4940-9B08-A4923C058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01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A1A-8A4D-4847-80B7-2D1EB060A458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F97-E000-4940-9B08-A4923C058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8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A1A-8A4D-4847-80B7-2D1EB060A458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F97-E000-4940-9B08-A4923C058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46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9A1A-8A4D-4847-80B7-2D1EB060A458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F97-E000-4940-9B08-A4923C058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918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9A1A-8A4D-4847-80B7-2D1EB060A458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7F97-E000-4940-9B08-A4923C0582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90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-10150152" y="679057"/>
            <a:ext cx="10150152" cy="2500691"/>
            <a:chOff x="-540568" y="1648389"/>
            <a:chExt cx="10150152" cy="2500691"/>
          </a:xfrm>
        </p:grpSpPr>
        <p:sp>
          <p:nvSpPr>
            <p:cNvPr id="4" name="3 CuadroTexto"/>
            <p:cNvSpPr txBox="1"/>
            <p:nvPr/>
          </p:nvSpPr>
          <p:spPr>
            <a:xfrm>
              <a:off x="-540568" y="2154897"/>
              <a:ext cx="10150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5400" dirty="0" smtClean="0">
                  <a:latin typeface="Atlantic Bentley" pitchFamily="2" charset="0"/>
                </a:rPr>
                <a:t>Seminario de Cultura Regional</a:t>
              </a:r>
              <a:endParaRPr lang="es-MX" sz="5400" dirty="0">
                <a:latin typeface="Atlantic Bentley" pitchFamily="2" charset="0"/>
              </a:endParaRPr>
            </a:p>
          </p:txBody>
        </p:sp>
        <p:grpSp>
          <p:nvGrpSpPr>
            <p:cNvPr id="5" name="4 Grupo"/>
            <p:cNvGrpSpPr/>
            <p:nvPr/>
          </p:nvGrpSpPr>
          <p:grpSpPr>
            <a:xfrm>
              <a:off x="395536" y="1648389"/>
              <a:ext cx="8268096" cy="2500691"/>
              <a:chOff x="395536" y="1648389"/>
              <a:chExt cx="8268096" cy="2500691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22154" y1="29000" x2="31077" y2="62000"/>
                            <a14:foregroundMark x1="11846" y1="84250" x2="9385" y2="60750"/>
                            <a14:foregroundMark x1="35692" y1="84000" x2="32462" y2="31250"/>
                            <a14:foregroundMark x1="2308" y1="45000" x2="5385" y2="72750"/>
                            <a14:foregroundMark x1="59077" y1="43500" x2="63385" y2="56000"/>
                            <a14:foregroundMark x1="58000" y1="42000" x2="63077" y2="60250"/>
                            <a14:foregroundMark x1="55692" y1="60250" x2="60462" y2="78500"/>
                            <a14:foregroundMark x1="54000" y1="70000" x2="61385" y2="88750"/>
                            <a14:foregroundMark x1="54462" y1="85750" x2="60000" y2="65000"/>
                            <a14:foregroundMark x1="53538" y1="77000" x2="63538" y2="83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1331640" y="2834138"/>
                <a:ext cx="665355" cy="818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" name="Picture 2" descr="C:\Users\pao_r_000\Pictures\tarahu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781" b="89974" l="2928" r="30600">
                            <a14:backgroundMark x1="10249" y1="49219" x2="12225" y2="46354"/>
                            <a14:backgroundMark x1="24158" y1="43359" x2="26940" y2="46224"/>
                            <a14:backgroundMark x1="18960" y1="66667" x2="20132" y2="6862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637"/>
              <a:stretch/>
            </p:blipFill>
            <p:spPr bwMode="auto">
              <a:xfrm>
                <a:off x="7380312" y="1772817"/>
                <a:ext cx="1283320" cy="23762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Users\pao_r_000\Pictures\tarahu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89974" l="74744" r="97511">
                            <a14:backgroundMark x1="81845" y1="47526" x2="81845" y2="47526"/>
                            <a14:backgroundMark x1="93045" y1="44141" x2="93045" y2="441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77"/>
              <a:stretch/>
            </p:blipFill>
            <p:spPr bwMode="auto">
              <a:xfrm>
                <a:off x="395536" y="1648389"/>
                <a:ext cx="1108140" cy="2500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0"/>
              <a:stretch/>
            </p:blipFill>
            <p:spPr bwMode="auto">
              <a:xfrm>
                <a:off x="7048127" y="2795704"/>
                <a:ext cx="664369" cy="817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80979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 michelle ramirez</dc:creator>
  <cp:lastModifiedBy>paola michelle ramirez</cp:lastModifiedBy>
  <cp:revision>2</cp:revision>
  <dcterms:created xsi:type="dcterms:W3CDTF">2018-05-16T08:08:37Z</dcterms:created>
  <dcterms:modified xsi:type="dcterms:W3CDTF">2018-05-16T08:23:24Z</dcterms:modified>
</cp:coreProperties>
</file>