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4C41-9FC7-C14E-BF95-F08DE0B329E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8F97-E828-764D-A9F0-E365E8AAB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66717" y="2640705"/>
            <a:ext cx="1828800" cy="1286187"/>
            <a:chOff x="766717" y="2640705"/>
            <a:chExt cx="1828800" cy="1286187"/>
          </a:xfrm>
        </p:grpSpPr>
        <p:sp>
          <p:nvSpPr>
            <p:cNvPr id="2" name="Rectangle 1"/>
            <p:cNvSpPr/>
            <p:nvPr/>
          </p:nvSpPr>
          <p:spPr>
            <a:xfrm>
              <a:off x="766717" y="3012493"/>
              <a:ext cx="18288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/>
                  <a:cs typeface="Verdana"/>
                </a:rPr>
                <a:t>UI/Inventory</a:t>
              </a:r>
              <a:endParaRPr lang="en-US" dirty="0">
                <a:latin typeface="Verdana"/>
                <a:cs typeface="Verdan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6717" y="2640705"/>
              <a:ext cx="1828800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Verdana"/>
                  <a:cs typeface="Verdana"/>
                </a:rPr>
                <a:t>XLSM</a:t>
              </a:r>
              <a:endParaRPr lang="en-US" dirty="0">
                <a:latin typeface="Verdana"/>
                <a:cs typeface="Verdana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42344" y="2640705"/>
            <a:ext cx="2518228" cy="1286187"/>
            <a:chOff x="3142344" y="2640705"/>
            <a:chExt cx="2518228" cy="1286187"/>
          </a:xfrm>
        </p:grpSpPr>
        <p:sp>
          <p:nvSpPr>
            <p:cNvPr id="4" name="Rectangle 3"/>
            <p:cNvSpPr/>
            <p:nvPr/>
          </p:nvSpPr>
          <p:spPr>
            <a:xfrm>
              <a:off x="3142344" y="3012492"/>
              <a:ext cx="251822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36538" indent="-73025">
                <a:buFont typeface="Arial"/>
                <a:buChar char="•"/>
              </a:pPr>
              <a:r>
                <a:rPr lang="en-US" dirty="0" smtClean="0">
                  <a:latin typeface="Verdana"/>
                  <a:cs typeface="Verdana"/>
                </a:rPr>
                <a:t>Temp data</a:t>
              </a:r>
            </a:p>
            <a:p>
              <a:pPr marL="236538" indent="-73025">
                <a:buFont typeface="Arial"/>
                <a:buChar char="•"/>
              </a:pPr>
              <a:r>
                <a:rPr lang="en-US" dirty="0" smtClean="0">
                  <a:latin typeface="Verdana"/>
                  <a:cs typeface="Verdana"/>
                </a:rPr>
                <a:t>Backend scripts</a:t>
              </a:r>
              <a:endParaRPr lang="en-US" dirty="0">
                <a:latin typeface="Verdana"/>
                <a:cs typeface="Verdan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344" y="2640705"/>
              <a:ext cx="2518228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Verdana"/>
                  <a:cs typeface="Verdana"/>
                </a:rPr>
                <a:t>Local server</a:t>
              </a:r>
              <a:endParaRPr lang="en-US" dirty="0">
                <a:latin typeface="Verdana"/>
                <a:cs typeface="Verdan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1408" y="2640705"/>
            <a:ext cx="2518228" cy="1286187"/>
            <a:chOff x="6121408" y="2640705"/>
            <a:chExt cx="2518228" cy="1286187"/>
          </a:xfrm>
        </p:grpSpPr>
        <p:sp>
          <p:nvSpPr>
            <p:cNvPr id="8" name="Rectangle 7"/>
            <p:cNvSpPr/>
            <p:nvPr/>
          </p:nvSpPr>
          <p:spPr>
            <a:xfrm>
              <a:off x="6121408" y="3012492"/>
              <a:ext cx="2518228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36538" indent="-73025">
                <a:buFont typeface="Arial"/>
                <a:buChar char="•"/>
              </a:pPr>
              <a:r>
                <a:rPr lang="en-US" dirty="0" smtClean="0">
                  <a:latin typeface="Verdana"/>
                  <a:cs typeface="Verdana"/>
                </a:rPr>
                <a:t>Data store</a:t>
              </a:r>
            </a:p>
            <a:p>
              <a:pPr marL="236538" indent="-73025">
                <a:buFont typeface="Arial"/>
                <a:buChar char="•"/>
              </a:pPr>
              <a:r>
                <a:rPr lang="en-US" dirty="0" smtClean="0">
                  <a:latin typeface="Verdana"/>
                  <a:cs typeface="Verdana"/>
                </a:rPr>
                <a:t>Sharing and</a:t>
              </a:r>
            </a:p>
            <a:p>
              <a:pPr marL="163513"/>
              <a:r>
                <a:rPr lang="en-US" dirty="0" smtClean="0">
                  <a:latin typeface="Verdana"/>
                  <a:cs typeface="Verdana"/>
                </a:rPr>
                <a:t>collaboration</a:t>
              </a:r>
              <a:endParaRPr lang="en-US" dirty="0">
                <a:latin typeface="Verdana"/>
                <a:cs typeface="Verdan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1408" y="2640705"/>
              <a:ext cx="2518228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Verdana"/>
                  <a:cs typeface="Verdana"/>
                </a:rPr>
                <a:t>iPlant</a:t>
              </a:r>
              <a:r>
                <a:rPr lang="en-US" dirty="0" smtClean="0">
                  <a:latin typeface="Verdana"/>
                  <a:cs typeface="Verdana"/>
                </a:rPr>
                <a:t> (</a:t>
              </a:r>
              <a:r>
                <a:rPr lang="en-US" dirty="0" err="1" smtClean="0">
                  <a:latin typeface="Verdana"/>
                  <a:cs typeface="Verdana"/>
                </a:rPr>
                <a:t>iRODS</a:t>
              </a:r>
              <a:r>
                <a:rPr lang="en-US" dirty="0" smtClean="0">
                  <a:latin typeface="Verdana"/>
                  <a:cs typeface="Verdana"/>
                </a:rPr>
                <a:t>)</a:t>
              </a:r>
              <a:endParaRPr lang="en-US" dirty="0">
                <a:latin typeface="Verdana"/>
                <a:cs typeface="Verdana"/>
              </a:endParaRPr>
            </a:p>
          </p:txBody>
        </p:sp>
      </p:grpSp>
      <p:cxnSp>
        <p:nvCxnSpPr>
          <p:cNvPr id="13" name="Straight Arrow Connector 12"/>
          <p:cNvCxnSpPr>
            <a:stCxn id="72" idx="2"/>
            <a:endCxn id="7" idx="0"/>
          </p:cNvCxnSpPr>
          <p:nvPr/>
        </p:nvCxnSpPr>
        <p:spPr>
          <a:xfrm flipH="1">
            <a:off x="4401458" y="2138011"/>
            <a:ext cx="3336" cy="502694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5660572" y="3469692"/>
            <a:ext cx="460836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0" idx="3"/>
            <a:endCxn id="3" idx="0"/>
          </p:cNvCxnSpPr>
          <p:nvPr/>
        </p:nvCxnSpPr>
        <p:spPr>
          <a:xfrm flipH="1">
            <a:off x="1681117" y="1571824"/>
            <a:ext cx="798266" cy="1068881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71" idx="4"/>
          </p:cNvCxnSpPr>
          <p:nvPr/>
        </p:nvCxnSpPr>
        <p:spPr>
          <a:xfrm flipV="1">
            <a:off x="7380522" y="2138011"/>
            <a:ext cx="0" cy="502694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0" idx="5"/>
            <a:endCxn id="72" idx="1"/>
          </p:cNvCxnSpPr>
          <p:nvPr/>
        </p:nvCxnSpPr>
        <p:spPr>
          <a:xfrm>
            <a:off x="3057198" y="1571824"/>
            <a:ext cx="590945" cy="26789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133823" y="394864"/>
            <a:ext cx="1505813" cy="731520"/>
            <a:chOff x="7489371" y="313509"/>
            <a:chExt cx="1505813" cy="731520"/>
          </a:xfrm>
        </p:grpSpPr>
        <p:cxnSp>
          <p:nvCxnSpPr>
            <p:cNvPr id="62" name="Straight Arrow Connector 61"/>
            <p:cNvCxnSpPr>
              <a:endCxn id="64" idx="1"/>
            </p:cNvCxnSpPr>
            <p:nvPr/>
          </p:nvCxnSpPr>
          <p:spPr>
            <a:xfrm>
              <a:off x="7584103" y="557343"/>
              <a:ext cx="410366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5" idx="1"/>
            </p:cNvCxnSpPr>
            <p:nvPr/>
          </p:nvCxnSpPr>
          <p:spPr>
            <a:xfrm>
              <a:off x="7584103" y="814251"/>
              <a:ext cx="41677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994469" y="418843"/>
              <a:ext cx="807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Data Flow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00873" y="675751"/>
              <a:ext cx="994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 Flow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89371" y="313509"/>
              <a:ext cx="1505813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2359713" y="1052593"/>
            <a:ext cx="817155" cy="60831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648143" y="1541417"/>
            <a:ext cx="1513302" cy="5965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0" rtlCol="0" anchor="ctr"/>
          <a:lstStyle/>
          <a:p>
            <a:pPr algn="ctr"/>
            <a:r>
              <a:rPr lang="en-US" smtClean="0"/>
              <a:t>Microscope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" idx="3"/>
            <a:endCxn id="4" idx="1"/>
          </p:cNvCxnSpPr>
          <p:nvPr/>
        </p:nvCxnSpPr>
        <p:spPr>
          <a:xfrm flipV="1">
            <a:off x="2595517" y="3469692"/>
            <a:ext cx="546827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1944" y="1541417"/>
            <a:ext cx="817155" cy="60831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717" y="394864"/>
            <a:ext cx="501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Macroscopic Microscopy Data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University of Delaware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Wisser</dc:creator>
  <cp:lastModifiedBy>Abhishek Kolagunda</cp:lastModifiedBy>
  <cp:revision>15</cp:revision>
  <dcterms:created xsi:type="dcterms:W3CDTF">2015-09-15T14:22:41Z</dcterms:created>
  <dcterms:modified xsi:type="dcterms:W3CDTF">2015-12-11T18:57:00Z</dcterms:modified>
</cp:coreProperties>
</file>