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6AD5-3A5B-0B00-F29F-3CFDE4539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894D1-592A-9C01-DB74-8F2403A40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BDF9-8711-C69F-C641-27FD9B78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BBA0-4C84-983B-6511-A8AB44A7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AFD33-DD5F-933F-AF94-202F7725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786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6961-F485-ED10-D68A-8227AB83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7A8F-84EC-B6D9-1FAD-605AC62A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6682-7910-C50E-7C6D-ED86D45C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CB5A-DFE1-2E2A-6A77-0DD2DE2F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9D02-6E08-5A2B-31B6-AE9DA02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47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E0FD2-C403-3187-5618-77368D1D3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403A7-163D-075B-9AFF-2CC12944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7B3A-BE37-67E1-C92A-5171AF20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7671-681B-B5EC-C6D8-A86F6673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C807-01C6-02F2-F78A-8AACE99D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707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BA9-AD57-03F6-51B9-648D1489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DD6B-4A77-05BD-0AB1-462669E4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0C60-C5D9-9851-D236-40705365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BB9D-1F0C-C7C9-3133-42944FAB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87AE-53D9-FF7F-1A1F-B5F7BA7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62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7CBA-28FC-5EC1-5F3B-48E1BCBA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4AF99-EE99-3F21-E855-99A6C876D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D767-AFC3-0326-E64D-24E01772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13E2-636A-1B86-FCED-E3B03ED2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AF51-674F-D763-FDD4-FE3C66BC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429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BC3D-01B5-E730-EF2B-B68DB72E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2052-0C08-56BA-1F39-5B5A478EC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62384-94F6-4E5F-39F6-0ACB7A481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675CE-F90F-1BD0-57E6-14709A0D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42954-E629-5A23-830B-3AF0C8F9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B5AAE-33F3-0391-E24A-F380FE1B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95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E661-4773-9759-977F-17A35EB3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C7B6B-569C-A7D2-854A-AFE3B3CE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41950-FB7F-BFE6-CC9C-3997CF500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45049-17AF-F00C-22CA-F5DA99D89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CF0D2-107D-C5F9-8DB2-2E5EA658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5C177-57B6-9104-BC51-F6AB72C5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09041-1DAB-BB1F-DA52-F6212DA6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F9D23-0CC5-AF01-CD95-ABAD9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9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FE10-83B7-5B7B-67F3-3C2E64AE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31FD6-87A6-232F-A4A4-5312AEF8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8FF76-B9E7-0B8B-9881-951944C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EA5BA-4964-7878-E4A9-A3C09BC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44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57D22-AD2F-D522-F2C9-04769B4C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877E-2C5A-DD66-256A-2075260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BD4E0-70C5-F73D-CE80-83C4E8C5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320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69AC-5958-1006-1C61-C5B73FCA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9EF1-D8E8-C3CA-A2C2-873552A4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E6A52-619B-6755-ABF7-C40142CD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7D28-1BBC-A8C2-28D8-5BB2A2A7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91590-6C0F-E6E5-9113-43C4BA6C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89CF5-6AB2-90F0-48A4-0A03C185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58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2AB5-5868-4D63-08C8-365BCA18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8CE65-8A11-0484-7596-633C35EDE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0D3E1-273C-C483-8DE0-EE22CC49E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D5AC-0F4B-7A8B-B115-EDD0DC5F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C4807-44E5-8D98-4263-A689DA3C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BC9D5-586C-DFCB-6A4D-D266EF54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00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320E4-4D6F-CCCC-277D-53AD73B0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5AD97-A5F9-E185-4A4F-0A0702BA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20D2-66E0-A914-EA6A-3AAF0990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7DD1-D013-4BE6-985F-2ADE314CBCE0}" type="datetimeFigureOut">
              <a:rPr lang="de-CH" smtClean="0"/>
              <a:t>05.12.2023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651-6D30-281C-51EE-8333CA17E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F39E-BB15-11B7-D530-56769826B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175F-4DCB-4BFD-927E-37D285B0204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00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09B39-02FE-CC51-5BB0-F08B37E4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6"/>
            <a:ext cx="12192000" cy="56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8DF81-839A-0E66-CEB2-BCBADC7B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0"/>
            <a:ext cx="11773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6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91F2F-0BBC-47E2-7D73-3B48CCEA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9" y="0"/>
            <a:ext cx="11797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1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89F0C-7E34-1CA9-8277-DA242EC7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7" y="0"/>
            <a:ext cx="11792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9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DV</dc:creator>
  <cp:lastModifiedBy>Patrik DV</cp:lastModifiedBy>
  <cp:revision>1</cp:revision>
  <dcterms:created xsi:type="dcterms:W3CDTF">2023-12-05T17:56:58Z</dcterms:created>
  <dcterms:modified xsi:type="dcterms:W3CDTF">2023-12-05T18:00:41Z</dcterms:modified>
</cp:coreProperties>
</file>