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92" r:id="rId2"/>
    <p:sldId id="293" r:id="rId3"/>
    <p:sldId id="294" r:id="rId4"/>
    <p:sldId id="295" r:id="rId5"/>
    <p:sldId id="296" r:id="rId6"/>
    <p:sldId id="297" r:id="rId7"/>
    <p:sldId id="298" r:id="rId8"/>
    <p:sldId id="303" r:id="rId9"/>
    <p:sldId id="299" r:id="rId10"/>
    <p:sldId id="300" r:id="rId11"/>
    <p:sldId id="301" r:id="rId12"/>
    <p:sldId id="302" r:id="rId13"/>
  </p:sldIdLst>
  <p:sldSz cx="9144000" cy="5143500" type="screen16x9"/>
  <p:notesSz cx="6858000" cy="9144000"/>
  <p:embeddedFontLst>
    <p:embeddedFont>
      <p:font typeface="Fira Sans" panose="020B0503050000020004" pitchFamily="34" charset="0"/>
      <p:regular r:id="rId15"/>
      <p:bold r:id="rId16"/>
      <p:italic r:id="rId17"/>
      <p:boldItalic r:id="rId18"/>
    </p:embeddedFont>
    <p:embeddedFont>
      <p:font typeface="Fira Sans Medium" panose="020B06030500000200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4660"/>
  </p:normalViewPr>
  <p:slideViewPr>
    <p:cSldViewPr snapToGrid="0">
      <p:cViewPr varScale="1">
        <p:scale>
          <a:sx n="111" d="100"/>
          <a:sy n="111" d="100"/>
        </p:scale>
        <p:origin x="648" y="77"/>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18968-992E-5B89-6B64-8E44DE5B27B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255794-4ECE-A6B2-4EC9-D4041565B36E}"/>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74F7CF5C-9B7C-4442-3F38-97D457F280F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0ABFFF4C-23DD-89AE-262B-DC9438CF126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5B425694-BD3B-DE2E-782D-9F4C8636BBE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773DD164-CC7F-E03F-EA86-0A54D4B28E7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3D9D4627-59E8-8801-007E-DFC0FC85A6B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317846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3F85C-598A-4FA7-43A5-DEBAE86162D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11FE0A-7398-953C-C084-5394B95D9688}"/>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1231CA0B-F384-D1D5-BB52-C805705D45E5}"/>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04F2BCFB-33AF-EC1C-4962-4996D761B13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385C550B-5A8D-DCC2-04C2-1E650E496801}"/>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0289B5B8-B155-94CF-7EA6-F103D4C15FAA}"/>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51806D51-73D5-CA30-0B18-EB909E928CB6}"/>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2360002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B7921-9379-B4C1-B6AD-6935D538432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4273B7-98ED-88FD-166A-29B8DE96B012}"/>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17DAFEDD-AA33-3627-05B9-659FC443A22D}"/>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6085F518-6F5C-461B-6863-77668092769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2CE67CDC-3D84-48ED-C233-B9FEED2195A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6A482885-D836-F2B1-1BEC-3985FDE38A8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582D01C3-FD28-70F4-4579-C1FF987921B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3950283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EF79D-B992-DCB2-0CF9-7111BD839EB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823053-E884-8A5F-FFB0-F5647AE76CE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77126CE1-3D09-B6E9-1F0E-26F8FFBB2B7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69925564-6C68-AEA6-532D-1E3C0F8E7DF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DDCCE973-EFFC-DF52-9FC9-A8065BF24F7C}"/>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428A5A01-F6A0-2D6E-60A9-E25B55B8AEDF}"/>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903092E1-6B84-EF47-56D3-1567F0673B35}"/>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79959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C0A6C-0BB7-1C8F-2299-E69E4EC90C5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4139A7-D475-4CD4-3218-A8A51AEF068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6B78C115-C250-1049-DC3D-14DF47AEFB2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1CB5FF6A-BD0A-0F52-2BDC-958FDBAA30F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3F1DC8AE-D4BA-CF1D-1456-FA22698334E9}"/>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023E8D25-4FA3-3095-56BC-0466E2FE7B5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8ACE42F3-00B2-DF44-5CE3-11462B3B57E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94504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2C442-38E6-C536-56D9-AB5AC7DD7D34}"/>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AD2640-A202-BEE3-17A5-CEA678AF983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F713B5A4-8C97-9732-F9ED-80632311B13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3E0C06AA-1E92-49D9-5080-A92CF60C692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B3EBE258-9BEE-3A9B-7C34-2F83796D160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vi-VN" sz="1800" dirty="0" err="1">
                <a:effectLst/>
                <a:latin typeface="Times New Roman" panose="02020603050405020304" pitchFamily="18" charset="0"/>
                <a:ea typeface="Calibri" panose="020F0502020204030204" pitchFamily="34" charset="0"/>
              </a:rPr>
              <a:t>Spring</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Boot</a:t>
            </a:r>
            <a:r>
              <a:rPr lang="vi-VN" sz="1800" dirty="0">
                <a:effectLst/>
                <a:latin typeface="Times New Roman" panose="02020603050405020304" pitchFamily="18" charset="0"/>
                <a:ea typeface="Calibri" panose="020F0502020204030204" pitchFamily="34" charset="0"/>
              </a:rPr>
              <a:t> là một </a:t>
            </a:r>
            <a:r>
              <a:rPr lang="vi-VN" sz="1800" dirty="0" err="1">
                <a:effectLst/>
                <a:latin typeface="Times New Roman" panose="02020603050405020304" pitchFamily="18" charset="0"/>
                <a:ea typeface="Calibri" panose="020F0502020204030204" pitchFamily="34" charset="0"/>
              </a:rPr>
              <a:t>framework</a:t>
            </a:r>
            <a:r>
              <a:rPr lang="vi-VN" sz="1800" dirty="0">
                <a:effectLst/>
                <a:latin typeface="Times New Roman" panose="02020603050405020304" pitchFamily="18" charset="0"/>
                <a:ea typeface="Calibri" panose="020F0502020204030204" pitchFamily="34" charset="0"/>
              </a:rPr>
              <a:t> phát triển ứng dụng </a:t>
            </a:r>
            <a:r>
              <a:rPr lang="vi-VN" sz="1800" dirty="0" err="1">
                <a:effectLst/>
                <a:latin typeface="Times New Roman" panose="02020603050405020304" pitchFamily="18" charset="0"/>
                <a:ea typeface="Calibri" panose="020F0502020204030204" pitchFamily="34" charset="0"/>
              </a:rPr>
              <a:t>Java</a:t>
            </a:r>
            <a:r>
              <a:rPr lang="vi-VN" sz="1800" dirty="0">
                <a:effectLst/>
                <a:latin typeface="Times New Roman" panose="02020603050405020304" pitchFamily="18" charset="0"/>
                <a:ea typeface="Calibri" panose="020F0502020204030204" pitchFamily="34" charset="0"/>
              </a:rPr>
              <a:t> dựa trên </a:t>
            </a:r>
            <a:r>
              <a:rPr lang="vi-VN" sz="1800" dirty="0" err="1">
                <a:effectLst/>
                <a:latin typeface="Times New Roman" panose="02020603050405020304" pitchFamily="18" charset="0"/>
                <a:ea typeface="Calibri" panose="020F0502020204030204" pitchFamily="34" charset="0"/>
              </a:rPr>
              <a:t>Spring</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Framework</a:t>
            </a:r>
            <a:endParaRPr lang="en-US" sz="1800" dirty="0">
              <a:effectLst/>
              <a:latin typeface="Times New Roman" panose="02020603050405020304" pitchFamily="18" charset="0"/>
              <a:ea typeface="Calibri" panose="020F0502020204030204" pitchFamily="34" charset="0"/>
            </a:endParaRPr>
          </a:p>
          <a:p>
            <a:r>
              <a:rPr lang="en-US" sz="1800" dirty="0" err="1">
                <a:effectLst/>
                <a:latin typeface="Times New Roman" panose="02020603050405020304" pitchFamily="18" charset="0"/>
                <a:ea typeface="Calibri" panose="020F0502020204030204" pitchFamily="34" charset="0"/>
              </a:rPr>
              <a:t>VueJS</a:t>
            </a: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NodeJS</a:t>
            </a:r>
          </a:p>
          <a:p>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Java</a:t>
            </a:r>
          </a:p>
          <a:p>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CSDL: PostgreSQL</a:t>
            </a:r>
          </a:p>
          <a:p>
            <a:endParaRPr lang="en-US" dirty="0"/>
          </a:p>
        </p:txBody>
      </p:sp>
      <p:sp>
        <p:nvSpPr>
          <p:cNvPr id="6" name="Footer Placeholder 5">
            <a:extLst>
              <a:ext uri="{FF2B5EF4-FFF2-40B4-BE49-F238E27FC236}">
                <a16:creationId xmlns:a16="http://schemas.microsoft.com/office/drawing/2014/main" id="{83434E9A-E0D7-93E7-D0FD-813AF8B73A3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93879C6F-A9C0-CA4E-F3B8-64C4C0DBE5A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3230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229A7-FBCA-D825-61C6-598C32CDD15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52FBD4-D737-D953-08B6-95F82045074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678E79DD-A483-0AB9-BA28-A1593447224D}"/>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3B7FF767-A77C-0491-2F2A-F6B583ED32DE}"/>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59F824BF-359E-8D76-7770-D551E2B23FE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EEBF1811-214B-CE8C-01D8-92F706E8FDA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06D6122E-47AE-EBA5-191C-1B10EDF8B2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08624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16A0E-8EB0-3F60-278E-70C423D4C95E}"/>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F67A56-362F-B7B7-B704-688C16F2C1F6}"/>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72DB647C-2E3F-27EA-A526-E66E510D8B6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1BCB053A-D6E2-69CA-E0B1-41BC3965C5E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6566E5F8-E462-F04B-2593-26FB590C473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257A74CC-A668-2FF5-4EC4-A5C9F70A1A37}"/>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3B290013-7BDF-851D-6FBF-101C3751FE7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734727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9DECC-D464-6FCE-0B6F-DEED20BE0D28}"/>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E33B1F-942C-E923-C656-5E4079F296A8}"/>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E86B388A-12F2-3B72-1054-FB30E70C42AD}"/>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A093F4B0-C6A9-8CA0-AC10-49799CA3893F}"/>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C8750CF0-91E9-C8CB-A600-6E804ECD46D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FD2B1655-2C9F-CAB3-4E0F-774B26FB221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10C9FD4F-5D17-393B-789D-8B1F387A2D8A}"/>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43921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E49-371F-DAA0-205D-61BA2D7DFC1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68E33-7883-5DB8-F8E2-89925E9D67A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89C5AA80-861C-901C-C091-D9B22D37C27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E90A6B98-D30C-C5D1-DDDD-470D11502F8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7D0F09D2-6BCF-2F8F-0EF8-221C4B44225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1D2B9536-9CBA-02A3-11C8-ADFD9C8EA9D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0C1D77EA-A5D0-DDC7-CE8D-81F37D6A62E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261168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C54D-612E-B30D-9F42-58999658AF7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3CCBB-41B0-8793-E925-E5A745A4BC5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C690C8E5-9844-A129-2A78-FBF7E52D05CF}"/>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7C1D3010-ACB1-F40E-D5F3-A0C4A092992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6C702DE4-FEFB-5FB7-C5A3-CC649EB75C9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BF390CA2-54C1-FDA8-0C0B-F26CF24BCA71}"/>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6FD7A8F1-EB91-0ABA-1BF6-82A7DE16C51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410799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065212"/>
            <a:ext cx="3886200" cy="735013"/>
          </a:xfrm>
        </p:spPr>
        <p:txBody>
          <a:bodyPr/>
          <a:lstStyle/>
          <a:p>
            <a:r>
              <a:rPr lang="en-US"/>
              <a:t>Click to edit Master title style</a:t>
            </a:r>
          </a:p>
        </p:txBody>
      </p:sp>
      <p:sp>
        <p:nvSpPr>
          <p:cNvPr id="3" name="Subtitle 2"/>
          <p:cNvSpPr>
            <a:spLocks noGrp="1"/>
          </p:cNvSpPr>
          <p:nvPr>
            <p:ph type="subTitle" idx="1"/>
          </p:nvPr>
        </p:nvSpPr>
        <p:spPr>
          <a:xfrm>
            <a:off x="685800" y="1943100"/>
            <a:ext cx="3200400" cy="8763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15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882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 y="137319"/>
            <a:ext cx="1028700" cy="292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37319"/>
            <a:ext cx="3009900" cy="292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033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504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7" y="2203450"/>
            <a:ext cx="3886200" cy="681038"/>
          </a:xfrm>
        </p:spPr>
        <p:txBody>
          <a:bodyPr anchor="t"/>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361157" y="1453357"/>
            <a:ext cx="3886200" cy="750094"/>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120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00100"/>
            <a:ext cx="2019300" cy="2262982"/>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24100" y="800100"/>
            <a:ext cx="2019300" cy="2262982"/>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34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600" y="767556"/>
            <a:ext cx="2020094" cy="319881"/>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p:cNvSpPr>
            <a:spLocks noGrp="1"/>
          </p:cNvSpPr>
          <p:nvPr>
            <p:ph sz="half" idx="2"/>
          </p:nvPr>
        </p:nvSpPr>
        <p:spPr>
          <a:xfrm>
            <a:off x="228600" y="1087438"/>
            <a:ext cx="2020094" cy="197564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22513" y="767556"/>
            <a:ext cx="2020888" cy="319881"/>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p:cNvSpPr>
            <a:spLocks noGrp="1"/>
          </p:cNvSpPr>
          <p:nvPr>
            <p:ph sz="quarter" idx="4"/>
          </p:nvPr>
        </p:nvSpPr>
        <p:spPr>
          <a:xfrm>
            <a:off x="2322513" y="1087438"/>
            <a:ext cx="2020888" cy="197564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075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038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54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1504157" cy="581025"/>
          </a:xfrm>
        </p:spPr>
        <p:txBody>
          <a:bodyPr anchor="b"/>
          <a:lstStyle>
            <a:lvl1pPr algn="l">
              <a:defRPr sz="1000" b="1"/>
            </a:lvl1pPr>
          </a:lstStyle>
          <a:p>
            <a:r>
              <a:rPr lang="en-US"/>
              <a:t>Click to edit Master title style</a:t>
            </a:r>
          </a:p>
        </p:txBody>
      </p:sp>
      <p:sp>
        <p:nvSpPr>
          <p:cNvPr id="3" name="Content Placeholder 2"/>
          <p:cNvSpPr>
            <a:spLocks noGrp="1"/>
          </p:cNvSpPr>
          <p:nvPr>
            <p:ph idx="1"/>
          </p:nvPr>
        </p:nvSpPr>
        <p:spPr>
          <a:xfrm>
            <a:off x="1787525" y="136525"/>
            <a:ext cx="2555875" cy="2926557"/>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600" y="717550"/>
            <a:ext cx="1504157" cy="2345532"/>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711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 y="2400300"/>
            <a:ext cx="2743200" cy="283369"/>
          </a:xfrm>
        </p:spPr>
        <p:txBody>
          <a:bodyPr anchor="b"/>
          <a:lstStyle>
            <a:lvl1pPr algn="l">
              <a:defRPr sz="1000" b="1"/>
            </a:lvl1pPr>
          </a:lstStyle>
          <a:p>
            <a:r>
              <a:rPr lang="en-US"/>
              <a:t>Click to edit Master title style</a:t>
            </a:r>
          </a:p>
        </p:txBody>
      </p:sp>
      <p:sp>
        <p:nvSpPr>
          <p:cNvPr id="3" name="Picture Placeholder 2"/>
          <p:cNvSpPr>
            <a:spLocks noGrp="1"/>
          </p:cNvSpPr>
          <p:nvPr>
            <p:ph type="pic" idx="1"/>
          </p:nvPr>
        </p:nvSpPr>
        <p:spPr>
          <a:xfrm>
            <a:off x="896144" y="306388"/>
            <a:ext cx="2743200" cy="2057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896144" y="2683669"/>
            <a:ext cx="2743200" cy="402431"/>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72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37319"/>
            <a:ext cx="4114800" cy="571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8600" y="800100"/>
            <a:ext cx="4114800" cy="22629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8600" y="3178175"/>
            <a:ext cx="1066800" cy="182563"/>
          </a:xfrm>
          <a:prstGeom prst="rect">
            <a:avLst/>
          </a:prstGeom>
        </p:spPr>
        <p:txBody>
          <a:bodyPr vert="horz" lIns="91440" tIns="45720" rIns="91440" bIns="45720" rtlCol="0" anchor="ctr"/>
          <a:lstStyle>
            <a:lvl1pPr algn="l">
              <a:defRPr sz="600">
                <a:solidFill>
                  <a:schemeClr val="tx1">
                    <a:tint val="75000"/>
                  </a:schemeClr>
                </a:solidFill>
              </a:defRPr>
            </a:lvl1pPr>
          </a:lstStyle>
          <a:p>
            <a:fld id="{1D8BD707-D9CF-40AE-B4C6-C98DA3205C09}" type="datetimeFigureOut">
              <a:rPr lang="en-US" smtClean="0"/>
              <a:pPr/>
              <a:t>12/24/2024</a:t>
            </a:fld>
            <a:endParaRPr lang="en-US"/>
          </a:p>
        </p:txBody>
      </p:sp>
      <p:sp>
        <p:nvSpPr>
          <p:cNvPr id="5" name="Footer Placeholder 4"/>
          <p:cNvSpPr>
            <a:spLocks noGrp="1"/>
          </p:cNvSpPr>
          <p:nvPr>
            <p:ph type="ftr" sz="quarter" idx="3"/>
          </p:nvPr>
        </p:nvSpPr>
        <p:spPr>
          <a:xfrm>
            <a:off x="1562100" y="3178175"/>
            <a:ext cx="1447800" cy="182563"/>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 y="3178175"/>
            <a:ext cx="1066800" cy="182563"/>
          </a:xfrm>
          <a:prstGeom prst="rect">
            <a:avLst/>
          </a:prstGeom>
        </p:spPr>
        <p:txBody>
          <a:bodyPr vert="horz" lIns="91440" tIns="45720" rIns="91440" bIns="45720" rtlCol="0" anchor="ctr"/>
          <a:lstStyle>
            <a:lvl1pPr algn="r">
              <a:defRPr sz="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4218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4572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gif"/><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94776" y="1"/>
            <a:ext cx="4049230" cy="1415625"/>
            <a:chOff x="0" y="0"/>
            <a:chExt cx="10797947" cy="3775000"/>
          </a:xfrm>
        </p:grpSpPr>
        <p:sp>
          <p:nvSpPr>
            <p:cNvPr id="3" name="Freeform 3"/>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p:cNvGrpSpPr/>
          <p:nvPr/>
        </p:nvGrpSpPr>
        <p:grpSpPr>
          <a:xfrm>
            <a:off x="5190373" y="1"/>
            <a:ext cx="3953634" cy="1260475"/>
            <a:chOff x="0" y="0"/>
            <a:chExt cx="10543025" cy="3361267"/>
          </a:xfrm>
        </p:grpSpPr>
        <p:sp>
          <p:nvSpPr>
            <p:cNvPr id="5" name="Freeform 5"/>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p:cNvGrpSpPr/>
          <p:nvPr/>
        </p:nvGrpSpPr>
        <p:grpSpPr>
          <a:xfrm>
            <a:off x="6" y="2967051"/>
            <a:ext cx="3838120" cy="2176455"/>
            <a:chOff x="0" y="0"/>
            <a:chExt cx="10234986" cy="5803879"/>
          </a:xfrm>
        </p:grpSpPr>
        <p:sp>
          <p:nvSpPr>
            <p:cNvPr id="7" name="Freeform 7"/>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p:cNvGrpSpPr/>
          <p:nvPr/>
        </p:nvGrpSpPr>
        <p:grpSpPr>
          <a:xfrm>
            <a:off x="6" y="3232074"/>
            <a:ext cx="3632196" cy="1911432"/>
            <a:chOff x="0" y="0"/>
            <a:chExt cx="9685855" cy="5097151"/>
          </a:xfrm>
        </p:grpSpPr>
        <p:sp>
          <p:nvSpPr>
            <p:cNvPr id="9" name="Freeform 9"/>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p:cNvGrpSpPr>
            <a:grpSpLocks noGrp="1" noUngrp="1" noRot="1" noMove="1" noResize="1"/>
          </p:cNvGrpSpPr>
          <p:nvPr/>
        </p:nvGrpSpPr>
        <p:grpSpPr>
          <a:xfrm>
            <a:off x="200060" y="178091"/>
            <a:ext cx="8748713" cy="4763415"/>
            <a:chOff x="0" y="-27"/>
            <a:chExt cx="23329900" cy="12702440"/>
          </a:xfrm>
        </p:grpSpPr>
        <p:sp>
          <p:nvSpPr>
            <p:cNvPr id="19" name="Freeform 19"/>
            <p:cNvSpPr>
              <a:spLocks noGrp="1" noRot="1" noMove="1" noResize="1" noEditPoints="1" noAdjustHandles="1" noChangeArrowheads="1" noChangeShapeType="1"/>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p:cNvSpPr>
              <a:spLocks noGrp="1" noRot="1" noMove="1" noResize="1" noEditPoints="1" noAdjustHandles="1" noChangeArrowheads="1" noChangeShapeType="1"/>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164;p13">
            <a:extLst>
              <a:ext uri="{FF2B5EF4-FFF2-40B4-BE49-F238E27FC236}">
                <a16:creationId xmlns:a16="http://schemas.microsoft.com/office/drawing/2014/main" id="{7FFA1C2C-6702-26CD-49A8-2A826734CA80}"/>
              </a:ext>
            </a:extLst>
          </p:cNvPr>
          <p:cNvSpPr txBox="1"/>
          <p:nvPr/>
        </p:nvSpPr>
        <p:spPr>
          <a:xfrm>
            <a:off x="2604382" y="1513838"/>
            <a:ext cx="4850438" cy="6648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sz="3600" b="1" dirty="0">
                <a:solidFill>
                  <a:schemeClr val="accent2"/>
                </a:solidFill>
                <a:latin typeface="Fira Sans" panose="020B0503050000020004" pitchFamily="34" charset="0"/>
                <a:ea typeface="Fira Sans Extra Condensed SemiBold"/>
                <a:cs typeface="Fira Sans Extra Condensed SemiBold"/>
                <a:sym typeface="Fira Sans Extra Condensed SemiBold"/>
              </a:rPr>
              <a:t>ĐỒ ÁN TỐT NGHIỆP</a:t>
            </a:r>
            <a:endParaRPr sz="3600" b="1" dirty="0">
              <a:solidFill>
                <a:schemeClr val="accent2"/>
              </a:solidFill>
              <a:highlight>
                <a:srgbClr val="FFFFFF"/>
              </a:highlight>
              <a:latin typeface="Fira Sans" panose="020B0503050000020004" pitchFamily="34" charset="0"/>
              <a:ea typeface="Fira Sans Extra Condensed SemiBold"/>
              <a:cs typeface="Fira Sans Extra Condensed SemiBold"/>
              <a:sym typeface="Fira Sans Extra Condensed SemiBold"/>
            </a:endParaRPr>
          </a:p>
        </p:txBody>
      </p:sp>
      <p:sp>
        <p:nvSpPr>
          <p:cNvPr id="11" name="TextBox 2">
            <a:extLst>
              <a:ext uri="{FF2B5EF4-FFF2-40B4-BE49-F238E27FC236}">
                <a16:creationId xmlns:a16="http://schemas.microsoft.com/office/drawing/2014/main" id="{FB51C046-0488-090D-7750-A321593301FF}"/>
              </a:ext>
            </a:extLst>
          </p:cNvPr>
          <p:cNvSpPr txBox="1"/>
          <p:nvPr/>
        </p:nvSpPr>
        <p:spPr>
          <a:xfrm>
            <a:off x="553452" y="269815"/>
            <a:ext cx="8037095" cy="338554"/>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4000"/>
              <a:buFont typeface="Arial"/>
              <a:buNone/>
            </a:pPr>
            <a:r>
              <a:rPr lang="en-US" sz="1600" b="1" i="0" u="none" strike="noStrike" cap="none" dirty="0">
                <a:solidFill>
                  <a:schemeClr val="accent5">
                    <a:lumMod val="50000"/>
                  </a:schemeClr>
                </a:solidFill>
                <a:latin typeface="Times New Roman" panose="02020603050405020304" pitchFamily="18" charset="0"/>
                <a:cs typeface="Times New Roman" panose="02020603050405020304" pitchFamily="18" charset="0"/>
                <a:sym typeface="Arial"/>
              </a:rPr>
              <a:t>TRƯỜNG ĐẠI HỌC CÔNG NGHIỆP HÀ NỘI</a:t>
            </a:r>
          </a:p>
        </p:txBody>
      </p:sp>
      <p:sp>
        <p:nvSpPr>
          <p:cNvPr id="12" name="Google Shape;471;p1">
            <a:extLst>
              <a:ext uri="{FF2B5EF4-FFF2-40B4-BE49-F238E27FC236}">
                <a16:creationId xmlns:a16="http://schemas.microsoft.com/office/drawing/2014/main" id="{6EE0D86C-D6A6-0979-D1AB-EA4BB82AA4AF}"/>
              </a:ext>
            </a:extLst>
          </p:cNvPr>
          <p:cNvSpPr/>
          <p:nvPr/>
        </p:nvSpPr>
        <p:spPr>
          <a:xfrm>
            <a:off x="1588016" y="537042"/>
            <a:ext cx="5965096"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800"/>
              <a:buFont typeface="Arial"/>
              <a:buNone/>
            </a:pPr>
            <a:r>
              <a:rPr lang="en-US" b="1" i="0" u="sng" strike="noStrike" cap="none" dirty="0">
                <a:solidFill>
                  <a:schemeClr val="accent5">
                    <a:lumMod val="50000"/>
                  </a:schemeClr>
                </a:solidFill>
                <a:latin typeface="Times New Roman" panose="02020603050405020304" pitchFamily="18" charset="0"/>
                <a:cs typeface="Times New Roman" panose="02020603050405020304" pitchFamily="18" charset="0"/>
                <a:sym typeface="Arial"/>
              </a:rPr>
              <a:t>KHOA CÔNG NGHỆ THÔNG TIN</a:t>
            </a:r>
            <a:endParaRPr b="1" i="0" u="sng" strike="noStrike" cap="none" dirty="0">
              <a:solidFill>
                <a:schemeClr val="accent5">
                  <a:lumMod val="50000"/>
                </a:schemeClr>
              </a:solidFill>
              <a:latin typeface="Times New Roman" panose="02020603050405020304" pitchFamily="18" charset="0"/>
              <a:cs typeface="Times New Roman" panose="02020603050405020304" pitchFamily="18" charset="0"/>
              <a:sym typeface="Arial"/>
            </a:endParaRPr>
          </a:p>
        </p:txBody>
      </p:sp>
      <p:sp>
        <p:nvSpPr>
          <p:cNvPr id="13" name="Google Shape;164;p13">
            <a:extLst>
              <a:ext uri="{FF2B5EF4-FFF2-40B4-BE49-F238E27FC236}">
                <a16:creationId xmlns:a16="http://schemas.microsoft.com/office/drawing/2014/main" id="{9AD2C1DB-91D4-488F-6222-4FD676585D35}"/>
              </a:ext>
            </a:extLst>
          </p:cNvPr>
          <p:cNvSpPr txBox="1"/>
          <p:nvPr/>
        </p:nvSpPr>
        <p:spPr>
          <a:xfrm>
            <a:off x="1590917" y="2072537"/>
            <a:ext cx="6319196" cy="664846"/>
          </a:xfrm>
          <a:prstGeom prst="rect">
            <a:avLst/>
          </a:prstGeom>
          <a:noFill/>
          <a:ln>
            <a:noFill/>
          </a:ln>
        </p:spPr>
        <p:txBody>
          <a:bodyPr spcFirstLastPara="1" wrap="square" lIns="91425" tIns="91425" rIns="91425" bIns="91425" anchor="t" anchorCtr="0">
            <a:noAutofit/>
          </a:bodyPr>
          <a:lstStyle/>
          <a:p>
            <a:pPr algn="ctr">
              <a:lnSpc>
                <a:spcPct val="150000"/>
              </a:lnSpc>
            </a:pPr>
            <a:r>
              <a:rPr lang="de-DE" sz="2000" b="1" u="sng" dirty="0">
                <a:effectLst/>
                <a:latin typeface="Times New Roman" panose="02020603050405020304" pitchFamily="18" charset="0"/>
                <a:ea typeface="Calibri" panose="020F0502020204030204" pitchFamily="34" charset="0"/>
                <a:cs typeface="Times New Roman" panose="02020603050405020304" pitchFamily="18" charset="0"/>
              </a:rPr>
              <a:t>Đề tài:</a:t>
            </a:r>
          </a:p>
          <a:p>
            <a:pPr algn="ctr"/>
            <a:r>
              <a:rPr lang="de-DE"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ĐỒ ĐIỆN TỬ TMART CÓ TÍCH HỢP CHATBOT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2" descr="Nhận diện thương hiệu Logo HaUI">
            <a:extLst>
              <a:ext uri="{FF2B5EF4-FFF2-40B4-BE49-F238E27FC236}">
                <a16:creationId xmlns:a16="http://schemas.microsoft.com/office/drawing/2014/main" id="{C8CB07B4-8A01-ABB6-42A0-339D19AA98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324" t="-3359" r="16726" b="-2366"/>
          <a:stretch/>
        </p:blipFill>
        <p:spPr bwMode="auto">
          <a:xfrm>
            <a:off x="4195650" y="844778"/>
            <a:ext cx="318294" cy="3607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FP">
            <a:extLst>
              <a:ext uri="{FF2B5EF4-FFF2-40B4-BE49-F238E27FC236}">
                <a16:creationId xmlns:a16="http://schemas.microsoft.com/office/drawing/2014/main" id="{9476B2B7-79A9-3C08-4244-F9EA412F33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054" y="875596"/>
            <a:ext cx="723478" cy="31848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8">
            <a:extLst>
              <a:ext uri="{FF2B5EF4-FFF2-40B4-BE49-F238E27FC236}">
                <a16:creationId xmlns:a16="http://schemas.microsoft.com/office/drawing/2014/main" id="{D3793D54-AB85-41B6-091F-D9364A797D1C}"/>
              </a:ext>
            </a:extLst>
          </p:cNvPr>
          <p:cNvSpPr/>
          <p:nvPr/>
        </p:nvSpPr>
        <p:spPr>
          <a:xfrm>
            <a:off x="2081540" y="3788885"/>
            <a:ext cx="2508480" cy="393102"/>
          </a:xfrm>
          <a:prstGeom prst="roundRect">
            <a:avLst/>
          </a:prstGeom>
          <a:solidFill>
            <a:schemeClr val="accent5">
              <a:lumMod val="5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400" dirty="0">
                <a:latin typeface="+mj-lt"/>
                <a:ea typeface="Roboto"/>
                <a:cs typeface="Roboto"/>
                <a:sym typeface="Roboto"/>
              </a:rPr>
              <a:t>GVHD: T</a:t>
            </a:r>
            <a:r>
              <a:rPr lang="en-US" sz="1400" dirty="0">
                <a:latin typeface="+mj-lt"/>
                <a:ea typeface="Roboto"/>
                <a:cs typeface="Roboto"/>
                <a:sym typeface="Roboto"/>
              </a:rPr>
              <a:t>S. </a:t>
            </a:r>
            <a:r>
              <a:rPr lang="en-US" sz="1400" dirty="0" err="1">
                <a:latin typeface="+mj-lt"/>
                <a:ea typeface="Roboto"/>
                <a:cs typeface="Roboto"/>
                <a:sym typeface="Roboto"/>
              </a:rPr>
              <a:t>Nguyễn</a:t>
            </a:r>
            <a:r>
              <a:rPr lang="en-US" sz="1400" dirty="0">
                <a:latin typeface="+mj-lt"/>
                <a:ea typeface="Roboto"/>
                <a:cs typeface="Roboto"/>
                <a:sym typeface="Roboto"/>
              </a:rPr>
              <a:t> Bá </a:t>
            </a:r>
            <a:r>
              <a:rPr lang="en-US" sz="1400" dirty="0" err="1">
                <a:latin typeface="+mj-lt"/>
                <a:ea typeface="Roboto"/>
                <a:cs typeface="Roboto"/>
                <a:sym typeface="Roboto"/>
              </a:rPr>
              <a:t>Nghiễn</a:t>
            </a:r>
            <a:endParaRPr lang="vi-VN" sz="1400" dirty="0">
              <a:latin typeface="+mj-lt"/>
              <a:ea typeface="Roboto"/>
              <a:cs typeface="Roboto"/>
              <a:sym typeface="Roboto"/>
            </a:endParaRPr>
          </a:p>
        </p:txBody>
      </p:sp>
      <p:sp>
        <p:nvSpPr>
          <p:cNvPr id="25" name="Rectangle: Rounded Corners 11">
            <a:extLst>
              <a:ext uri="{FF2B5EF4-FFF2-40B4-BE49-F238E27FC236}">
                <a16:creationId xmlns:a16="http://schemas.microsoft.com/office/drawing/2014/main" id="{11E95CE0-A24B-DDB3-1455-82A378C412B0}"/>
              </a:ext>
            </a:extLst>
          </p:cNvPr>
          <p:cNvSpPr/>
          <p:nvPr/>
        </p:nvSpPr>
        <p:spPr>
          <a:xfrm>
            <a:off x="2081540" y="4265392"/>
            <a:ext cx="2508480" cy="393103"/>
          </a:xfrm>
          <a:prstGeom prst="roundRect">
            <a:avLst/>
          </a:prstGeom>
          <a:solidFill>
            <a:schemeClr val="accent5">
              <a:lumMod val="5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dirty="0">
                <a:latin typeface="Calibri (Đầu đề)"/>
                <a:ea typeface="Roboto"/>
                <a:cs typeface="Roboto"/>
                <a:sym typeface="Roboto"/>
              </a:rPr>
              <a:t>Sinh viên: </a:t>
            </a:r>
            <a:r>
              <a:rPr lang="en-US" dirty="0">
                <a:latin typeface="Calibri (Đầu đề)"/>
                <a:ea typeface="Roboto"/>
                <a:cs typeface="Roboto"/>
                <a:sym typeface="Roboto"/>
              </a:rPr>
              <a:t>Vũ Thị Huế</a:t>
            </a:r>
            <a:endParaRPr lang="vi-VN" dirty="0">
              <a:latin typeface="Calibri (Đầu đề)"/>
              <a:ea typeface="Roboto"/>
              <a:cs typeface="Roboto"/>
              <a:sym typeface="Roboto"/>
            </a:endParaRPr>
          </a:p>
        </p:txBody>
      </p:sp>
      <p:sp>
        <p:nvSpPr>
          <p:cNvPr id="27" name="Rectangle: Rounded Corners 15">
            <a:extLst>
              <a:ext uri="{FF2B5EF4-FFF2-40B4-BE49-F238E27FC236}">
                <a16:creationId xmlns:a16="http://schemas.microsoft.com/office/drawing/2014/main" id="{4B5F9649-1584-7FED-CEF9-C3F344404B28}"/>
              </a:ext>
            </a:extLst>
          </p:cNvPr>
          <p:cNvSpPr/>
          <p:nvPr/>
        </p:nvSpPr>
        <p:spPr>
          <a:xfrm>
            <a:off x="4752090" y="3779269"/>
            <a:ext cx="2507392" cy="369996"/>
          </a:xfrm>
          <a:prstGeom prst="roundRect">
            <a:avLst/>
          </a:prstGeom>
          <a:solidFill>
            <a:schemeClr val="accent5">
              <a:lumMod val="5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vi-VN" dirty="0">
                <a:latin typeface="Calibri (Đầu đề)"/>
                <a:ea typeface="Roboto"/>
                <a:cs typeface="Roboto"/>
                <a:sym typeface="Roboto"/>
              </a:rPr>
              <a:t>Mã sinh viên: </a:t>
            </a:r>
            <a:r>
              <a:rPr lang="en-US" dirty="0">
                <a:latin typeface="Calibri (Đầu đề)"/>
                <a:ea typeface="Roboto"/>
                <a:cs typeface="Roboto"/>
                <a:sym typeface="Roboto"/>
              </a:rPr>
              <a:t>2021601676</a:t>
            </a:r>
            <a:endParaRPr lang="vi-VN" dirty="0">
              <a:latin typeface="Calibri (Đầu đề)"/>
              <a:ea typeface="Roboto"/>
              <a:cs typeface="Roboto"/>
              <a:sym typeface="Roboto"/>
            </a:endParaRPr>
          </a:p>
        </p:txBody>
      </p:sp>
      <p:sp>
        <p:nvSpPr>
          <p:cNvPr id="33" name="Rectangle: Rounded Corners 4">
            <a:extLst>
              <a:ext uri="{FF2B5EF4-FFF2-40B4-BE49-F238E27FC236}">
                <a16:creationId xmlns:a16="http://schemas.microsoft.com/office/drawing/2014/main" id="{46DC7153-0F6F-77A8-6C0F-7EF97895B794}"/>
              </a:ext>
            </a:extLst>
          </p:cNvPr>
          <p:cNvSpPr/>
          <p:nvPr/>
        </p:nvSpPr>
        <p:spPr>
          <a:xfrm>
            <a:off x="4750515" y="4278156"/>
            <a:ext cx="2514136" cy="357893"/>
          </a:xfrm>
          <a:prstGeom prst="roundRect">
            <a:avLst/>
          </a:prstGeom>
          <a:solidFill>
            <a:schemeClr val="accent5">
              <a:lumMod val="5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dirty="0">
                <a:latin typeface="Calibri (Đầu đề)"/>
                <a:ea typeface="Roboto"/>
                <a:cs typeface="Roboto"/>
                <a:sym typeface="Roboto"/>
              </a:rPr>
              <a:t>Lớp: </a:t>
            </a:r>
            <a:r>
              <a:rPr lang="en-US" dirty="0">
                <a:latin typeface="Calibri (Đầu đề)"/>
                <a:ea typeface="Roboto"/>
                <a:cs typeface="Roboto"/>
                <a:sym typeface="Roboto"/>
              </a:rPr>
              <a:t>HTTT01</a:t>
            </a:r>
            <a:r>
              <a:rPr lang="vi-VN" dirty="0">
                <a:latin typeface="Calibri (Đầu đề)"/>
                <a:ea typeface="Roboto"/>
                <a:cs typeface="Roboto"/>
                <a:sym typeface="Roboto"/>
              </a:rPr>
              <a:t>   -   Khóa: </a:t>
            </a:r>
            <a:r>
              <a:rPr lang="en-US" dirty="0">
                <a:latin typeface="Calibri (Đầu đề)"/>
                <a:ea typeface="Roboto"/>
                <a:cs typeface="Roboto"/>
                <a:sym typeface="Roboto"/>
              </a:rPr>
              <a:t>16</a:t>
            </a:r>
            <a:endParaRPr lang="vi-VN" dirty="0">
              <a:latin typeface="Calibri (Đầu đề)"/>
              <a:ea typeface="Roboto"/>
              <a:cs typeface="Roboto"/>
              <a:sym typeface="Roboto"/>
            </a:endParaRPr>
          </a:p>
        </p:txBody>
      </p:sp>
      <p:pic>
        <p:nvPicPr>
          <p:cNvPr id="37" name="Picture 14">
            <a:extLst>
              <a:ext uri="{FF2B5EF4-FFF2-40B4-BE49-F238E27FC236}">
                <a16:creationId xmlns:a16="http://schemas.microsoft.com/office/drawing/2014/main" id="{2366B849-971D-B095-BF5E-B8A0746159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7600886" y="718691"/>
            <a:ext cx="1230415" cy="11968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9D7D-FE34-D6C4-C2AF-B795A112D39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3324142-DC31-1000-A7EB-49F24127CE79}"/>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68FFE83A-7BB3-2CCB-65F7-D6385ADD75EE}"/>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1AA77BD8-FE9B-B847-D20B-67F1377DA153}"/>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BFD5BADF-B191-AB1D-020F-76D6FC3A824F}"/>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10D3FD0F-7562-CEBB-406A-69EE2FF06AE2}"/>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DB6F088D-7B38-4875-3602-44CCEC581437}"/>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5BEEED16-7F99-3AA7-6363-AA5A7A28B0BB}"/>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44FC9253-E106-C4DB-A186-3889ADCF9539}"/>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1F4C6CA7-A911-6A4D-5ED8-8A37AEA3CFE4}"/>
              </a:ext>
            </a:extLst>
          </p:cNvPr>
          <p:cNvGrpSpPr>
            <a:grpSpLocks noGrp="1" noUngrp="1" noRot="1" noMove="1" noResize="1"/>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A15D44FA-57BE-A45C-AFCB-26249AFEB4E5}"/>
                </a:ext>
              </a:extLst>
            </p:cNvPr>
            <p:cNvSpPr>
              <a:spLocks noGrp="1" noRot="1" noMove="1" noResize="1" noEditPoints="1" noAdjustHandles="1" noChangeArrowheads="1" noChangeShapeType="1"/>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0A105B8B-25F8-F1F9-C958-9DDDB48F60B9}"/>
                </a:ext>
              </a:extLst>
            </p:cNvPr>
            <p:cNvSpPr>
              <a:spLocks noGrp="1" noRot="1" noMove="1" noResize="1" noEditPoints="1" noAdjustHandles="1" noChangeArrowheads="1" noChangeShapeType="1"/>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36DC7770-1B05-79C8-1DF5-151540D13F7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2822;p31">
            <a:extLst>
              <a:ext uri="{FF2B5EF4-FFF2-40B4-BE49-F238E27FC236}">
                <a16:creationId xmlns:a16="http://schemas.microsoft.com/office/drawing/2014/main" id="{4389AA55-40BC-BC00-E068-206722408ECA}"/>
              </a:ext>
            </a:extLst>
          </p:cNvPr>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accent5">
                    <a:lumMod val="50000"/>
                  </a:schemeClr>
                </a:solidFill>
                <a:latin typeface="Fira Sans Medium"/>
                <a:ea typeface="Fira Sans Medium"/>
                <a:cs typeface="Fira Sans Medium"/>
                <a:sym typeface="Fira Sans Medium"/>
              </a:rPr>
              <a:t>PHẦN 05: KẾT QUẢ ĐẠT ĐƯỢC</a:t>
            </a:r>
            <a:endParaRPr sz="2500" dirty="0">
              <a:solidFill>
                <a:schemeClr val="accent5">
                  <a:lumMod val="50000"/>
                </a:schemeClr>
              </a:solidFill>
              <a:latin typeface="Fira Sans Medium"/>
              <a:ea typeface="Fira Sans Medium"/>
              <a:cs typeface="Fira Sans Medium"/>
              <a:sym typeface="Fira Sans Medium"/>
            </a:endParaRPr>
          </a:p>
        </p:txBody>
      </p:sp>
      <p:sp>
        <p:nvSpPr>
          <p:cNvPr id="11" name="Google Shape;2823;p31">
            <a:extLst>
              <a:ext uri="{FF2B5EF4-FFF2-40B4-BE49-F238E27FC236}">
                <a16:creationId xmlns:a16="http://schemas.microsoft.com/office/drawing/2014/main" id="{58D2E3C7-EF92-F084-AC9C-AEEDFAED14B9}"/>
              </a:ext>
            </a:extLst>
          </p:cNvPr>
          <p:cNvSpPr txBox="1"/>
          <p:nvPr/>
        </p:nvSpPr>
        <p:spPr>
          <a:xfrm>
            <a:off x="3183667" y="990756"/>
            <a:ext cx="2114707"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600" dirty="0">
                <a:latin typeface="Fira Sans Medium"/>
                <a:ea typeface="Fira Sans Medium"/>
                <a:cs typeface="Fira Sans Medium"/>
                <a:sym typeface="Fira Sans Medium"/>
              </a:rPr>
              <a:t>Vận dụng kiến thức</a:t>
            </a:r>
            <a:endParaRPr sz="1600" dirty="0">
              <a:latin typeface="Fira Sans Medium"/>
              <a:ea typeface="Fira Sans Medium"/>
              <a:cs typeface="Fira Sans Medium"/>
              <a:sym typeface="Fira Sans Medium"/>
            </a:endParaRPr>
          </a:p>
        </p:txBody>
      </p:sp>
      <p:sp>
        <p:nvSpPr>
          <p:cNvPr id="12" name="Google Shape;2824;p31">
            <a:extLst>
              <a:ext uri="{FF2B5EF4-FFF2-40B4-BE49-F238E27FC236}">
                <a16:creationId xmlns:a16="http://schemas.microsoft.com/office/drawing/2014/main" id="{05BEDB7F-2DFA-BA1B-F0A5-BE9FB693012A}"/>
              </a:ext>
            </a:extLst>
          </p:cNvPr>
          <p:cNvSpPr txBox="1"/>
          <p:nvPr/>
        </p:nvSpPr>
        <p:spPr>
          <a:xfrm>
            <a:off x="3183667" y="1630460"/>
            <a:ext cx="5580175" cy="1011888"/>
          </a:xfrm>
          <a:prstGeom prst="rect">
            <a:avLst/>
          </a:prstGeom>
          <a:noFill/>
          <a:ln>
            <a:noFill/>
          </a:ln>
        </p:spPr>
        <p:txBody>
          <a:bodyPr spcFirstLastPara="1" wrap="square" lIns="91425" tIns="91425" rIns="91425" bIns="91425" anchor="ctr" anchorCtr="0">
            <a:noAutofit/>
          </a:bodyPr>
          <a:lstStyle/>
          <a:p>
            <a:pPr marL="285750" indent="-285750" algn="just">
              <a:lnSpc>
                <a:spcPct val="150000"/>
              </a:lnSpc>
              <a:buFont typeface="Wingdings" panose="05000000000000000000" pitchFamily="2" charset="2"/>
              <a:buChar char="ü"/>
            </a:pPr>
            <a:r>
              <a:rPr lang="en-US" dirty="0" err="1">
                <a:latin typeface="Fira Sans "/>
              </a:rPr>
              <a:t>Áp</a:t>
            </a:r>
            <a:r>
              <a:rPr lang="en-US" dirty="0">
                <a:latin typeface="Fira Sans "/>
              </a:rPr>
              <a:t> </a:t>
            </a:r>
            <a:r>
              <a:rPr lang="en-US" dirty="0" err="1">
                <a:latin typeface="Fira Sans "/>
              </a:rPr>
              <a:t>dụng</a:t>
            </a:r>
            <a:r>
              <a:rPr lang="en-US" dirty="0">
                <a:latin typeface="Fira Sans "/>
              </a:rPr>
              <a:t> </a:t>
            </a:r>
            <a:r>
              <a:rPr lang="en-US" dirty="0" err="1">
                <a:latin typeface="Fira Sans "/>
              </a:rPr>
              <a:t>được</a:t>
            </a:r>
            <a:r>
              <a:rPr lang="en-US" dirty="0">
                <a:latin typeface="Fira Sans "/>
              </a:rPr>
              <a:t> </a:t>
            </a:r>
            <a:r>
              <a:rPr lang="en-US" dirty="0" err="1">
                <a:latin typeface="Fira Sans "/>
              </a:rPr>
              <a:t>các</a:t>
            </a:r>
            <a:r>
              <a:rPr lang="en-US" dirty="0">
                <a:latin typeface="Fira Sans "/>
              </a:rPr>
              <a:t> </a:t>
            </a:r>
            <a:r>
              <a:rPr lang="en-US" dirty="0" err="1">
                <a:latin typeface="Fira Sans "/>
              </a:rPr>
              <a:t>kiến</a:t>
            </a:r>
            <a:r>
              <a:rPr lang="en-US" dirty="0">
                <a:latin typeface="Fira Sans "/>
              </a:rPr>
              <a:t> </a:t>
            </a:r>
            <a:r>
              <a:rPr lang="en-US" dirty="0" err="1">
                <a:latin typeface="Fira Sans "/>
              </a:rPr>
              <a:t>thức</a:t>
            </a:r>
            <a:r>
              <a:rPr lang="en-US" dirty="0">
                <a:latin typeface="Fira Sans "/>
              </a:rPr>
              <a:t> </a:t>
            </a:r>
            <a:r>
              <a:rPr lang="en-US" dirty="0" err="1">
                <a:latin typeface="Fira Sans "/>
              </a:rPr>
              <a:t>về</a:t>
            </a:r>
            <a:r>
              <a:rPr lang="en-US" dirty="0">
                <a:latin typeface="Fira Sans "/>
              </a:rPr>
              <a:t> </a:t>
            </a:r>
            <a:r>
              <a:rPr lang="en-US" dirty="0" err="1">
                <a:latin typeface="Fira Sans "/>
              </a:rPr>
              <a:t>phân</a:t>
            </a:r>
            <a:r>
              <a:rPr lang="en-US" dirty="0">
                <a:latin typeface="Fira Sans "/>
              </a:rPr>
              <a:t> </a:t>
            </a:r>
            <a:r>
              <a:rPr lang="en-US" dirty="0" err="1">
                <a:latin typeface="Fira Sans "/>
              </a:rPr>
              <a:t>tích</a:t>
            </a:r>
            <a:r>
              <a:rPr lang="en-US" dirty="0">
                <a:latin typeface="Fira Sans "/>
              </a:rPr>
              <a:t> </a:t>
            </a:r>
            <a:r>
              <a:rPr lang="en-US" dirty="0" err="1">
                <a:latin typeface="Fira Sans "/>
              </a:rPr>
              <a:t>thiết</a:t>
            </a:r>
            <a:r>
              <a:rPr lang="en-US" dirty="0">
                <a:latin typeface="Fira Sans "/>
              </a:rPr>
              <a:t> </a:t>
            </a:r>
            <a:r>
              <a:rPr lang="en-US" dirty="0" err="1">
                <a:latin typeface="Fira Sans "/>
              </a:rPr>
              <a:t>kế</a:t>
            </a:r>
            <a:r>
              <a:rPr lang="en-US" dirty="0">
                <a:latin typeface="Fira Sans "/>
              </a:rPr>
              <a:t> </a:t>
            </a:r>
            <a:r>
              <a:rPr lang="en-US" dirty="0" err="1">
                <a:latin typeface="Fira Sans "/>
              </a:rPr>
              <a:t>hệ</a:t>
            </a:r>
            <a:r>
              <a:rPr lang="en-US" dirty="0">
                <a:latin typeface="Fira Sans "/>
              </a:rPr>
              <a:t> </a:t>
            </a:r>
            <a:r>
              <a:rPr lang="en-US" dirty="0" err="1">
                <a:latin typeface="Fira Sans "/>
              </a:rPr>
              <a:t>thống</a:t>
            </a:r>
            <a:r>
              <a:rPr lang="en-US" dirty="0">
                <a:latin typeface="Fira Sans "/>
              </a:rPr>
              <a:t>, </a:t>
            </a:r>
            <a:r>
              <a:rPr lang="en-US" dirty="0" err="1">
                <a:latin typeface="Fira Sans "/>
              </a:rPr>
              <a:t>thiết</a:t>
            </a:r>
            <a:r>
              <a:rPr lang="en-US" dirty="0">
                <a:latin typeface="Fira Sans "/>
              </a:rPr>
              <a:t> </a:t>
            </a:r>
            <a:r>
              <a:rPr lang="en-US" dirty="0" err="1">
                <a:latin typeface="Fira Sans "/>
              </a:rPr>
              <a:t>kế</a:t>
            </a:r>
            <a:r>
              <a:rPr lang="en-US" dirty="0">
                <a:latin typeface="Fira Sans "/>
              </a:rPr>
              <a:t> </a:t>
            </a:r>
            <a:r>
              <a:rPr lang="en-US" dirty="0" err="1">
                <a:latin typeface="Fira Sans "/>
              </a:rPr>
              <a:t>cơ</a:t>
            </a:r>
            <a:r>
              <a:rPr lang="en-US" dirty="0">
                <a:latin typeface="Fira Sans "/>
              </a:rPr>
              <a:t> </a:t>
            </a:r>
            <a:r>
              <a:rPr lang="en-US" dirty="0" err="1">
                <a:latin typeface="Fira Sans "/>
              </a:rPr>
              <a:t>sở</a:t>
            </a:r>
            <a:r>
              <a:rPr lang="en-US" dirty="0">
                <a:latin typeface="Fira Sans "/>
              </a:rPr>
              <a:t> </a:t>
            </a:r>
            <a:r>
              <a:rPr lang="en-US" dirty="0" err="1">
                <a:latin typeface="Fira Sans "/>
              </a:rPr>
              <a:t>dữ</a:t>
            </a:r>
            <a:r>
              <a:rPr lang="en-US" dirty="0">
                <a:latin typeface="Fira Sans "/>
              </a:rPr>
              <a:t> </a:t>
            </a:r>
            <a:r>
              <a:rPr lang="en-US" dirty="0" err="1">
                <a:latin typeface="Fira Sans "/>
              </a:rPr>
              <a:t>liệu</a:t>
            </a:r>
            <a:r>
              <a:rPr lang="en-US" dirty="0">
                <a:latin typeface="Fira Sans "/>
              </a:rPr>
              <a:t> </a:t>
            </a:r>
            <a:r>
              <a:rPr lang="en-US" dirty="0" err="1">
                <a:latin typeface="Fira Sans "/>
              </a:rPr>
              <a:t>vào</a:t>
            </a:r>
            <a:r>
              <a:rPr lang="en-US" dirty="0">
                <a:latin typeface="Fira Sans "/>
              </a:rPr>
              <a:t> </a:t>
            </a:r>
            <a:r>
              <a:rPr lang="en-US" dirty="0" err="1">
                <a:latin typeface="Fira Sans "/>
              </a:rPr>
              <a:t>việc</a:t>
            </a:r>
            <a:r>
              <a:rPr lang="en-US" dirty="0">
                <a:latin typeface="Fira Sans "/>
              </a:rPr>
              <a:t> </a:t>
            </a:r>
            <a:r>
              <a:rPr lang="en-US" dirty="0" err="1">
                <a:latin typeface="Fira Sans "/>
              </a:rPr>
              <a:t>xây</a:t>
            </a:r>
            <a:r>
              <a:rPr lang="en-US" dirty="0">
                <a:latin typeface="Fira Sans "/>
              </a:rPr>
              <a:t> </a:t>
            </a:r>
            <a:r>
              <a:rPr lang="en-US" dirty="0" err="1">
                <a:latin typeface="Fira Sans "/>
              </a:rPr>
              <a:t>dựng</a:t>
            </a:r>
            <a:r>
              <a:rPr lang="en-US" dirty="0">
                <a:latin typeface="Fira Sans "/>
              </a:rPr>
              <a:t> website </a:t>
            </a:r>
            <a:r>
              <a:rPr lang="en-US" dirty="0" err="1">
                <a:latin typeface="Fira Sans "/>
              </a:rPr>
              <a:t>thương</a:t>
            </a:r>
            <a:r>
              <a:rPr lang="en-US" dirty="0">
                <a:latin typeface="Fira Sans "/>
              </a:rPr>
              <a:t> </a:t>
            </a:r>
            <a:r>
              <a:rPr lang="en-US" dirty="0" err="1">
                <a:latin typeface="Fira Sans "/>
              </a:rPr>
              <a:t>mại</a:t>
            </a:r>
            <a:r>
              <a:rPr lang="en-US" dirty="0">
                <a:latin typeface="Fira Sans "/>
              </a:rPr>
              <a:t> </a:t>
            </a:r>
            <a:r>
              <a:rPr lang="en-US" dirty="0" err="1">
                <a:latin typeface="Fira Sans "/>
              </a:rPr>
              <a:t>điện</a:t>
            </a:r>
            <a:r>
              <a:rPr lang="en-US" dirty="0">
                <a:latin typeface="Fira Sans "/>
              </a:rPr>
              <a:t> </a:t>
            </a:r>
            <a:r>
              <a:rPr lang="en-US" dirty="0" err="1">
                <a:latin typeface="Fira Sans "/>
              </a:rPr>
              <a:t>tử</a:t>
            </a:r>
            <a:r>
              <a:rPr lang="en-US" dirty="0">
                <a:latin typeface="Fira Sans "/>
              </a:rPr>
              <a:t>.</a:t>
            </a:r>
            <a:endParaRPr lang="vi-VN" dirty="0">
              <a:latin typeface="Fira Sans "/>
            </a:endParaRPr>
          </a:p>
          <a:p>
            <a:pPr marL="285750" indent="-285750" algn="just">
              <a:lnSpc>
                <a:spcPct val="150000"/>
              </a:lnSpc>
              <a:buFont typeface="Wingdings" panose="05000000000000000000" pitchFamily="2" charset="2"/>
              <a:buChar char="ü"/>
            </a:pPr>
            <a:r>
              <a:rPr lang="en-US" dirty="0" err="1">
                <a:latin typeface="Fira Sans "/>
              </a:rPr>
              <a:t>Tìm</a:t>
            </a:r>
            <a:r>
              <a:rPr lang="en-US" dirty="0">
                <a:latin typeface="Fira Sans "/>
              </a:rPr>
              <a:t> </a:t>
            </a:r>
            <a:r>
              <a:rPr lang="en-US" dirty="0" err="1">
                <a:latin typeface="Fira Sans "/>
              </a:rPr>
              <a:t>hiểu</a:t>
            </a:r>
            <a:r>
              <a:rPr lang="en-US" dirty="0">
                <a:latin typeface="Fira Sans "/>
              </a:rPr>
              <a:t> </a:t>
            </a:r>
            <a:r>
              <a:rPr lang="en-US" dirty="0" err="1">
                <a:latin typeface="Fira Sans "/>
              </a:rPr>
              <a:t>và</a:t>
            </a:r>
            <a:r>
              <a:rPr lang="en-US" dirty="0">
                <a:latin typeface="Fira Sans "/>
              </a:rPr>
              <a:t> </a:t>
            </a:r>
            <a:r>
              <a:rPr lang="en-US" dirty="0" err="1">
                <a:latin typeface="Fira Sans "/>
              </a:rPr>
              <a:t>áp</a:t>
            </a:r>
            <a:r>
              <a:rPr lang="en-US" dirty="0">
                <a:latin typeface="Fira Sans "/>
              </a:rPr>
              <a:t> </a:t>
            </a:r>
            <a:r>
              <a:rPr lang="en-US" dirty="0" err="1">
                <a:latin typeface="Fira Sans "/>
              </a:rPr>
              <a:t>dụng</a:t>
            </a:r>
            <a:r>
              <a:rPr lang="en-US" dirty="0">
                <a:latin typeface="Fira Sans "/>
              </a:rPr>
              <a:t> </a:t>
            </a:r>
            <a:r>
              <a:rPr lang="en-US" dirty="0" err="1">
                <a:latin typeface="Fira Sans "/>
              </a:rPr>
              <a:t>những</a:t>
            </a:r>
            <a:r>
              <a:rPr lang="en-US" dirty="0">
                <a:latin typeface="Fira Sans "/>
              </a:rPr>
              <a:t> </a:t>
            </a:r>
            <a:r>
              <a:rPr lang="en-US" dirty="0" err="1">
                <a:latin typeface="Fira Sans "/>
              </a:rPr>
              <a:t>kỹ</a:t>
            </a:r>
            <a:r>
              <a:rPr lang="en-US" dirty="0">
                <a:latin typeface="Fira Sans "/>
              </a:rPr>
              <a:t> </a:t>
            </a:r>
            <a:r>
              <a:rPr lang="en-US" dirty="0" err="1">
                <a:latin typeface="Fira Sans "/>
              </a:rPr>
              <a:t>năng</a:t>
            </a:r>
            <a:r>
              <a:rPr lang="en-US" dirty="0">
                <a:latin typeface="Fira Sans "/>
              </a:rPr>
              <a:t>, </a:t>
            </a:r>
            <a:r>
              <a:rPr lang="en-US" dirty="0" err="1">
                <a:latin typeface="Fira Sans "/>
              </a:rPr>
              <a:t>kiến</a:t>
            </a:r>
            <a:r>
              <a:rPr lang="en-US" dirty="0">
                <a:latin typeface="Fira Sans "/>
              </a:rPr>
              <a:t> </a:t>
            </a:r>
            <a:r>
              <a:rPr lang="en-US" dirty="0" err="1">
                <a:latin typeface="Fira Sans "/>
              </a:rPr>
              <a:t>thức</a:t>
            </a:r>
            <a:r>
              <a:rPr lang="en-US" dirty="0">
                <a:latin typeface="Fira Sans "/>
              </a:rPr>
              <a:t> </a:t>
            </a:r>
            <a:r>
              <a:rPr lang="en-US" dirty="0" err="1">
                <a:latin typeface="Fira Sans "/>
              </a:rPr>
              <a:t>về</a:t>
            </a:r>
            <a:r>
              <a:rPr lang="en-US" dirty="0">
                <a:latin typeface="Fira Sans "/>
              </a:rPr>
              <a:t> </a:t>
            </a:r>
            <a:r>
              <a:rPr lang="en-US" dirty="0" err="1">
                <a:latin typeface="Fira Sans "/>
              </a:rPr>
              <a:t>VueJS</a:t>
            </a:r>
            <a:r>
              <a:rPr lang="en-US" dirty="0">
                <a:latin typeface="Fira Sans "/>
              </a:rPr>
              <a:t>, Spring Boot, </a:t>
            </a:r>
            <a:r>
              <a:rPr lang="en-US" dirty="0" err="1">
                <a:latin typeface="Fira Sans "/>
              </a:rPr>
              <a:t>PostgreSql</a:t>
            </a:r>
            <a:r>
              <a:rPr lang="en-US" dirty="0">
                <a:latin typeface="Fira Sans "/>
              </a:rPr>
              <a:t> </a:t>
            </a:r>
            <a:r>
              <a:rPr lang="en-US" dirty="0" err="1">
                <a:latin typeface="Fira Sans "/>
              </a:rPr>
              <a:t>để</a:t>
            </a:r>
            <a:r>
              <a:rPr lang="en-US" dirty="0">
                <a:latin typeface="Fira Sans "/>
              </a:rPr>
              <a:t> </a:t>
            </a:r>
            <a:r>
              <a:rPr lang="en-US" dirty="0" err="1">
                <a:latin typeface="Fira Sans "/>
              </a:rPr>
              <a:t>xây</a:t>
            </a:r>
            <a:r>
              <a:rPr lang="en-US" dirty="0">
                <a:latin typeface="Fira Sans "/>
              </a:rPr>
              <a:t> </a:t>
            </a:r>
            <a:r>
              <a:rPr lang="en-US" dirty="0" err="1">
                <a:latin typeface="Fira Sans "/>
              </a:rPr>
              <a:t>dựng</a:t>
            </a:r>
            <a:r>
              <a:rPr lang="en-US" dirty="0">
                <a:latin typeface="Fira Sans "/>
              </a:rPr>
              <a:t> website </a:t>
            </a:r>
            <a:r>
              <a:rPr lang="en-US" dirty="0" err="1">
                <a:latin typeface="Fira Sans "/>
              </a:rPr>
              <a:t>bán</a:t>
            </a:r>
            <a:r>
              <a:rPr lang="en-US" dirty="0">
                <a:latin typeface="Fira Sans "/>
              </a:rPr>
              <a:t> </a:t>
            </a:r>
            <a:r>
              <a:rPr lang="en-US" dirty="0" err="1">
                <a:latin typeface="Fira Sans "/>
              </a:rPr>
              <a:t>đồ</a:t>
            </a:r>
            <a:r>
              <a:rPr lang="en-US" dirty="0">
                <a:latin typeface="Fira Sans "/>
              </a:rPr>
              <a:t> </a:t>
            </a:r>
            <a:r>
              <a:rPr lang="en-US" dirty="0" err="1">
                <a:latin typeface="Fira Sans "/>
              </a:rPr>
              <a:t>điện</a:t>
            </a:r>
            <a:r>
              <a:rPr lang="en-US" dirty="0">
                <a:latin typeface="Fira Sans "/>
              </a:rPr>
              <a:t> </a:t>
            </a:r>
            <a:r>
              <a:rPr lang="en-US" dirty="0" err="1">
                <a:latin typeface="Fira Sans "/>
              </a:rPr>
              <a:t>tử</a:t>
            </a:r>
            <a:r>
              <a:rPr lang="en-US" dirty="0">
                <a:latin typeface="Fira Sans "/>
              </a:rPr>
              <a:t> </a:t>
            </a:r>
            <a:r>
              <a:rPr lang="en-US" dirty="0" err="1">
                <a:latin typeface="Fira Sans "/>
              </a:rPr>
              <a:t>TMart</a:t>
            </a:r>
            <a:endParaRPr dirty="0">
              <a:latin typeface="Fira Sans "/>
              <a:ea typeface="Fira Sans"/>
              <a:cs typeface="Fira Sans"/>
              <a:sym typeface="Fira Sans"/>
            </a:endParaRPr>
          </a:p>
        </p:txBody>
      </p:sp>
      <p:sp>
        <p:nvSpPr>
          <p:cNvPr id="13" name="Google Shape;5155;p43">
            <a:extLst>
              <a:ext uri="{FF2B5EF4-FFF2-40B4-BE49-F238E27FC236}">
                <a16:creationId xmlns:a16="http://schemas.microsoft.com/office/drawing/2014/main" id="{FC4E6B04-D9DE-73CE-EB06-55F0BC038ACF}"/>
              </a:ext>
            </a:extLst>
          </p:cNvPr>
          <p:cNvSpPr/>
          <p:nvPr/>
        </p:nvSpPr>
        <p:spPr>
          <a:xfrm>
            <a:off x="638632" y="1670707"/>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56;p43">
            <a:extLst>
              <a:ext uri="{FF2B5EF4-FFF2-40B4-BE49-F238E27FC236}">
                <a16:creationId xmlns:a16="http://schemas.microsoft.com/office/drawing/2014/main" id="{44A81716-029B-8050-A825-F2746CEA3D09}"/>
              </a:ext>
            </a:extLst>
          </p:cNvPr>
          <p:cNvSpPr/>
          <p:nvPr/>
        </p:nvSpPr>
        <p:spPr>
          <a:xfrm>
            <a:off x="608106" y="1539189"/>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57;p43">
            <a:extLst>
              <a:ext uri="{FF2B5EF4-FFF2-40B4-BE49-F238E27FC236}">
                <a16:creationId xmlns:a16="http://schemas.microsoft.com/office/drawing/2014/main" id="{12E81C2F-FB36-3284-FABD-DE64E3849745}"/>
              </a:ext>
            </a:extLst>
          </p:cNvPr>
          <p:cNvSpPr/>
          <p:nvPr/>
        </p:nvSpPr>
        <p:spPr>
          <a:xfrm>
            <a:off x="249893" y="3112332"/>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158;p43">
            <a:extLst>
              <a:ext uri="{FF2B5EF4-FFF2-40B4-BE49-F238E27FC236}">
                <a16:creationId xmlns:a16="http://schemas.microsoft.com/office/drawing/2014/main" id="{161165E7-1416-6E9C-72ED-818543CAA301}"/>
              </a:ext>
            </a:extLst>
          </p:cNvPr>
          <p:cNvSpPr/>
          <p:nvPr/>
        </p:nvSpPr>
        <p:spPr>
          <a:xfrm>
            <a:off x="863527" y="3229423"/>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59;p43">
            <a:extLst>
              <a:ext uri="{FF2B5EF4-FFF2-40B4-BE49-F238E27FC236}">
                <a16:creationId xmlns:a16="http://schemas.microsoft.com/office/drawing/2014/main" id="{C49AFCCE-566A-49E9-4CDC-143A38C4A14F}"/>
              </a:ext>
            </a:extLst>
          </p:cNvPr>
          <p:cNvSpPr/>
          <p:nvPr/>
        </p:nvSpPr>
        <p:spPr>
          <a:xfrm>
            <a:off x="853341" y="3231447"/>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60;p43">
            <a:extLst>
              <a:ext uri="{FF2B5EF4-FFF2-40B4-BE49-F238E27FC236}">
                <a16:creationId xmlns:a16="http://schemas.microsoft.com/office/drawing/2014/main" id="{0037DC47-D180-900E-A18C-7DAD6B1DD4D1}"/>
              </a:ext>
            </a:extLst>
          </p:cNvPr>
          <p:cNvSpPr/>
          <p:nvPr/>
        </p:nvSpPr>
        <p:spPr>
          <a:xfrm>
            <a:off x="1218656" y="2526267"/>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61;p43">
            <a:extLst>
              <a:ext uri="{FF2B5EF4-FFF2-40B4-BE49-F238E27FC236}">
                <a16:creationId xmlns:a16="http://schemas.microsoft.com/office/drawing/2014/main" id="{60C4D248-226B-87EA-1484-F64116D2ECCB}"/>
              </a:ext>
            </a:extLst>
          </p:cNvPr>
          <p:cNvSpPr/>
          <p:nvPr/>
        </p:nvSpPr>
        <p:spPr>
          <a:xfrm>
            <a:off x="865552" y="3243657"/>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62;p43">
            <a:extLst>
              <a:ext uri="{FF2B5EF4-FFF2-40B4-BE49-F238E27FC236}">
                <a16:creationId xmlns:a16="http://schemas.microsoft.com/office/drawing/2014/main" id="{34C9918E-1B61-2C53-EB3C-3AF65FEA9862}"/>
              </a:ext>
            </a:extLst>
          </p:cNvPr>
          <p:cNvSpPr/>
          <p:nvPr/>
        </p:nvSpPr>
        <p:spPr>
          <a:xfrm>
            <a:off x="973420" y="2034768"/>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63;p43">
            <a:extLst>
              <a:ext uri="{FF2B5EF4-FFF2-40B4-BE49-F238E27FC236}">
                <a16:creationId xmlns:a16="http://schemas.microsoft.com/office/drawing/2014/main" id="{D7263A1A-DCAC-951D-2B85-B6007C1ECAE0}"/>
              </a:ext>
            </a:extLst>
          </p:cNvPr>
          <p:cNvSpPr/>
          <p:nvPr/>
        </p:nvSpPr>
        <p:spPr>
          <a:xfrm>
            <a:off x="736315" y="2027860"/>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64;p43">
            <a:extLst>
              <a:ext uri="{FF2B5EF4-FFF2-40B4-BE49-F238E27FC236}">
                <a16:creationId xmlns:a16="http://schemas.microsoft.com/office/drawing/2014/main" id="{D0ADF868-0D74-86D9-75FC-D6664A6ABA53}"/>
              </a:ext>
            </a:extLst>
          </p:cNvPr>
          <p:cNvSpPr/>
          <p:nvPr/>
        </p:nvSpPr>
        <p:spPr>
          <a:xfrm>
            <a:off x="860475" y="2765397"/>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65;p43">
            <a:extLst>
              <a:ext uri="{FF2B5EF4-FFF2-40B4-BE49-F238E27FC236}">
                <a16:creationId xmlns:a16="http://schemas.microsoft.com/office/drawing/2014/main" id="{4002376F-6B0E-AB2C-B0CD-69C0C84D3B80}"/>
              </a:ext>
            </a:extLst>
          </p:cNvPr>
          <p:cNvSpPr/>
          <p:nvPr/>
        </p:nvSpPr>
        <p:spPr>
          <a:xfrm>
            <a:off x="877762" y="2535425"/>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66;p43">
            <a:extLst>
              <a:ext uri="{FF2B5EF4-FFF2-40B4-BE49-F238E27FC236}">
                <a16:creationId xmlns:a16="http://schemas.microsoft.com/office/drawing/2014/main" id="{C2CF342B-CED5-D6B2-7B66-E07E041B2725}"/>
              </a:ext>
            </a:extLst>
          </p:cNvPr>
          <p:cNvSpPr/>
          <p:nvPr/>
        </p:nvSpPr>
        <p:spPr>
          <a:xfrm>
            <a:off x="920498" y="2282028"/>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67;p43">
            <a:extLst>
              <a:ext uri="{FF2B5EF4-FFF2-40B4-BE49-F238E27FC236}">
                <a16:creationId xmlns:a16="http://schemas.microsoft.com/office/drawing/2014/main" id="{4EC9DABB-4DD0-8B50-90DA-69B10EDB13C0}"/>
              </a:ext>
            </a:extLst>
          </p:cNvPr>
          <p:cNvSpPr/>
          <p:nvPr/>
        </p:nvSpPr>
        <p:spPr>
          <a:xfrm>
            <a:off x="674235" y="2406188"/>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68;p43">
            <a:extLst>
              <a:ext uri="{FF2B5EF4-FFF2-40B4-BE49-F238E27FC236}">
                <a16:creationId xmlns:a16="http://schemas.microsoft.com/office/drawing/2014/main" id="{C417083D-601E-C01D-3747-8EBEABDDD975}"/>
              </a:ext>
            </a:extLst>
          </p:cNvPr>
          <p:cNvSpPr/>
          <p:nvPr/>
        </p:nvSpPr>
        <p:spPr>
          <a:xfrm>
            <a:off x="849260" y="2903792"/>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69;p43">
            <a:extLst>
              <a:ext uri="{FF2B5EF4-FFF2-40B4-BE49-F238E27FC236}">
                <a16:creationId xmlns:a16="http://schemas.microsoft.com/office/drawing/2014/main" id="{B98A6990-A5B5-FBFF-2CCE-8EBB2B24A3F8}"/>
              </a:ext>
            </a:extLst>
          </p:cNvPr>
          <p:cNvSpPr/>
          <p:nvPr/>
        </p:nvSpPr>
        <p:spPr>
          <a:xfrm>
            <a:off x="953080" y="2428552"/>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70;p43">
            <a:extLst>
              <a:ext uri="{FF2B5EF4-FFF2-40B4-BE49-F238E27FC236}">
                <a16:creationId xmlns:a16="http://schemas.microsoft.com/office/drawing/2014/main" id="{0EE3B76B-A5B6-3B29-F2FB-2C3875ABAEB5}"/>
              </a:ext>
            </a:extLst>
          </p:cNvPr>
          <p:cNvSpPr/>
          <p:nvPr/>
        </p:nvSpPr>
        <p:spPr>
          <a:xfrm>
            <a:off x="907292" y="2644290"/>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71;p43">
            <a:extLst>
              <a:ext uri="{FF2B5EF4-FFF2-40B4-BE49-F238E27FC236}">
                <a16:creationId xmlns:a16="http://schemas.microsoft.com/office/drawing/2014/main" id="{E30AB4F0-0876-0441-F628-A555E7DE4C00}"/>
              </a:ext>
            </a:extLst>
          </p:cNvPr>
          <p:cNvSpPr/>
          <p:nvPr/>
        </p:nvSpPr>
        <p:spPr>
          <a:xfrm>
            <a:off x="869632" y="2895630"/>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72;p43">
            <a:extLst>
              <a:ext uri="{FF2B5EF4-FFF2-40B4-BE49-F238E27FC236}">
                <a16:creationId xmlns:a16="http://schemas.microsoft.com/office/drawing/2014/main" id="{9BF21F97-A38C-6C09-78CC-C1234A4E2EA5}"/>
              </a:ext>
            </a:extLst>
          </p:cNvPr>
          <p:cNvSpPr/>
          <p:nvPr/>
        </p:nvSpPr>
        <p:spPr>
          <a:xfrm>
            <a:off x="956133" y="2426528"/>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73;p43">
            <a:extLst>
              <a:ext uri="{FF2B5EF4-FFF2-40B4-BE49-F238E27FC236}">
                <a16:creationId xmlns:a16="http://schemas.microsoft.com/office/drawing/2014/main" id="{88A067E9-E62D-7806-3A50-5214458FE3BF}"/>
              </a:ext>
            </a:extLst>
          </p:cNvPr>
          <p:cNvSpPr/>
          <p:nvPr/>
        </p:nvSpPr>
        <p:spPr>
          <a:xfrm>
            <a:off x="733262" y="2030688"/>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74;p43">
            <a:extLst>
              <a:ext uri="{FF2B5EF4-FFF2-40B4-BE49-F238E27FC236}">
                <a16:creationId xmlns:a16="http://schemas.microsoft.com/office/drawing/2014/main" id="{A4BDCFD0-1E1C-9F2D-AFBC-A96B7F3E3266}"/>
              </a:ext>
            </a:extLst>
          </p:cNvPr>
          <p:cNvSpPr/>
          <p:nvPr/>
        </p:nvSpPr>
        <p:spPr>
          <a:xfrm>
            <a:off x="876766" y="2753187"/>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75;p43">
            <a:extLst>
              <a:ext uri="{FF2B5EF4-FFF2-40B4-BE49-F238E27FC236}">
                <a16:creationId xmlns:a16="http://schemas.microsoft.com/office/drawing/2014/main" id="{626DD534-820E-1309-89C0-3EE362BBF183}"/>
              </a:ext>
            </a:extLst>
          </p:cNvPr>
          <p:cNvSpPr/>
          <p:nvPr/>
        </p:nvSpPr>
        <p:spPr>
          <a:xfrm>
            <a:off x="716971" y="2687026"/>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76;p43">
            <a:extLst>
              <a:ext uri="{FF2B5EF4-FFF2-40B4-BE49-F238E27FC236}">
                <a16:creationId xmlns:a16="http://schemas.microsoft.com/office/drawing/2014/main" id="{8BDCA7FC-17DE-959D-B3D6-884C87B4A228}"/>
              </a:ext>
            </a:extLst>
          </p:cNvPr>
          <p:cNvSpPr/>
          <p:nvPr/>
        </p:nvSpPr>
        <p:spPr>
          <a:xfrm>
            <a:off x="864523" y="2890553"/>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77;p43">
            <a:extLst>
              <a:ext uri="{FF2B5EF4-FFF2-40B4-BE49-F238E27FC236}">
                <a16:creationId xmlns:a16="http://schemas.microsoft.com/office/drawing/2014/main" id="{BC409963-3B25-E59C-A6B5-B31A4EA98AF6}"/>
              </a:ext>
            </a:extLst>
          </p:cNvPr>
          <p:cNvSpPr/>
          <p:nvPr/>
        </p:nvSpPr>
        <p:spPr>
          <a:xfrm>
            <a:off x="869632" y="2901735"/>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78;p43">
            <a:extLst>
              <a:ext uri="{FF2B5EF4-FFF2-40B4-BE49-F238E27FC236}">
                <a16:creationId xmlns:a16="http://schemas.microsoft.com/office/drawing/2014/main" id="{773F3C41-0F86-1DAA-1F59-700DC2FB0A9F}"/>
              </a:ext>
            </a:extLst>
          </p:cNvPr>
          <p:cNvSpPr/>
          <p:nvPr/>
        </p:nvSpPr>
        <p:spPr>
          <a:xfrm>
            <a:off x="348589" y="2396324"/>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79;p43">
            <a:extLst>
              <a:ext uri="{FF2B5EF4-FFF2-40B4-BE49-F238E27FC236}">
                <a16:creationId xmlns:a16="http://schemas.microsoft.com/office/drawing/2014/main" id="{AF0A1FD5-E30E-6871-0A7D-BA0D11AC42C2}"/>
              </a:ext>
            </a:extLst>
          </p:cNvPr>
          <p:cNvSpPr/>
          <p:nvPr/>
        </p:nvSpPr>
        <p:spPr>
          <a:xfrm>
            <a:off x="422523" y="2414349"/>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80;p43">
            <a:extLst>
              <a:ext uri="{FF2B5EF4-FFF2-40B4-BE49-F238E27FC236}">
                <a16:creationId xmlns:a16="http://schemas.microsoft.com/office/drawing/2014/main" id="{E2BC75A8-F196-3564-CA2A-F42D872154DE}"/>
              </a:ext>
            </a:extLst>
          </p:cNvPr>
          <p:cNvSpPr/>
          <p:nvPr/>
        </p:nvSpPr>
        <p:spPr>
          <a:xfrm>
            <a:off x="380158" y="2627003"/>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81;p43">
            <a:extLst>
              <a:ext uri="{FF2B5EF4-FFF2-40B4-BE49-F238E27FC236}">
                <a16:creationId xmlns:a16="http://schemas.microsoft.com/office/drawing/2014/main" id="{292D6571-ADBB-0954-8B7C-A2C6BB8E9985}"/>
              </a:ext>
            </a:extLst>
          </p:cNvPr>
          <p:cNvSpPr/>
          <p:nvPr/>
        </p:nvSpPr>
        <p:spPr>
          <a:xfrm>
            <a:off x="465630" y="2815074"/>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82;p43">
            <a:extLst>
              <a:ext uri="{FF2B5EF4-FFF2-40B4-BE49-F238E27FC236}">
                <a16:creationId xmlns:a16="http://schemas.microsoft.com/office/drawing/2014/main" id="{EA589B22-CED0-7786-6D13-0FFA68D3C53C}"/>
              </a:ext>
            </a:extLst>
          </p:cNvPr>
          <p:cNvSpPr/>
          <p:nvPr/>
        </p:nvSpPr>
        <p:spPr>
          <a:xfrm>
            <a:off x="525686" y="2970949"/>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83;p43">
            <a:extLst>
              <a:ext uri="{FF2B5EF4-FFF2-40B4-BE49-F238E27FC236}">
                <a16:creationId xmlns:a16="http://schemas.microsoft.com/office/drawing/2014/main" id="{C1374535-AF1A-9C02-6589-3EF47150139F}"/>
              </a:ext>
            </a:extLst>
          </p:cNvPr>
          <p:cNvSpPr/>
          <p:nvPr/>
        </p:nvSpPr>
        <p:spPr>
          <a:xfrm>
            <a:off x="625393" y="2478422"/>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84;p43">
            <a:extLst>
              <a:ext uri="{FF2B5EF4-FFF2-40B4-BE49-F238E27FC236}">
                <a16:creationId xmlns:a16="http://schemas.microsoft.com/office/drawing/2014/main" id="{282EBE9C-82FB-1DD7-D294-11FA95A575CE}"/>
              </a:ext>
            </a:extLst>
          </p:cNvPr>
          <p:cNvSpPr/>
          <p:nvPr/>
        </p:nvSpPr>
        <p:spPr>
          <a:xfrm>
            <a:off x="700712" y="2647342"/>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85;p43">
            <a:extLst>
              <a:ext uri="{FF2B5EF4-FFF2-40B4-BE49-F238E27FC236}">
                <a16:creationId xmlns:a16="http://schemas.microsoft.com/office/drawing/2014/main" id="{C2C05AAD-A59C-32E4-CBFA-CB4BD67FC961}"/>
              </a:ext>
            </a:extLst>
          </p:cNvPr>
          <p:cNvSpPr/>
          <p:nvPr/>
        </p:nvSpPr>
        <p:spPr>
          <a:xfrm>
            <a:off x="770921" y="2865104"/>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86;p43">
            <a:extLst>
              <a:ext uri="{FF2B5EF4-FFF2-40B4-BE49-F238E27FC236}">
                <a16:creationId xmlns:a16="http://schemas.microsoft.com/office/drawing/2014/main" id="{82119760-998D-B628-64CA-9328B8748C54}"/>
              </a:ext>
            </a:extLst>
          </p:cNvPr>
          <p:cNvSpPr/>
          <p:nvPr/>
        </p:nvSpPr>
        <p:spPr>
          <a:xfrm>
            <a:off x="640656" y="3287422"/>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87;p43">
            <a:extLst>
              <a:ext uri="{FF2B5EF4-FFF2-40B4-BE49-F238E27FC236}">
                <a16:creationId xmlns:a16="http://schemas.microsoft.com/office/drawing/2014/main" id="{7770BD0F-8725-011C-41E6-96CF45E39B83}"/>
              </a:ext>
            </a:extLst>
          </p:cNvPr>
          <p:cNvSpPr/>
          <p:nvPr/>
        </p:nvSpPr>
        <p:spPr>
          <a:xfrm>
            <a:off x="594867" y="3183634"/>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88;p43">
            <a:extLst>
              <a:ext uri="{FF2B5EF4-FFF2-40B4-BE49-F238E27FC236}">
                <a16:creationId xmlns:a16="http://schemas.microsoft.com/office/drawing/2014/main" id="{5C6D2B76-5BA2-E08B-6C75-9D543006CC75}"/>
              </a:ext>
            </a:extLst>
          </p:cNvPr>
          <p:cNvSpPr/>
          <p:nvPr/>
        </p:nvSpPr>
        <p:spPr>
          <a:xfrm>
            <a:off x="640656" y="3287422"/>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89;p43">
            <a:extLst>
              <a:ext uri="{FF2B5EF4-FFF2-40B4-BE49-F238E27FC236}">
                <a16:creationId xmlns:a16="http://schemas.microsoft.com/office/drawing/2014/main" id="{F9A07C3F-4FA2-CEF9-F3A4-B8114702F0AE}"/>
              </a:ext>
            </a:extLst>
          </p:cNvPr>
          <p:cNvSpPr/>
          <p:nvPr/>
        </p:nvSpPr>
        <p:spPr>
          <a:xfrm>
            <a:off x="579604" y="3673076"/>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90;p43">
            <a:extLst>
              <a:ext uri="{FF2B5EF4-FFF2-40B4-BE49-F238E27FC236}">
                <a16:creationId xmlns:a16="http://schemas.microsoft.com/office/drawing/2014/main" id="{7D7606DF-B5A1-067E-9D44-CFDE1C105C97}"/>
              </a:ext>
            </a:extLst>
          </p:cNvPr>
          <p:cNvSpPr/>
          <p:nvPr/>
        </p:nvSpPr>
        <p:spPr>
          <a:xfrm>
            <a:off x="1385552" y="1654930"/>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191;p43">
            <a:extLst>
              <a:ext uri="{FF2B5EF4-FFF2-40B4-BE49-F238E27FC236}">
                <a16:creationId xmlns:a16="http://schemas.microsoft.com/office/drawing/2014/main" id="{9A889E18-B5BF-0089-9E95-C66D5A7D9C31}"/>
              </a:ext>
            </a:extLst>
          </p:cNvPr>
          <p:cNvSpPr/>
          <p:nvPr/>
        </p:nvSpPr>
        <p:spPr>
          <a:xfrm>
            <a:off x="1387576" y="1636454"/>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92;p43">
            <a:extLst>
              <a:ext uri="{FF2B5EF4-FFF2-40B4-BE49-F238E27FC236}">
                <a16:creationId xmlns:a16="http://schemas.microsoft.com/office/drawing/2014/main" id="{0733159B-240D-7E45-1DBB-8733C8A810D2}"/>
              </a:ext>
            </a:extLst>
          </p:cNvPr>
          <p:cNvSpPr/>
          <p:nvPr/>
        </p:nvSpPr>
        <p:spPr>
          <a:xfrm>
            <a:off x="873713" y="3200086"/>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93;p43">
            <a:extLst>
              <a:ext uri="{FF2B5EF4-FFF2-40B4-BE49-F238E27FC236}">
                <a16:creationId xmlns:a16="http://schemas.microsoft.com/office/drawing/2014/main" id="{F2F01121-B7CA-F10F-99CA-B1DB299CD886}"/>
              </a:ext>
            </a:extLst>
          </p:cNvPr>
          <p:cNvSpPr/>
          <p:nvPr/>
        </p:nvSpPr>
        <p:spPr>
          <a:xfrm>
            <a:off x="1165765" y="2870503"/>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94;p43">
            <a:extLst>
              <a:ext uri="{FF2B5EF4-FFF2-40B4-BE49-F238E27FC236}">
                <a16:creationId xmlns:a16="http://schemas.microsoft.com/office/drawing/2014/main" id="{47ACBEE1-1CE7-3870-7813-79FAD54321A9}"/>
              </a:ext>
            </a:extLst>
          </p:cNvPr>
          <p:cNvSpPr/>
          <p:nvPr/>
        </p:nvSpPr>
        <p:spPr>
          <a:xfrm>
            <a:off x="1531080" y="2040488"/>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95;p43">
            <a:extLst>
              <a:ext uri="{FF2B5EF4-FFF2-40B4-BE49-F238E27FC236}">
                <a16:creationId xmlns:a16="http://schemas.microsoft.com/office/drawing/2014/main" id="{0B3C9A5E-E2DB-77C0-4933-B6F09173E6EF}"/>
              </a:ext>
            </a:extLst>
          </p:cNvPr>
          <p:cNvSpPr/>
          <p:nvPr/>
        </p:nvSpPr>
        <p:spPr>
          <a:xfrm>
            <a:off x="1156608" y="2376112"/>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6;p43">
            <a:extLst>
              <a:ext uri="{FF2B5EF4-FFF2-40B4-BE49-F238E27FC236}">
                <a16:creationId xmlns:a16="http://schemas.microsoft.com/office/drawing/2014/main" id="{BE5F2683-31EC-C742-A9C7-E0A7F254898F}"/>
              </a:ext>
            </a:extLst>
          </p:cNvPr>
          <p:cNvSpPr/>
          <p:nvPr/>
        </p:nvSpPr>
        <p:spPr>
          <a:xfrm>
            <a:off x="1968628" y="2870503"/>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97;p43">
            <a:extLst>
              <a:ext uri="{FF2B5EF4-FFF2-40B4-BE49-F238E27FC236}">
                <a16:creationId xmlns:a16="http://schemas.microsoft.com/office/drawing/2014/main" id="{E87FE361-9C3D-7A42-5D61-248BD479A2B8}"/>
              </a:ext>
            </a:extLst>
          </p:cNvPr>
          <p:cNvSpPr/>
          <p:nvPr/>
        </p:nvSpPr>
        <p:spPr>
          <a:xfrm>
            <a:off x="1887236" y="2376112"/>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98;p43">
            <a:extLst>
              <a:ext uri="{FF2B5EF4-FFF2-40B4-BE49-F238E27FC236}">
                <a16:creationId xmlns:a16="http://schemas.microsoft.com/office/drawing/2014/main" id="{BECCAE54-D75A-1F43-7D60-168DEC5725FB}"/>
              </a:ext>
            </a:extLst>
          </p:cNvPr>
          <p:cNvSpPr/>
          <p:nvPr/>
        </p:nvSpPr>
        <p:spPr>
          <a:xfrm>
            <a:off x="1431341" y="2335978"/>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99;p43">
            <a:extLst>
              <a:ext uri="{FF2B5EF4-FFF2-40B4-BE49-F238E27FC236}">
                <a16:creationId xmlns:a16="http://schemas.microsoft.com/office/drawing/2014/main" id="{E7C95FE2-3FB1-4CC6-48DA-DE88AE5B60BB}"/>
              </a:ext>
            </a:extLst>
          </p:cNvPr>
          <p:cNvSpPr/>
          <p:nvPr/>
        </p:nvSpPr>
        <p:spPr>
          <a:xfrm>
            <a:off x="1554472" y="2314257"/>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00;p43">
            <a:extLst>
              <a:ext uri="{FF2B5EF4-FFF2-40B4-BE49-F238E27FC236}">
                <a16:creationId xmlns:a16="http://schemas.microsoft.com/office/drawing/2014/main" id="{E026BAAD-6F73-3CC1-188F-8E27F36EEDA6}"/>
              </a:ext>
            </a:extLst>
          </p:cNvPr>
          <p:cNvSpPr/>
          <p:nvPr/>
        </p:nvSpPr>
        <p:spPr>
          <a:xfrm>
            <a:off x="1631815" y="2140870"/>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01;p43">
            <a:extLst>
              <a:ext uri="{FF2B5EF4-FFF2-40B4-BE49-F238E27FC236}">
                <a16:creationId xmlns:a16="http://schemas.microsoft.com/office/drawing/2014/main" id="{E0499B99-51FE-88AA-9C58-023D5E554517}"/>
              </a:ext>
            </a:extLst>
          </p:cNvPr>
          <p:cNvSpPr/>
          <p:nvPr/>
        </p:nvSpPr>
        <p:spPr>
          <a:xfrm>
            <a:off x="1737660" y="1730281"/>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02;p43">
            <a:extLst>
              <a:ext uri="{FF2B5EF4-FFF2-40B4-BE49-F238E27FC236}">
                <a16:creationId xmlns:a16="http://schemas.microsoft.com/office/drawing/2014/main" id="{3D1F5B1A-089B-FD87-090C-80030750EF95}"/>
              </a:ext>
            </a:extLst>
          </p:cNvPr>
          <p:cNvSpPr/>
          <p:nvPr/>
        </p:nvSpPr>
        <p:spPr>
          <a:xfrm>
            <a:off x="1681685" y="2140870"/>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203;p43">
            <a:extLst>
              <a:ext uri="{FF2B5EF4-FFF2-40B4-BE49-F238E27FC236}">
                <a16:creationId xmlns:a16="http://schemas.microsoft.com/office/drawing/2014/main" id="{4AA83024-F2C8-B655-FF33-137FE9C443EA}"/>
              </a:ext>
            </a:extLst>
          </p:cNvPr>
          <p:cNvSpPr/>
          <p:nvPr/>
        </p:nvSpPr>
        <p:spPr>
          <a:xfrm>
            <a:off x="1539209" y="1784521"/>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04;p43">
            <a:extLst>
              <a:ext uri="{FF2B5EF4-FFF2-40B4-BE49-F238E27FC236}">
                <a16:creationId xmlns:a16="http://schemas.microsoft.com/office/drawing/2014/main" id="{4AAFB51F-30E3-47E7-6A64-F43E24AF328D}"/>
              </a:ext>
            </a:extLst>
          </p:cNvPr>
          <p:cNvSpPr/>
          <p:nvPr/>
        </p:nvSpPr>
        <p:spPr>
          <a:xfrm>
            <a:off x="1576869" y="1765209"/>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05;p43">
            <a:extLst>
              <a:ext uri="{FF2B5EF4-FFF2-40B4-BE49-F238E27FC236}">
                <a16:creationId xmlns:a16="http://schemas.microsoft.com/office/drawing/2014/main" id="{FAFCE042-12C4-8E23-83D5-52541AE0EB67}"/>
              </a:ext>
            </a:extLst>
          </p:cNvPr>
          <p:cNvSpPr/>
          <p:nvPr/>
        </p:nvSpPr>
        <p:spPr>
          <a:xfrm>
            <a:off x="1521922" y="1743102"/>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06;p43">
            <a:extLst>
              <a:ext uri="{FF2B5EF4-FFF2-40B4-BE49-F238E27FC236}">
                <a16:creationId xmlns:a16="http://schemas.microsoft.com/office/drawing/2014/main" id="{81EA0762-080C-4730-0CC4-77047DC41C7F}"/>
              </a:ext>
            </a:extLst>
          </p:cNvPr>
          <p:cNvSpPr/>
          <p:nvPr/>
        </p:nvSpPr>
        <p:spPr>
          <a:xfrm>
            <a:off x="1298055" y="2848845"/>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07;p43">
            <a:extLst>
              <a:ext uri="{FF2B5EF4-FFF2-40B4-BE49-F238E27FC236}">
                <a16:creationId xmlns:a16="http://schemas.microsoft.com/office/drawing/2014/main" id="{E8D46C83-998D-6DCE-44A0-9A41B529DD69}"/>
              </a:ext>
            </a:extLst>
          </p:cNvPr>
          <p:cNvSpPr/>
          <p:nvPr/>
        </p:nvSpPr>
        <p:spPr>
          <a:xfrm>
            <a:off x="1656236" y="3608972"/>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08;p43">
            <a:extLst>
              <a:ext uri="{FF2B5EF4-FFF2-40B4-BE49-F238E27FC236}">
                <a16:creationId xmlns:a16="http://schemas.microsoft.com/office/drawing/2014/main" id="{EF15872C-03C0-4302-788F-15C789E34FAE}"/>
              </a:ext>
            </a:extLst>
          </p:cNvPr>
          <p:cNvSpPr/>
          <p:nvPr/>
        </p:nvSpPr>
        <p:spPr>
          <a:xfrm>
            <a:off x="1667418" y="3608972"/>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9;p43">
            <a:extLst>
              <a:ext uri="{FF2B5EF4-FFF2-40B4-BE49-F238E27FC236}">
                <a16:creationId xmlns:a16="http://schemas.microsoft.com/office/drawing/2014/main" id="{2BBDA7DF-B5A2-9A0D-3427-424C820AD033}"/>
              </a:ext>
            </a:extLst>
          </p:cNvPr>
          <p:cNvSpPr/>
          <p:nvPr/>
        </p:nvSpPr>
        <p:spPr>
          <a:xfrm>
            <a:off x="1303132" y="2839688"/>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0;p43">
            <a:extLst>
              <a:ext uri="{FF2B5EF4-FFF2-40B4-BE49-F238E27FC236}">
                <a16:creationId xmlns:a16="http://schemas.microsoft.com/office/drawing/2014/main" id="{29C99205-6D68-E7BA-0E25-F5E14EE53824}"/>
              </a:ext>
            </a:extLst>
          </p:cNvPr>
          <p:cNvSpPr/>
          <p:nvPr/>
        </p:nvSpPr>
        <p:spPr>
          <a:xfrm>
            <a:off x="1876054" y="3610032"/>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11;p43">
            <a:extLst>
              <a:ext uri="{FF2B5EF4-FFF2-40B4-BE49-F238E27FC236}">
                <a16:creationId xmlns:a16="http://schemas.microsoft.com/office/drawing/2014/main" id="{59038804-9071-BB3B-8499-FDBAE0024BFF}"/>
              </a:ext>
            </a:extLst>
          </p:cNvPr>
          <p:cNvSpPr/>
          <p:nvPr/>
        </p:nvSpPr>
        <p:spPr>
          <a:xfrm>
            <a:off x="1295998" y="2856975"/>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12;p43">
            <a:extLst>
              <a:ext uri="{FF2B5EF4-FFF2-40B4-BE49-F238E27FC236}">
                <a16:creationId xmlns:a16="http://schemas.microsoft.com/office/drawing/2014/main" id="{98FD9F39-896D-5ADC-9C0D-E16F80FCA035}"/>
              </a:ext>
            </a:extLst>
          </p:cNvPr>
          <p:cNvSpPr/>
          <p:nvPr/>
        </p:nvSpPr>
        <p:spPr>
          <a:xfrm>
            <a:off x="1355026" y="3469581"/>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13;p43">
            <a:extLst>
              <a:ext uri="{FF2B5EF4-FFF2-40B4-BE49-F238E27FC236}">
                <a16:creationId xmlns:a16="http://schemas.microsoft.com/office/drawing/2014/main" id="{5E375460-633D-9699-6A42-D269AC473130}"/>
              </a:ext>
            </a:extLst>
          </p:cNvPr>
          <p:cNvSpPr/>
          <p:nvPr/>
        </p:nvSpPr>
        <p:spPr>
          <a:xfrm>
            <a:off x="1700000" y="3107576"/>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14;p43">
            <a:extLst>
              <a:ext uri="{FF2B5EF4-FFF2-40B4-BE49-F238E27FC236}">
                <a16:creationId xmlns:a16="http://schemas.microsoft.com/office/drawing/2014/main" id="{02A01979-E043-0F1F-789E-D48EFA9C5CAB}"/>
              </a:ext>
            </a:extLst>
          </p:cNvPr>
          <p:cNvSpPr/>
          <p:nvPr/>
        </p:nvSpPr>
        <p:spPr>
          <a:xfrm>
            <a:off x="834897" y="3208761"/>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15;p43">
            <a:extLst>
              <a:ext uri="{FF2B5EF4-FFF2-40B4-BE49-F238E27FC236}">
                <a16:creationId xmlns:a16="http://schemas.microsoft.com/office/drawing/2014/main" id="{70DA8470-C813-AEDA-E54D-C04CE2C1B8BE}"/>
              </a:ext>
            </a:extLst>
          </p:cNvPr>
          <p:cNvSpPr/>
          <p:nvPr/>
        </p:nvSpPr>
        <p:spPr>
          <a:xfrm>
            <a:off x="1881131" y="3208826"/>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16;p43">
            <a:extLst>
              <a:ext uri="{FF2B5EF4-FFF2-40B4-BE49-F238E27FC236}">
                <a16:creationId xmlns:a16="http://schemas.microsoft.com/office/drawing/2014/main" id="{F090C808-1BB9-C061-6DCD-0770335ABB06}"/>
              </a:ext>
            </a:extLst>
          </p:cNvPr>
          <p:cNvSpPr/>
          <p:nvPr/>
        </p:nvSpPr>
        <p:spPr>
          <a:xfrm>
            <a:off x="1619605" y="3580502"/>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17;p43">
            <a:extLst>
              <a:ext uri="{FF2B5EF4-FFF2-40B4-BE49-F238E27FC236}">
                <a16:creationId xmlns:a16="http://schemas.microsoft.com/office/drawing/2014/main" id="{F6C0C224-94ED-7E62-B8C1-EE2A9ED9D006}"/>
              </a:ext>
            </a:extLst>
          </p:cNvPr>
          <p:cNvSpPr/>
          <p:nvPr/>
        </p:nvSpPr>
        <p:spPr>
          <a:xfrm>
            <a:off x="1350945" y="3599814"/>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18;p43">
            <a:extLst>
              <a:ext uri="{FF2B5EF4-FFF2-40B4-BE49-F238E27FC236}">
                <a16:creationId xmlns:a16="http://schemas.microsoft.com/office/drawing/2014/main" id="{BAD091A0-3777-1B0E-6A16-C110DB253814}"/>
              </a:ext>
            </a:extLst>
          </p:cNvPr>
          <p:cNvSpPr/>
          <p:nvPr/>
        </p:nvSpPr>
        <p:spPr>
          <a:xfrm>
            <a:off x="834865" y="3208826"/>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19;p43">
            <a:extLst>
              <a:ext uri="{FF2B5EF4-FFF2-40B4-BE49-F238E27FC236}">
                <a16:creationId xmlns:a16="http://schemas.microsoft.com/office/drawing/2014/main" id="{D3A76790-AD7C-97D3-4037-C19CE7C22DC5}"/>
              </a:ext>
            </a:extLst>
          </p:cNvPr>
          <p:cNvSpPr/>
          <p:nvPr/>
        </p:nvSpPr>
        <p:spPr>
          <a:xfrm>
            <a:off x="1397762" y="3615430"/>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20;p43">
            <a:extLst>
              <a:ext uri="{FF2B5EF4-FFF2-40B4-BE49-F238E27FC236}">
                <a16:creationId xmlns:a16="http://schemas.microsoft.com/office/drawing/2014/main" id="{71505934-B0F6-4ED5-BC11-619F65B92731}"/>
              </a:ext>
            </a:extLst>
          </p:cNvPr>
          <p:cNvSpPr/>
          <p:nvPr/>
        </p:nvSpPr>
        <p:spPr>
          <a:xfrm>
            <a:off x="1331633" y="3610032"/>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221;p43">
            <a:extLst>
              <a:ext uri="{FF2B5EF4-FFF2-40B4-BE49-F238E27FC236}">
                <a16:creationId xmlns:a16="http://schemas.microsoft.com/office/drawing/2014/main" id="{F6AD62E3-A991-2368-F965-13B7B19722FB}"/>
              </a:ext>
            </a:extLst>
          </p:cNvPr>
          <p:cNvSpPr/>
          <p:nvPr/>
        </p:nvSpPr>
        <p:spPr>
          <a:xfrm>
            <a:off x="2720657" y="3365761"/>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22;p43">
            <a:extLst>
              <a:ext uri="{FF2B5EF4-FFF2-40B4-BE49-F238E27FC236}">
                <a16:creationId xmlns:a16="http://schemas.microsoft.com/office/drawing/2014/main" id="{FEA08C7B-195D-8505-00FB-8DAD0ABC3FED}"/>
              </a:ext>
            </a:extLst>
          </p:cNvPr>
          <p:cNvSpPr/>
          <p:nvPr/>
        </p:nvSpPr>
        <p:spPr>
          <a:xfrm>
            <a:off x="2847870" y="3430893"/>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23;p43">
            <a:extLst>
              <a:ext uri="{FF2B5EF4-FFF2-40B4-BE49-F238E27FC236}">
                <a16:creationId xmlns:a16="http://schemas.microsoft.com/office/drawing/2014/main" id="{7A5DA420-2785-E2EA-D854-D1C45C691B20}"/>
              </a:ext>
            </a:extLst>
          </p:cNvPr>
          <p:cNvSpPr/>
          <p:nvPr/>
        </p:nvSpPr>
        <p:spPr>
          <a:xfrm>
            <a:off x="2740001" y="3383080"/>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24;p43">
            <a:extLst>
              <a:ext uri="{FF2B5EF4-FFF2-40B4-BE49-F238E27FC236}">
                <a16:creationId xmlns:a16="http://schemas.microsoft.com/office/drawing/2014/main" id="{96D28E98-4278-E1D4-1047-6B40BBCD3CE6}"/>
              </a:ext>
            </a:extLst>
          </p:cNvPr>
          <p:cNvSpPr/>
          <p:nvPr/>
        </p:nvSpPr>
        <p:spPr>
          <a:xfrm>
            <a:off x="2824445" y="3365761"/>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3;p31">
            <a:extLst>
              <a:ext uri="{FF2B5EF4-FFF2-40B4-BE49-F238E27FC236}">
                <a16:creationId xmlns:a16="http://schemas.microsoft.com/office/drawing/2014/main" id="{9E89C8D2-A375-7E04-8CE3-330E15458A12}"/>
              </a:ext>
            </a:extLst>
          </p:cNvPr>
          <p:cNvSpPr txBox="1"/>
          <p:nvPr/>
        </p:nvSpPr>
        <p:spPr>
          <a:xfrm>
            <a:off x="3195029" y="3341852"/>
            <a:ext cx="4959316" cy="31104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600" dirty="0">
                <a:latin typeface="Fira Sans Medium"/>
                <a:ea typeface="Fira Sans Medium"/>
                <a:cs typeface="Fira Sans Medium"/>
                <a:sym typeface="Fira Sans Medium"/>
              </a:rPr>
              <a:t>Xây dựng các chức năng cơ bản của một trang web</a:t>
            </a:r>
            <a:endParaRPr sz="1600" dirty="0">
              <a:latin typeface="Fira Sans Medium"/>
              <a:ea typeface="Fira Sans Medium"/>
              <a:cs typeface="Fira Sans Medium"/>
              <a:sym typeface="Fira Sans Medium"/>
            </a:endParaRPr>
          </a:p>
        </p:txBody>
      </p:sp>
      <p:sp>
        <p:nvSpPr>
          <p:cNvPr id="88" name="Google Shape;2824;p31">
            <a:extLst>
              <a:ext uri="{FF2B5EF4-FFF2-40B4-BE49-F238E27FC236}">
                <a16:creationId xmlns:a16="http://schemas.microsoft.com/office/drawing/2014/main" id="{43169CB5-8410-E400-ED9C-E8B6DE76DEB5}"/>
              </a:ext>
            </a:extLst>
          </p:cNvPr>
          <p:cNvSpPr txBox="1"/>
          <p:nvPr/>
        </p:nvSpPr>
        <p:spPr>
          <a:xfrm>
            <a:off x="3183667" y="3855153"/>
            <a:ext cx="5155434" cy="595181"/>
          </a:xfrm>
          <a:prstGeom prst="rect">
            <a:avLst/>
          </a:prstGeom>
          <a:noFill/>
          <a:ln>
            <a:noFill/>
          </a:ln>
        </p:spPr>
        <p:txBody>
          <a:bodyPr spcFirstLastPara="1" wrap="square" lIns="91425" tIns="91425" rIns="91425" bIns="91425" anchor="ctr" anchorCtr="0">
            <a:noAutofit/>
          </a:bodyPr>
          <a:lstStyle/>
          <a:p>
            <a:pPr marL="285750" lvl="0" indent="-285750" algn="just">
              <a:lnSpc>
                <a:spcPct val="150000"/>
              </a:lnSpc>
              <a:buFont typeface="Wingdings" panose="05000000000000000000" pitchFamily="2" charset="2"/>
              <a:buChar char="ü"/>
            </a:pPr>
            <a:r>
              <a:rPr lang="vi-VN" dirty="0">
                <a:latin typeface="Fira Sans "/>
                <a:ea typeface="Fira Sans"/>
                <a:cs typeface="Fira Sans"/>
                <a:sym typeface="Fira Sans"/>
              </a:rPr>
              <a:t>Xây dựng được cơ bản các chức năng cho một trang web bán hàng: Đăng nhập, đăng ký, xem thông tin sản phẩm, xem đơn hàng, cập nhật đơn hàng, đặt hàng…</a:t>
            </a:r>
            <a:endParaRPr dirty="0">
              <a:latin typeface="Fira Sans "/>
              <a:ea typeface="Fira Sans"/>
              <a:cs typeface="Fira Sans"/>
              <a:sym typeface="Fira Sans"/>
            </a:endParaRPr>
          </a:p>
        </p:txBody>
      </p:sp>
    </p:spTree>
    <p:extLst>
      <p:ext uri="{BB962C8B-B14F-4D97-AF65-F5344CB8AC3E}">
        <p14:creationId xmlns:p14="http://schemas.microsoft.com/office/powerpoint/2010/main" val="1395307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EFC55-297B-4E3F-B66B-E65C4B1B68E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E88CA47-37DC-3987-0522-E5E0E28E0AB4}"/>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09A21A68-8579-1062-EA84-CFFA1BA413DE}"/>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15196852-030C-2A2E-832B-14698728DAB7}"/>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6E36F72C-ABBA-9702-38DE-B2D276CD23AC}"/>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C10FB3B2-DC91-3629-F57E-31B3852A2B74}"/>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C7ACCD69-3705-FE76-8AC3-FB09F7B732EA}"/>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9541CB6B-F274-A8DE-CE7A-6C0468F8C4D8}"/>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F3067B3A-C8FD-0B42-BE32-45AA9953DC8E}"/>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BFCE5869-B6D2-1C84-B9DB-08E3035F528F}"/>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834D792A-8BDB-AEA9-1F58-CFA2DD12EF99}"/>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F573D02E-3187-6305-A59E-1F4F704FACDF}"/>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06A6121B-50BA-0DF5-A7E7-F843C7E9262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grpSp>
        <p:nvGrpSpPr>
          <p:cNvPr id="10" name="Google Shape;1776;p23">
            <a:extLst>
              <a:ext uri="{FF2B5EF4-FFF2-40B4-BE49-F238E27FC236}">
                <a16:creationId xmlns:a16="http://schemas.microsoft.com/office/drawing/2014/main" id="{BC49CB49-253B-2EEE-D4C5-469EDC4F3858}"/>
              </a:ext>
            </a:extLst>
          </p:cNvPr>
          <p:cNvGrpSpPr/>
          <p:nvPr/>
        </p:nvGrpSpPr>
        <p:grpSpPr>
          <a:xfrm>
            <a:off x="1195307" y="957738"/>
            <a:ext cx="575077" cy="576079"/>
            <a:chOff x="1107345" y="411530"/>
            <a:chExt cx="621974" cy="623058"/>
          </a:xfrm>
        </p:grpSpPr>
        <p:sp>
          <p:nvSpPr>
            <p:cNvPr id="11" name="Google Shape;1777;p23">
              <a:extLst>
                <a:ext uri="{FF2B5EF4-FFF2-40B4-BE49-F238E27FC236}">
                  <a16:creationId xmlns:a16="http://schemas.microsoft.com/office/drawing/2014/main" id="{39F52FB0-6C10-88C5-6CDE-39032837CB43}"/>
                </a:ext>
              </a:extLst>
            </p:cNvPr>
            <p:cNvSpPr/>
            <p:nvPr/>
          </p:nvSpPr>
          <p:spPr>
            <a:xfrm>
              <a:off x="1252097" y="531428"/>
              <a:ext cx="172686" cy="384108"/>
            </a:xfrm>
            <a:custGeom>
              <a:avLst/>
              <a:gdLst/>
              <a:ahLst/>
              <a:cxnLst/>
              <a:rect l="l" t="t" r="r" b="b"/>
              <a:pathLst>
                <a:path w="5100" h="11344" extrusionOk="0">
                  <a:moveTo>
                    <a:pt x="3930" y="0"/>
                  </a:moveTo>
                  <a:cubicBezTo>
                    <a:pt x="3653" y="0"/>
                    <a:pt x="3371" y="82"/>
                    <a:pt x="3073" y="196"/>
                  </a:cubicBezTo>
                  <a:cubicBezTo>
                    <a:pt x="2724" y="292"/>
                    <a:pt x="2566" y="545"/>
                    <a:pt x="2408" y="735"/>
                  </a:cubicBezTo>
                  <a:cubicBezTo>
                    <a:pt x="2281" y="893"/>
                    <a:pt x="2154" y="1052"/>
                    <a:pt x="1996" y="1147"/>
                  </a:cubicBezTo>
                  <a:cubicBezTo>
                    <a:pt x="1901" y="1210"/>
                    <a:pt x="1806" y="1242"/>
                    <a:pt x="1679" y="1242"/>
                  </a:cubicBezTo>
                  <a:cubicBezTo>
                    <a:pt x="1616" y="1273"/>
                    <a:pt x="1521" y="1305"/>
                    <a:pt x="1457" y="1337"/>
                  </a:cubicBezTo>
                  <a:cubicBezTo>
                    <a:pt x="1046" y="1463"/>
                    <a:pt x="729" y="1875"/>
                    <a:pt x="666" y="2350"/>
                  </a:cubicBezTo>
                  <a:cubicBezTo>
                    <a:pt x="634" y="2730"/>
                    <a:pt x="697" y="3110"/>
                    <a:pt x="887" y="3458"/>
                  </a:cubicBezTo>
                  <a:cubicBezTo>
                    <a:pt x="919" y="3522"/>
                    <a:pt x="951" y="3585"/>
                    <a:pt x="982" y="3617"/>
                  </a:cubicBezTo>
                  <a:cubicBezTo>
                    <a:pt x="982" y="3617"/>
                    <a:pt x="951" y="3617"/>
                    <a:pt x="951" y="3648"/>
                  </a:cubicBezTo>
                  <a:cubicBezTo>
                    <a:pt x="919" y="3680"/>
                    <a:pt x="887" y="3712"/>
                    <a:pt x="856" y="3743"/>
                  </a:cubicBezTo>
                  <a:cubicBezTo>
                    <a:pt x="317" y="4218"/>
                    <a:pt x="1" y="4820"/>
                    <a:pt x="64" y="5422"/>
                  </a:cubicBezTo>
                  <a:cubicBezTo>
                    <a:pt x="64" y="5675"/>
                    <a:pt x="191" y="5897"/>
                    <a:pt x="286" y="6119"/>
                  </a:cubicBezTo>
                  <a:cubicBezTo>
                    <a:pt x="412" y="6340"/>
                    <a:pt x="539" y="6562"/>
                    <a:pt x="507" y="6784"/>
                  </a:cubicBezTo>
                  <a:cubicBezTo>
                    <a:pt x="476" y="6879"/>
                    <a:pt x="444" y="6974"/>
                    <a:pt x="381" y="7037"/>
                  </a:cubicBezTo>
                  <a:lnTo>
                    <a:pt x="349" y="7132"/>
                  </a:lnTo>
                  <a:cubicBezTo>
                    <a:pt x="1" y="7924"/>
                    <a:pt x="191" y="8905"/>
                    <a:pt x="824" y="9507"/>
                  </a:cubicBezTo>
                  <a:lnTo>
                    <a:pt x="856" y="9539"/>
                  </a:lnTo>
                  <a:cubicBezTo>
                    <a:pt x="919" y="9602"/>
                    <a:pt x="982" y="9665"/>
                    <a:pt x="982" y="9729"/>
                  </a:cubicBezTo>
                  <a:cubicBezTo>
                    <a:pt x="1014" y="9792"/>
                    <a:pt x="1014" y="9824"/>
                    <a:pt x="1014" y="9887"/>
                  </a:cubicBezTo>
                  <a:lnTo>
                    <a:pt x="1014" y="9951"/>
                  </a:lnTo>
                  <a:cubicBezTo>
                    <a:pt x="1077" y="10362"/>
                    <a:pt x="1299" y="10711"/>
                    <a:pt x="1679" y="10932"/>
                  </a:cubicBezTo>
                  <a:cubicBezTo>
                    <a:pt x="1996" y="11091"/>
                    <a:pt x="2313" y="11122"/>
                    <a:pt x="2598" y="11154"/>
                  </a:cubicBezTo>
                  <a:cubicBezTo>
                    <a:pt x="2724" y="11154"/>
                    <a:pt x="2851" y="11186"/>
                    <a:pt x="3009" y="11217"/>
                  </a:cubicBezTo>
                  <a:cubicBezTo>
                    <a:pt x="3073" y="11217"/>
                    <a:pt x="3136" y="11249"/>
                    <a:pt x="3199" y="11249"/>
                  </a:cubicBezTo>
                  <a:cubicBezTo>
                    <a:pt x="3358" y="11281"/>
                    <a:pt x="3484" y="11312"/>
                    <a:pt x="3643" y="11344"/>
                  </a:cubicBezTo>
                  <a:lnTo>
                    <a:pt x="3769" y="11344"/>
                  </a:lnTo>
                  <a:cubicBezTo>
                    <a:pt x="3991" y="11344"/>
                    <a:pt x="4181" y="11281"/>
                    <a:pt x="4339" y="11217"/>
                  </a:cubicBezTo>
                  <a:cubicBezTo>
                    <a:pt x="4561" y="11059"/>
                    <a:pt x="4719" y="10742"/>
                    <a:pt x="4783" y="10331"/>
                  </a:cubicBezTo>
                  <a:cubicBezTo>
                    <a:pt x="4941" y="9380"/>
                    <a:pt x="5004" y="8304"/>
                    <a:pt x="4909" y="7069"/>
                  </a:cubicBezTo>
                  <a:cubicBezTo>
                    <a:pt x="4909" y="6784"/>
                    <a:pt x="4878" y="6530"/>
                    <a:pt x="4719" y="6277"/>
                  </a:cubicBezTo>
                  <a:cubicBezTo>
                    <a:pt x="4561" y="6087"/>
                    <a:pt x="4308" y="5960"/>
                    <a:pt x="4023" y="5960"/>
                  </a:cubicBezTo>
                  <a:cubicBezTo>
                    <a:pt x="3769" y="5960"/>
                    <a:pt x="3516" y="6087"/>
                    <a:pt x="3358" y="6309"/>
                  </a:cubicBezTo>
                  <a:cubicBezTo>
                    <a:pt x="3326" y="6340"/>
                    <a:pt x="3326" y="6435"/>
                    <a:pt x="3389" y="6467"/>
                  </a:cubicBezTo>
                  <a:cubicBezTo>
                    <a:pt x="3413" y="6491"/>
                    <a:pt x="3442" y="6501"/>
                    <a:pt x="3470" y="6501"/>
                  </a:cubicBezTo>
                  <a:cubicBezTo>
                    <a:pt x="3516" y="6501"/>
                    <a:pt x="3560" y="6474"/>
                    <a:pt x="3579" y="6435"/>
                  </a:cubicBezTo>
                  <a:cubicBezTo>
                    <a:pt x="3674" y="6309"/>
                    <a:pt x="3864" y="6214"/>
                    <a:pt x="4054" y="6214"/>
                  </a:cubicBezTo>
                  <a:cubicBezTo>
                    <a:pt x="4213" y="6214"/>
                    <a:pt x="4403" y="6309"/>
                    <a:pt x="4498" y="6435"/>
                  </a:cubicBezTo>
                  <a:cubicBezTo>
                    <a:pt x="4624" y="6625"/>
                    <a:pt x="4656" y="6847"/>
                    <a:pt x="4656" y="7069"/>
                  </a:cubicBezTo>
                  <a:cubicBezTo>
                    <a:pt x="4751" y="8304"/>
                    <a:pt x="4688" y="9349"/>
                    <a:pt x="4561" y="10299"/>
                  </a:cubicBezTo>
                  <a:cubicBezTo>
                    <a:pt x="4498" y="10647"/>
                    <a:pt x="4371" y="10869"/>
                    <a:pt x="4181" y="10996"/>
                  </a:cubicBezTo>
                  <a:cubicBezTo>
                    <a:pt x="4062" y="11067"/>
                    <a:pt x="3908" y="11102"/>
                    <a:pt x="3771" y="11102"/>
                  </a:cubicBezTo>
                  <a:cubicBezTo>
                    <a:pt x="3726" y="11102"/>
                    <a:pt x="3682" y="11099"/>
                    <a:pt x="3643" y="11091"/>
                  </a:cubicBezTo>
                  <a:cubicBezTo>
                    <a:pt x="3516" y="11091"/>
                    <a:pt x="3389" y="11059"/>
                    <a:pt x="3263" y="11027"/>
                  </a:cubicBezTo>
                  <a:lnTo>
                    <a:pt x="3041" y="10964"/>
                  </a:lnTo>
                  <a:cubicBezTo>
                    <a:pt x="2914" y="10964"/>
                    <a:pt x="2756" y="10932"/>
                    <a:pt x="2629" y="10932"/>
                  </a:cubicBezTo>
                  <a:cubicBezTo>
                    <a:pt x="2344" y="10901"/>
                    <a:pt x="2059" y="10869"/>
                    <a:pt x="1806" y="10711"/>
                  </a:cubicBezTo>
                  <a:cubicBezTo>
                    <a:pt x="1489" y="10552"/>
                    <a:pt x="1331" y="10267"/>
                    <a:pt x="1267" y="9951"/>
                  </a:cubicBezTo>
                  <a:lnTo>
                    <a:pt x="1267" y="9887"/>
                  </a:lnTo>
                  <a:cubicBezTo>
                    <a:pt x="1267" y="9824"/>
                    <a:pt x="1267" y="9729"/>
                    <a:pt x="1236" y="9634"/>
                  </a:cubicBezTo>
                  <a:cubicBezTo>
                    <a:pt x="1172" y="9539"/>
                    <a:pt x="1109" y="9444"/>
                    <a:pt x="1014" y="9380"/>
                  </a:cubicBezTo>
                  <a:lnTo>
                    <a:pt x="982" y="9349"/>
                  </a:lnTo>
                  <a:cubicBezTo>
                    <a:pt x="444" y="8810"/>
                    <a:pt x="254" y="7955"/>
                    <a:pt x="571" y="7259"/>
                  </a:cubicBezTo>
                  <a:lnTo>
                    <a:pt x="634" y="7164"/>
                  </a:lnTo>
                  <a:cubicBezTo>
                    <a:pt x="666" y="7069"/>
                    <a:pt x="729" y="6974"/>
                    <a:pt x="729" y="6847"/>
                  </a:cubicBezTo>
                  <a:cubicBezTo>
                    <a:pt x="792" y="6530"/>
                    <a:pt x="634" y="6245"/>
                    <a:pt x="507" y="5992"/>
                  </a:cubicBezTo>
                  <a:cubicBezTo>
                    <a:pt x="412" y="5802"/>
                    <a:pt x="317" y="5612"/>
                    <a:pt x="286" y="5422"/>
                  </a:cubicBezTo>
                  <a:cubicBezTo>
                    <a:pt x="286" y="4915"/>
                    <a:pt x="539" y="4345"/>
                    <a:pt x="1014" y="3933"/>
                  </a:cubicBezTo>
                  <a:cubicBezTo>
                    <a:pt x="1046" y="3902"/>
                    <a:pt x="1077" y="3870"/>
                    <a:pt x="1109" y="3838"/>
                  </a:cubicBezTo>
                  <a:cubicBezTo>
                    <a:pt x="1236" y="3743"/>
                    <a:pt x="1331" y="3648"/>
                    <a:pt x="1204" y="3458"/>
                  </a:cubicBezTo>
                  <a:cubicBezTo>
                    <a:pt x="1172" y="3458"/>
                    <a:pt x="1141" y="3395"/>
                    <a:pt x="1109" y="3332"/>
                  </a:cubicBezTo>
                  <a:cubicBezTo>
                    <a:pt x="951" y="3047"/>
                    <a:pt x="887" y="2730"/>
                    <a:pt x="919" y="2413"/>
                  </a:cubicBezTo>
                  <a:cubicBezTo>
                    <a:pt x="982" y="2002"/>
                    <a:pt x="1204" y="1685"/>
                    <a:pt x="1552" y="1558"/>
                  </a:cubicBezTo>
                  <a:cubicBezTo>
                    <a:pt x="1616" y="1558"/>
                    <a:pt x="1679" y="1527"/>
                    <a:pt x="1743" y="1527"/>
                  </a:cubicBezTo>
                  <a:cubicBezTo>
                    <a:pt x="1869" y="1495"/>
                    <a:pt x="1996" y="1463"/>
                    <a:pt x="2123" y="1400"/>
                  </a:cubicBezTo>
                  <a:cubicBezTo>
                    <a:pt x="2344" y="1273"/>
                    <a:pt x="2471" y="1083"/>
                    <a:pt x="2598" y="893"/>
                  </a:cubicBezTo>
                  <a:cubicBezTo>
                    <a:pt x="2756" y="703"/>
                    <a:pt x="2883" y="513"/>
                    <a:pt x="3168" y="418"/>
                  </a:cubicBezTo>
                  <a:cubicBezTo>
                    <a:pt x="3462" y="345"/>
                    <a:pt x="3718" y="271"/>
                    <a:pt x="3966" y="271"/>
                  </a:cubicBezTo>
                  <a:cubicBezTo>
                    <a:pt x="4038" y="271"/>
                    <a:pt x="4110" y="277"/>
                    <a:pt x="4181" y="292"/>
                  </a:cubicBezTo>
                  <a:cubicBezTo>
                    <a:pt x="4466" y="355"/>
                    <a:pt x="4751" y="608"/>
                    <a:pt x="4719" y="925"/>
                  </a:cubicBezTo>
                  <a:cubicBezTo>
                    <a:pt x="4719" y="1305"/>
                    <a:pt x="4751" y="1685"/>
                    <a:pt x="4751" y="2065"/>
                  </a:cubicBezTo>
                  <a:cubicBezTo>
                    <a:pt x="4783" y="2825"/>
                    <a:pt x="4846" y="3648"/>
                    <a:pt x="4719" y="4377"/>
                  </a:cubicBezTo>
                  <a:cubicBezTo>
                    <a:pt x="4688" y="4567"/>
                    <a:pt x="4656" y="4757"/>
                    <a:pt x="4561" y="4852"/>
                  </a:cubicBezTo>
                  <a:cubicBezTo>
                    <a:pt x="4476" y="4937"/>
                    <a:pt x="4345" y="4967"/>
                    <a:pt x="4213" y="4967"/>
                  </a:cubicBezTo>
                  <a:cubicBezTo>
                    <a:pt x="4099" y="4967"/>
                    <a:pt x="3984" y="4945"/>
                    <a:pt x="3896" y="4915"/>
                  </a:cubicBezTo>
                  <a:cubicBezTo>
                    <a:pt x="3801" y="4915"/>
                    <a:pt x="3738" y="4947"/>
                    <a:pt x="3738" y="5010"/>
                  </a:cubicBezTo>
                  <a:cubicBezTo>
                    <a:pt x="3706" y="5105"/>
                    <a:pt x="3738" y="5169"/>
                    <a:pt x="3833" y="5169"/>
                  </a:cubicBezTo>
                  <a:cubicBezTo>
                    <a:pt x="3980" y="5203"/>
                    <a:pt x="4112" y="5220"/>
                    <a:pt x="4228" y="5220"/>
                  </a:cubicBezTo>
                  <a:cubicBezTo>
                    <a:pt x="4437" y="5220"/>
                    <a:pt x="4598" y="5164"/>
                    <a:pt x="4719" y="5042"/>
                  </a:cubicBezTo>
                  <a:cubicBezTo>
                    <a:pt x="4909" y="4852"/>
                    <a:pt x="4941" y="4598"/>
                    <a:pt x="4973" y="4408"/>
                  </a:cubicBezTo>
                  <a:cubicBezTo>
                    <a:pt x="5099" y="3648"/>
                    <a:pt x="5068" y="2825"/>
                    <a:pt x="5004" y="2033"/>
                  </a:cubicBezTo>
                  <a:cubicBezTo>
                    <a:pt x="5004" y="1685"/>
                    <a:pt x="4973" y="1273"/>
                    <a:pt x="4973" y="925"/>
                  </a:cubicBezTo>
                  <a:cubicBezTo>
                    <a:pt x="5036" y="482"/>
                    <a:pt x="4656" y="101"/>
                    <a:pt x="4244" y="38"/>
                  </a:cubicBezTo>
                  <a:cubicBezTo>
                    <a:pt x="4140" y="12"/>
                    <a:pt x="4035" y="0"/>
                    <a:pt x="39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8;p23">
              <a:extLst>
                <a:ext uri="{FF2B5EF4-FFF2-40B4-BE49-F238E27FC236}">
                  <a16:creationId xmlns:a16="http://schemas.microsoft.com/office/drawing/2014/main" id="{42F22BA3-1958-62FE-B2E7-CBB0E9227D94}"/>
                </a:ext>
              </a:extLst>
            </p:cNvPr>
            <p:cNvSpPr/>
            <p:nvPr/>
          </p:nvSpPr>
          <p:spPr>
            <a:xfrm>
              <a:off x="1271397" y="646010"/>
              <a:ext cx="104052" cy="36840"/>
            </a:xfrm>
            <a:custGeom>
              <a:avLst/>
              <a:gdLst/>
              <a:ahLst/>
              <a:cxnLst/>
              <a:rect l="l" t="t" r="r" b="b"/>
              <a:pathLst>
                <a:path w="3073" h="1088" extrusionOk="0">
                  <a:moveTo>
                    <a:pt x="1443" y="0"/>
                  </a:moveTo>
                  <a:cubicBezTo>
                    <a:pt x="912" y="0"/>
                    <a:pt x="401" y="216"/>
                    <a:pt x="64" y="581"/>
                  </a:cubicBezTo>
                  <a:cubicBezTo>
                    <a:pt x="1" y="644"/>
                    <a:pt x="1" y="708"/>
                    <a:pt x="64" y="771"/>
                  </a:cubicBezTo>
                  <a:cubicBezTo>
                    <a:pt x="90" y="784"/>
                    <a:pt x="117" y="792"/>
                    <a:pt x="143" y="792"/>
                  </a:cubicBezTo>
                  <a:cubicBezTo>
                    <a:pt x="180" y="792"/>
                    <a:pt x="217" y="777"/>
                    <a:pt x="254" y="739"/>
                  </a:cubicBezTo>
                  <a:cubicBezTo>
                    <a:pt x="530" y="436"/>
                    <a:pt x="975" y="252"/>
                    <a:pt x="1399" y="252"/>
                  </a:cubicBezTo>
                  <a:cubicBezTo>
                    <a:pt x="1461" y="252"/>
                    <a:pt x="1523" y="256"/>
                    <a:pt x="1584" y="264"/>
                  </a:cubicBezTo>
                  <a:cubicBezTo>
                    <a:pt x="2091" y="328"/>
                    <a:pt x="2566" y="613"/>
                    <a:pt x="2788" y="1024"/>
                  </a:cubicBezTo>
                  <a:cubicBezTo>
                    <a:pt x="2819" y="1088"/>
                    <a:pt x="2851" y="1088"/>
                    <a:pt x="2914" y="1088"/>
                  </a:cubicBezTo>
                  <a:lnTo>
                    <a:pt x="2978" y="1088"/>
                  </a:lnTo>
                  <a:cubicBezTo>
                    <a:pt x="3041" y="1056"/>
                    <a:pt x="3073" y="961"/>
                    <a:pt x="3009" y="898"/>
                  </a:cubicBezTo>
                  <a:cubicBezTo>
                    <a:pt x="2756" y="423"/>
                    <a:pt x="2218" y="74"/>
                    <a:pt x="1648" y="11"/>
                  </a:cubicBezTo>
                  <a:cubicBezTo>
                    <a:pt x="1579" y="4"/>
                    <a:pt x="1511" y="0"/>
                    <a:pt x="14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9;p23">
              <a:extLst>
                <a:ext uri="{FF2B5EF4-FFF2-40B4-BE49-F238E27FC236}">
                  <a16:creationId xmlns:a16="http://schemas.microsoft.com/office/drawing/2014/main" id="{770C584E-C36B-4476-4516-A5631317C7F4}"/>
                </a:ext>
              </a:extLst>
            </p:cNvPr>
            <p:cNvSpPr/>
            <p:nvPr/>
          </p:nvSpPr>
          <p:spPr>
            <a:xfrm>
              <a:off x="1333598" y="869791"/>
              <a:ext cx="48284" cy="25395"/>
            </a:xfrm>
            <a:custGeom>
              <a:avLst/>
              <a:gdLst/>
              <a:ahLst/>
              <a:cxnLst/>
              <a:rect l="l" t="t" r="r" b="b"/>
              <a:pathLst>
                <a:path w="1426" h="750" extrusionOk="0">
                  <a:moveTo>
                    <a:pt x="152" y="0"/>
                  </a:moveTo>
                  <a:cubicBezTo>
                    <a:pt x="122" y="0"/>
                    <a:pt x="90" y="8"/>
                    <a:pt x="64" y="21"/>
                  </a:cubicBezTo>
                  <a:cubicBezTo>
                    <a:pt x="1" y="53"/>
                    <a:pt x="1" y="148"/>
                    <a:pt x="32" y="211"/>
                  </a:cubicBezTo>
                  <a:cubicBezTo>
                    <a:pt x="254" y="559"/>
                    <a:pt x="666" y="749"/>
                    <a:pt x="1109" y="749"/>
                  </a:cubicBezTo>
                  <a:lnTo>
                    <a:pt x="1299" y="749"/>
                  </a:lnTo>
                  <a:cubicBezTo>
                    <a:pt x="1362" y="718"/>
                    <a:pt x="1426" y="654"/>
                    <a:pt x="1394" y="591"/>
                  </a:cubicBezTo>
                  <a:cubicBezTo>
                    <a:pt x="1394" y="539"/>
                    <a:pt x="1352" y="487"/>
                    <a:pt x="1285" y="487"/>
                  </a:cubicBezTo>
                  <a:cubicBezTo>
                    <a:pt x="1269" y="487"/>
                    <a:pt x="1253" y="490"/>
                    <a:pt x="1236" y="496"/>
                  </a:cubicBezTo>
                  <a:cubicBezTo>
                    <a:pt x="1187" y="504"/>
                    <a:pt x="1137" y="508"/>
                    <a:pt x="1087" y="508"/>
                  </a:cubicBezTo>
                  <a:cubicBezTo>
                    <a:pt x="753" y="508"/>
                    <a:pt x="419" y="328"/>
                    <a:pt x="254" y="53"/>
                  </a:cubicBezTo>
                  <a:cubicBezTo>
                    <a:pt x="235" y="15"/>
                    <a:pt x="195" y="0"/>
                    <a:pt x="15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0;p23">
              <a:extLst>
                <a:ext uri="{FF2B5EF4-FFF2-40B4-BE49-F238E27FC236}">
                  <a16:creationId xmlns:a16="http://schemas.microsoft.com/office/drawing/2014/main" id="{F1FDA0E1-CDCB-9497-C31F-04637181BF6D}"/>
                </a:ext>
              </a:extLst>
            </p:cNvPr>
            <p:cNvSpPr/>
            <p:nvPr/>
          </p:nvSpPr>
          <p:spPr>
            <a:xfrm>
              <a:off x="1359332" y="550931"/>
              <a:ext cx="39718" cy="31117"/>
            </a:xfrm>
            <a:custGeom>
              <a:avLst/>
              <a:gdLst/>
              <a:ahLst/>
              <a:cxnLst/>
              <a:rect l="l" t="t" r="r" b="b"/>
              <a:pathLst>
                <a:path w="1173" h="919" extrusionOk="0">
                  <a:moveTo>
                    <a:pt x="127" y="1"/>
                  </a:moveTo>
                  <a:cubicBezTo>
                    <a:pt x="64" y="1"/>
                    <a:pt x="1" y="64"/>
                    <a:pt x="1" y="127"/>
                  </a:cubicBezTo>
                  <a:cubicBezTo>
                    <a:pt x="1" y="191"/>
                    <a:pt x="32" y="254"/>
                    <a:pt x="127" y="254"/>
                  </a:cubicBezTo>
                  <a:cubicBezTo>
                    <a:pt x="476" y="286"/>
                    <a:pt x="792" y="539"/>
                    <a:pt x="887" y="824"/>
                  </a:cubicBezTo>
                  <a:cubicBezTo>
                    <a:pt x="919" y="887"/>
                    <a:pt x="951" y="919"/>
                    <a:pt x="1014" y="919"/>
                  </a:cubicBezTo>
                  <a:lnTo>
                    <a:pt x="1046" y="919"/>
                  </a:lnTo>
                  <a:cubicBezTo>
                    <a:pt x="1141" y="887"/>
                    <a:pt x="1172" y="824"/>
                    <a:pt x="1141" y="761"/>
                  </a:cubicBezTo>
                  <a:cubicBezTo>
                    <a:pt x="1014" y="349"/>
                    <a:pt x="602" y="32"/>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1;p23">
              <a:extLst>
                <a:ext uri="{FF2B5EF4-FFF2-40B4-BE49-F238E27FC236}">
                  <a16:creationId xmlns:a16="http://schemas.microsoft.com/office/drawing/2014/main" id="{4493EDA7-D3E0-0024-C15E-6E3FB27933A6}"/>
                </a:ext>
              </a:extLst>
            </p:cNvPr>
            <p:cNvSpPr/>
            <p:nvPr/>
          </p:nvSpPr>
          <p:spPr>
            <a:xfrm>
              <a:off x="1299298" y="682545"/>
              <a:ext cx="82585" cy="48555"/>
            </a:xfrm>
            <a:custGeom>
              <a:avLst/>
              <a:gdLst/>
              <a:ahLst/>
              <a:cxnLst/>
              <a:rect l="l" t="t" r="r" b="b"/>
              <a:pathLst>
                <a:path w="2439" h="1434" extrusionOk="0">
                  <a:moveTo>
                    <a:pt x="161" y="0"/>
                  </a:moveTo>
                  <a:cubicBezTo>
                    <a:pt x="150" y="0"/>
                    <a:pt x="138" y="3"/>
                    <a:pt x="127" y="9"/>
                  </a:cubicBezTo>
                  <a:cubicBezTo>
                    <a:pt x="32" y="40"/>
                    <a:pt x="0" y="104"/>
                    <a:pt x="32" y="167"/>
                  </a:cubicBezTo>
                  <a:cubicBezTo>
                    <a:pt x="158" y="579"/>
                    <a:pt x="475" y="959"/>
                    <a:pt x="950" y="1181"/>
                  </a:cubicBezTo>
                  <a:cubicBezTo>
                    <a:pt x="1299" y="1339"/>
                    <a:pt x="1710" y="1434"/>
                    <a:pt x="2154" y="1434"/>
                  </a:cubicBezTo>
                  <a:lnTo>
                    <a:pt x="2312" y="1434"/>
                  </a:lnTo>
                  <a:cubicBezTo>
                    <a:pt x="2375" y="1434"/>
                    <a:pt x="2439" y="1371"/>
                    <a:pt x="2439" y="1307"/>
                  </a:cubicBezTo>
                  <a:cubicBezTo>
                    <a:pt x="2439" y="1244"/>
                    <a:pt x="2375" y="1181"/>
                    <a:pt x="2312" y="1181"/>
                  </a:cubicBezTo>
                  <a:lnTo>
                    <a:pt x="2217" y="1149"/>
                  </a:lnTo>
                  <a:cubicBezTo>
                    <a:pt x="2185" y="1149"/>
                    <a:pt x="2154" y="1149"/>
                    <a:pt x="2122" y="1181"/>
                  </a:cubicBezTo>
                  <a:cubicBezTo>
                    <a:pt x="1710" y="1149"/>
                    <a:pt x="1330" y="1086"/>
                    <a:pt x="1045" y="927"/>
                  </a:cubicBezTo>
                  <a:cubicBezTo>
                    <a:pt x="665" y="737"/>
                    <a:pt x="380" y="420"/>
                    <a:pt x="285" y="104"/>
                  </a:cubicBezTo>
                  <a:cubicBezTo>
                    <a:pt x="259" y="52"/>
                    <a:pt x="212" y="0"/>
                    <a:pt x="16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2;p23">
              <a:extLst>
                <a:ext uri="{FF2B5EF4-FFF2-40B4-BE49-F238E27FC236}">
                  <a16:creationId xmlns:a16="http://schemas.microsoft.com/office/drawing/2014/main" id="{48A4D945-CC3C-EF5E-0D2B-C760E19C60D5}"/>
                </a:ext>
              </a:extLst>
            </p:cNvPr>
            <p:cNvSpPr/>
            <p:nvPr/>
          </p:nvSpPr>
          <p:spPr>
            <a:xfrm>
              <a:off x="1294998" y="723042"/>
              <a:ext cx="64368" cy="26309"/>
            </a:xfrm>
            <a:custGeom>
              <a:avLst/>
              <a:gdLst/>
              <a:ahLst/>
              <a:cxnLst/>
              <a:rect l="l" t="t" r="r" b="b"/>
              <a:pathLst>
                <a:path w="1901" h="777" extrusionOk="0">
                  <a:moveTo>
                    <a:pt x="1758" y="0"/>
                  </a:moveTo>
                  <a:cubicBezTo>
                    <a:pt x="1726" y="0"/>
                    <a:pt x="1695" y="16"/>
                    <a:pt x="1679" y="48"/>
                  </a:cubicBezTo>
                  <a:cubicBezTo>
                    <a:pt x="1386" y="341"/>
                    <a:pt x="960" y="503"/>
                    <a:pt x="534" y="503"/>
                  </a:cubicBezTo>
                  <a:cubicBezTo>
                    <a:pt x="408" y="503"/>
                    <a:pt x="282" y="488"/>
                    <a:pt x="159" y="460"/>
                  </a:cubicBezTo>
                  <a:cubicBezTo>
                    <a:pt x="95" y="460"/>
                    <a:pt x="32" y="491"/>
                    <a:pt x="32" y="586"/>
                  </a:cubicBezTo>
                  <a:cubicBezTo>
                    <a:pt x="0" y="650"/>
                    <a:pt x="32" y="713"/>
                    <a:pt x="127" y="713"/>
                  </a:cubicBezTo>
                  <a:cubicBezTo>
                    <a:pt x="254" y="745"/>
                    <a:pt x="380" y="776"/>
                    <a:pt x="507" y="776"/>
                  </a:cubicBezTo>
                  <a:cubicBezTo>
                    <a:pt x="1014" y="776"/>
                    <a:pt x="1521" y="586"/>
                    <a:pt x="1837" y="238"/>
                  </a:cubicBezTo>
                  <a:cubicBezTo>
                    <a:pt x="1901" y="175"/>
                    <a:pt x="1901" y="111"/>
                    <a:pt x="1837" y="48"/>
                  </a:cubicBezTo>
                  <a:cubicBezTo>
                    <a:pt x="1821" y="16"/>
                    <a:pt x="1790" y="0"/>
                    <a:pt x="175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3;p23">
              <a:extLst>
                <a:ext uri="{FF2B5EF4-FFF2-40B4-BE49-F238E27FC236}">
                  <a16:creationId xmlns:a16="http://schemas.microsoft.com/office/drawing/2014/main" id="{5B0717DA-CEC0-CA2C-A5C6-A300BBE02D41}"/>
                </a:ext>
              </a:extLst>
            </p:cNvPr>
            <p:cNvSpPr/>
            <p:nvPr/>
          </p:nvSpPr>
          <p:spPr>
            <a:xfrm>
              <a:off x="1328248" y="786631"/>
              <a:ext cx="55767" cy="38837"/>
            </a:xfrm>
            <a:custGeom>
              <a:avLst/>
              <a:gdLst/>
              <a:ahLst/>
              <a:cxnLst/>
              <a:rect l="l" t="t" r="r" b="b"/>
              <a:pathLst>
                <a:path w="1647" h="1147" extrusionOk="0">
                  <a:moveTo>
                    <a:pt x="1393" y="1"/>
                  </a:moveTo>
                  <a:cubicBezTo>
                    <a:pt x="772" y="1"/>
                    <a:pt x="180" y="425"/>
                    <a:pt x="32" y="988"/>
                  </a:cubicBezTo>
                  <a:cubicBezTo>
                    <a:pt x="0" y="1052"/>
                    <a:pt x="32" y="1115"/>
                    <a:pt x="127" y="1147"/>
                  </a:cubicBezTo>
                  <a:lnTo>
                    <a:pt x="159" y="1147"/>
                  </a:lnTo>
                  <a:cubicBezTo>
                    <a:pt x="190" y="1147"/>
                    <a:pt x="254" y="1083"/>
                    <a:pt x="285" y="1052"/>
                  </a:cubicBezTo>
                  <a:cubicBezTo>
                    <a:pt x="407" y="597"/>
                    <a:pt x="906" y="258"/>
                    <a:pt x="1420" y="258"/>
                  </a:cubicBezTo>
                  <a:cubicBezTo>
                    <a:pt x="1443" y="258"/>
                    <a:pt x="1466" y="259"/>
                    <a:pt x="1489" y="260"/>
                  </a:cubicBezTo>
                  <a:cubicBezTo>
                    <a:pt x="1500" y="266"/>
                    <a:pt x="1512" y="268"/>
                    <a:pt x="1523" y="268"/>
                  </a:cubicBezTo>
                  <a:cubicBezTo>
                    <a:pt x="1573" y="268"/>
                    <a:pt x="1615" y="217"/>
                    <a:pt x="1615" y="165"/>
                  </a:cubicBezTo>
                  <a:cubicBezTo>
                    <a:pt x="1647" y="70"/>
                    <a:pt x="1584" y="7"/>
                    <a:pt x="1520" y="7"/>
                  </a:cubicBezTo>
                  <a:cubicBezTo>
                    <a:pt x="1478" y="3"/>
                    <a:pt x="1435" y="1"/>
                    <a:pt x="13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4;p23">
              <a:extLst>
                <a:ext uri="{FF2B5EF4-FFF2-40B4-BE49-F238E27FC236}">
                  <a16:creationId xmlns:a16="http://schemas.microsoft.com/office/drawing/2014/main" id="{4DAFBB4E-F57B-06C8-5F63-E4FF6A04B523}"/>
                </a:ext>
              </a:extLst>
            </p:cNvPr>
            <p:cNvSpPr/>
            <p:nvPr/>
          </p:nvSpPr>
          <p:spPr>
            <a:xfrm>
              <a:off x="1370065" y="816868"/>
              <a:ext cx="47201" cy="69718"/>
            </a:xfrm>
            <a:custGeom>
              <a:avLst/>
              <a:gdLst/>
              <a:ahLst/>
              <a:cxnLst/>
              <a:rect l="l" t="t" r="r" b="b"/>
              <a:pathLst>
                <a:path w="1394" h="2059" extrusionOk="0">
                  <a:moveTo>
                    <a:pt x="127" y="0"/>
                  </a:moveTo>
                  <a:cubicBezTo>
                    <a:pt x="64" y="0"/>
                    <a:pt x="0" y="64"/>
                    <a:pt x="0" y="127"/>
                  </a:cubicBezTo>
                  <a:cubicBezTo>
                    <a:pt x="0" y="222"/>
                    <a:pt x="64" y="285"/>
                    <a:pt x="127" y="285"/>
                  </a:cubicBezTo>
                  <a:cubicBezTo>
                    <a:pt x="349" y="285"/>
                    <a:pt x="539" y="444"/>
                    <a:pt x="634" y="539"/>
                  </a:cubicBezTo>
                  <a:cubicBezTo>
                    <a:pt x="1077" y="1045"/>
                    <a:pt x="1109" y="1267"/>
                    <a:pt x="1077" y="1932"/>
                  </a:cubicBezTo>
                  <a:cubicBezTo>
                    <a:pt x="1077" y="1996"/>
                    <a:pt x="1109" y="2059"/>
                    <a:pt x="1204" y="2059"/>
                  </a:cubicBezTo>
                  <a:cubicBezTo>
                    <a:pt x="1267" y="2059"/>
                    <a:pt x="1330" y="1996"/>
                    <a:pt x="1330" y="1932"/>
                  </a:cubicBezTo>
                  <a:cubicBezTo>
                    <a:pt x="1394" y="1204"/>
                    <a:pt x="1330" y="950"/>
                    <a:pt x="824" y="380"/>
                  </a:cubicBezTo>
                  <a:cubicBezTo>
                    <a:pt x="634" y="159"/>
                    <a:pt x="380" y="32"/>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5;p23">
              <a:extLst>
                <a:ext uri="{FF2B5EF4-FFF2-40B4-BE49-F238E27FC236}">
                  <a16:creationId xmlns:a16="http://schemas.microsoft.com/office/drawing/2014/main" id="{7793300D-D734-85B8-0200-1DE5AFFEEB3A}"/>
                </a:ext>
              </a:extLst>
            </p:cNvPr>
            <p:cNvSpPr/>
            <p:nvPr/>
          </p:nvSpPr>
          <p:spPr>
            <a:xfrm>
              <a:off x="1304648" y="571010"/>
              <a:ext cx="78318" cy="47506"/>
            </a:xfrm>
            <a:custGeom>
              <a:avLst/>
              <a:gdLst/>
              <a:ahLst/>
              <a:cxnLst/>
              <a:rect l="l" t="t" r="r" b="b"/>
              <a:pathLst>
                <a:path w="2313" h="1403" extrusionOk="0">
                  <a:moveTo>
                    <a:pt x="726" y="0"/>
                  </a:moveTo>
                  <a:cubicBezTo>
                    <a:pt x="523" y="0"/>
                    <a:pt x="309" y="33"/>
                    <a:pt x="95" y="104"/>
                  </a:cubicBezTo>
                  <a:cubicBezTo>
                    <a:pt x="32" y="104"/>
                    <a:pt x="0" y="199"/>
                    <a:pt x="0" y="263"/>
                  </a:cubicBezTo>
                  <a:cubicBezTo>
                    <a:pt x="24" y="309"/>
                    <a:pt x="64" y="338"/>
                    <a:pt x="121" y="338"/>
                  </a:cubicBezTo>
                  <a:cubicBezTo>
                    <a:pt x="142" y="338"/>
                    <a:pt x="165" y="334"/>
                    <a:pt x="191" y="326"/>
                  </a:cubicBezTo>
                  <a:cubicBezTo>
                    <a:pt x="349" y="273"/>
                    <a:pt x="513" y="248"/>
                    <a:pt x="674" y="248"/>
                  </a:cubicBezTo>
                  <a:cubicBezTo>
                    <a:pt x="898" y="248"/>
                    <a:pt x="1114" y="297"/>
                    <a:pt x="1299" y="389"/>
                  </a:cubicBezTo>
                  <a:cubicBezTo>
                    <a:pt x="1647" y="548"/>
                    <a:pt x="1837" y="928"/>
                    <a:pt x="2059" y="1339"/>
                  </a:cubicBezTo>
                  <a:cubicBezTo>
                    <a:pt x="2059" y="1371"/>
                    <a:pt x="2122" y="1403"/>
                    <a:pt x="2154" y="1403"/>
                  </a:cubicBezTo>
                  <a:lnTo>
                    <a:pt x="2217" y="1403"/>
                  </a:lnTo>
                  <a:cubicBezTo>
                    <a:pt x="2281" y="1371"/>
                    <a:pt x="2312" y="1276"/>
                    <a:pt x="2281" y="1244"/>
                  </a:cubicBezTo>
                  <a:cubicBezTo>
                    <a:pt x="2091" y="864"/>
                    <a:pt x="1869" y="389"/>
                    <a:pt x="1394" y="136"/>
                  </a:cubicBezTo>
                  <a:cubicBezTo>
                    <a:pt x="1203" y="49"/>
                    <a:pt x="973" y="0"/>
                    <a:pt x="72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23">
              <a:extLst>
                <a:ext uri="{FF2B5EF4-FFF2-40B4-BE49-F238E27FC236}">
                  <a16:creationId xmlns:a16="http://schemas.microsoft.com/office/drawing/2014/main" id="{92B8EA8A-3077-0441-BADB-39C2D138B26E}"/>
                </a:ext>
              </a:extLst>
            </p:cNvPr>
            <p:cNvSpPr/>
            <p:nvPr/>
          </p:nvSpPr>
          <p:spPr>
            <a:xfrm>
              <a:off x="1267131" y="745660"/>
              <a:ext cx="43984" cy="46591"/>
            </a:xfrm>
            <a:custGeom>
              <a:avLst/>
              <a:gdLst/>
              <a:ahLst/>
              <a:cxnLst/>
              <a:rect l="l" t="t" r="r" b="b"/>
              <a:pathLst>
                <a:path w="1299" h="1376" extrusionOk="0">
                  <a:moveTo>
                    <a:pt x="145" y="1"/>
                  </a:moveTo>
                  <a:cubicBezTo>
                    <a:pt x="129" y="1"/>
                    <a:pt x="112" y="5"/>
                    <a:pt x="95" y="13"/>
                  </a:cubicBezTo>
                  <a:cubicBezTo>
                    <a:pt x="32" y="45"/>
                    <a:pt x="0" y="140"/>
                    <a:pt x="32" y="203"/>
                  </a:cubicBezTo>
                  <a:cubicBezTo>
                    <a:pt x="253" y="678"/>
                    <a:pt x="633" y="1090"/>
                    <a:pt x="1077" y="1343"/>
                  </a:cubicBezTo>
                  <a:cubicBezTo>
                    <a:pt x="1108" y="1375"/>
                    <a:pt x="1140" y="1375"/>
                    <a:pt x="1172" y="1375"/>
                  </a:cubicBezTo>
                  <a:cubicBezTo>
                    <a:pt x="1203" y="1375"/>
                    <a:pt x="1235" y="1343"/>
                    <a:pt x="1267" y="1312"/>
                  </a:cubicBezTo>
                  <a:cubicBezTo>
                    <a:pt x="1299" y="1248"/>
                    <a:pt x="1299" y="1153"/>
                    <a:pt x="1235" y="1122"/>
                  </a:cubicBezTo>
                  <a:cubicBezTo>
                    <a:pt x="792" y="868"/>
                    <a:pt x="475" y="520"/>
                    <a:pt x="253" y="77"/>
                  </a:cubicBezTo>
                  <a:cubicBezTo>
                    <a:pt x="230" y="30"/>
                    <a:pt x="190" y="1"/>
                    <a:pt x="14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23">
              <a:extLst>
                <a:ext uri="{FF2B5EF4-FFF2-40B4-BE49-F238E27FC236}">
                  <a16:creationId xmlns:a16="http://schemas.microsoft.com/office/drawing/2014/main" id="{86B504E1-FEF4-472A-BDE4-1462466DCB15}"/>
                </a:ext>
              </a:extLst>
            </p:cNvPr>
            <p:cNvSpPr/>
            <p:nvPr/>
          </p:nvSpPr>
          <p:spPr>
            <a:xfrm>
              <a:off x="1277831" y="846191"/>
              <a:ext cx="39718" cy="24311"/>
            </a:xfrm>
            <a:custGeom>
              <a:avLst/>
              <a:gdLst/>
              <a:ahLst/>
              <a:cxnLst/>
              <a:rect l="l" t="t" r="r" b="b"/>
              <a:pathLst>
                <a:path w="1173" h="718" extrusionOk="0">
                  <a:moveTo>
                    <a:pt x="127" y="0"/>
                  </a:moveTo>
                  <a:cubicBezTo>
                    <a:pt x="101" y="0"/>
                    <a:pt x="77" y="8"/>
                    <a:pt x="64" y="21"/>
                  </a:cubicBezTo>
                  <a:cubicBezTo>
                    <a:pt x="1" y="53"/>
                    <a:pt x="1" y="148"/>
                    <a:pt x="32" y="211"/>
                  </a:cubicBezTo>
                  <a:cubicBezTo>
                    <a:pt x="286" y="496"/>
                    <a:pt x="634" y="686"/>
                    <a:pt x="1014" y="718"/>
                  </a:cubicBezTo>
                  <a:lnTo>
                    <a:pt x="1046" y="718"/>
                  </a:lnTo>
                  <a:cubicBezTo>
                    <a:pt x="1109" y="718"/>
                    <a:pt x="1173" y="655"/>
                    <a:pt x="1173" y="591"/>
                  </a:cubicBezTo>
                  <a:cubicBezTo>
                    <a:pt x="1173" y="496"/>
                    <a:pt x="1109" y="465"/>
                    <a:pt x="1046" y="433"/>
                  </a:cubicBezTo>
                  <a:cubicBezTo>
                    <a:pt x="729" y="433"/>
                    <a:pt x="444" y="274"/>
                    <a:pt x="222" y="53"/>
                  </a:cubicBezTo>
                  <a:cubicBezTo>
                    <a:pt x="204" y="16"/>
                    <a:pt x="164"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88;p23">
              <a:extLst>
                <a:ext uri="{FF2B5EF4-FFF2-40B4-BE49-F238E27FC236}">
                  <a16:creationId xmlns:a16="http://schemas.microsoft.com/office/drawing/2014/main" id="{28C869D6-C8B0-7F76-4CB5-EAACF1A73A2A}"/>
                </a:ext>
              </a:extLst>
            </p:cNvPr>
            <p:cNvSpPr/>
            <p:nvPr/>
          </p:nvSpPr>
          <p:spPr>
            <a:xfrm>
              <a:off x="1390449" y="679328"/>
              <a:ext cx="30034" cy="61422"/>
            </a:xfrm>
            <a:custGeom>
              <a:avLst/>
              <a:gdLst/>
              <a:ahLst/>
              <a:cxnLst/>
              <a:rect l="l" t="t" r="r" b="b"/>
              <a:pathLst>
                <a:path w="887" h="1814" extrusionOk="0">
                  <a:moveTo>
                    <a:pt x="725" y="0"/>
                  </a:moveTo>
                  <a:cubicBezTo>
                    <a:pt x="675" y="0"/>
                    <a:pt x="628" y="52"/>
                    <a:pt x="602" y="104"/>
                  </a:cubicBezTo>
                  <a:cubicBezTo>
                    <a:pt x="602" y="199"/>
                    <a:pt x="602" y="294"/>
                    <a:pt x="570" y="357"/>
                  </a:cubicBezTo>
                  <a:lnTo>
                    <a:pt x="538" y="389"/>
                  </a:lnTo>
                  <a:cubicBezTo>
                    <a:pt x="507" y="452"/>
                    <a:pt x="475" y="484"/>
                    <a:pt x="475" y="547"/>
                  </a:cubicBezTo>
                  <a:cubicBezTo>
                    <a:pt x="443" y="642"/>
                    <a:pt x="475" y="737"/>
                    <a:pt x="475" y="801"/>
                  </a:cubicBezTo>
                  <a:cubicBezTo>
                    <a:pt x="507" y="959"/>
                    <a:pt x="538" y="1117"/>
                    <a:pt x="475" y="1276"/>
                  </a:cubicBezTo>
                  <a:cubicBezTo>
                    <a:pt x="443" y="1434"/>
                    <a:pt x="285" y="1529"/>
                    <a:pt x="127" y="1561"/>
                  </a:cubicBezTo>
                  <a:cubicBezTo>
                    <a:pt x="63" y="1561"/>
                    <a:pt x="0" y="1624"/>
                    <a:pt x="0" y="1687"/>
                  </a:cubicBezTo>
                  <a:cubicBezTo>
                    <a:pt x="32" y="1751"/>
                    <a:pt x="63" y="1814"/>
                    <a:pt x="158" y="1814"/>
                  </a:cubicBezTo>
                  <a:cubicBezTo>
                    <a:pt x="412" y="1782"/>
                    <a:pt x="665" y="1592"/>
                    <a:pt x="728" y="1339"/>
                  </a:cubicBezTo>
                  <a:cubicBezTo>
                    <a:pt x="792" y="1149"/>
                    <a:pt x="760" y="927"/>
                    <a:pt x="728" y="737"/>
                  </a:cubicBezTo>
                  <a:cubicBezTo>
                    <a:pt x="728" y="706"/>
                    <a:pt x="728" y="642"/>
                    <a:pt x="728" y="611"/>
                  </a:cubicBezTo>
                  <a:cubicBezTo>
                    <a:pt x="728" y="579"/>
                    <a:pt x="760" y="547"/>
                    <a:pt x="760" y="515"/>
                  </a:cubicBezTo>
                  <a:cubicBezTo>
                    <a:pt x="760" y="515"/>
                    <a:pt x="792" y="484"/>
                    <a:pt x="792" y="452"/>
                  </a:cubicBezTo>
                  <a:cubicBezTo>
                    <a:pt x="855" y="357"/>
                    <a:pt x="855" y="230"/>
                    <a:pt x="887" y="135"/>
                  </a:cubicBezTo>
                  <a:cubicBezTo>
                    <a:pt x="887" y="72"/>
                    <a:pt x="823" y="9"/>
                    <a:pt x="760" y="9"/>
                  </a:cubicBezTo>
                  <a:cubicBezTo>
                    <a:pt x="748" y="3"/>
                    <a:pt x="737" y="0"/>
                    <a:pt x="72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89;p23">
              <a:extLst>
                <a:ext uri="{FF2B5EF4-FFF2-40B4-BE49-F238E27FC236}">
                  <a16:creationId xmlns:a16="http://schemas.microsoft.com/office/drawing/2014/main" id="{B6A3196A-A4DE-1055-CAFA-C81EB7B08951}"/>
                </a:ext>
              </a:extLst>
            </p:cNvPr>
            <p:cNvSpPr/>
            <p:nvPr/>
          </p:nvSpPr>
          <p:spPr>
            <a:xfrm>
              <a:off x="1411882" y="530954"/>
              <a:ext cx="173736" cy="384582"/>
            </a:xfrm>
            <a:custGeom>
              <a:avLst/>
              <a:gdLst/>
              <a:ahLst/>
              <a:cxnLst/>
              <a:rect l="l" t="t" r="r" b="b"/>
              <a:pathLst>
                <a:path w="5131" h="11358" extrusionOk="0">
                  <a:moveTo>
                    <a:pt x="1106" y="0"/>
                  </a:moveTo>
                  <a:cubicBezTo>
                    <a:pt x="1022" y="0"/>
                    <a:pt x="939" y="7"/>
                    <a:pt x="855" y="20"/>
                  </a:cubicBezTo>
                  <a:cubicBezTo>
                    <a:pt x="475" y="115"/>
                    <a:pt x="64" y="464"/>
                    <a:pt x="127" y="907"/>
                  </a:cubicBezTo>
                  <a:cubicBezTo>
                    <a:pt x="127" y="1287"/>
                    <a:pt x="95" y="1667"/>
                    <a:pt x="95" y="2047"/>
                  </a:cubicBezTo>
                  <a:cubicBezTo>
                    <a:pt x="32" y="2839"/>
                    <a:pt x="0" y="3631"/>
                    <a:pt x="127" y="4391"/>
                  </a:cubicBezTo>
                  <a:cubicBezTo>
                    <a:pt x="159" y="4581"/>
                    <a:pt x="190" y="4866"/>
                    <a:pt x="380" y="5024"/>
                  </a:cubicBezTo>
                  <a:cubicBezTo>
                    <a:pt x="512" y="5155"/>
                    <a:pt x="703" y="5226"/>
                    <a:pt x="934" y="5226"/>
                  </a:cubicBezTo>
                  <a:cubicBezTo>
                    <a:pt x="1038" y="5226"/>
                    <a:pt x="1150" y="5212"/>
                    <a:pt x="1267" y="5183"/>
                  </a:cubicBezTo>
                  <a:cubicBezTo>
                    <a:pt x="1362" y="5151"/>
                    <a:pt x="1394" y="5088"/>
                    <a:pt x="1362" y="5024"/>
                  </a:cubicBezTo>
                  <a:cubicBezTo>
                    <a:pt x="1362" y="4972"/>
                    <a:pt x="1320" y="4921"/>
                    <a:pt x="1270" y="4921"/>
                  </a:cubicBezTo>
                  <a:cubicBezTo>
                    <a:pt x="1259" y="4921"/>
                    <a:pt x="1247" y="4923"/>
                    <a:pt x="1235" y="4929"/>
                  </a:cubicBezTo>
                  <a:cubicBezTo>
                    <a:pt x="1145" y="4942"/>
                    <a:pt x="1044" y="4955"/>
                    <a:pt x="943" y="4955"/>
                  </a:cubicBezTo>
                  <a:cubicBezTo>
                    <a:pt x="797" y="4955"/>
                    <a:pt x="651" y="4928"/>
                    <a:pt x="539" y="4834"/>
                  </a:cubicBezTo>
                  <a:cubicBezTo>
                    <a:pt x="444" y="4739"/>
                    <a:pt x="412" y="4549"/>
                    <a:pt x="380" y="4359"/>
                  </a:cubicBezTo>
                  <a:cubicBezTo>
                    <a:pt x="254" y="3631"/>
                    <a:pt x="317" y="2839"/>
                    <a:pt x="349" y="2047"/>
                  </a:cubicBezTo>
                  <a:cubicBezTo>
                    <a:pt x="349" y="1667"/>
                    <a:pt x="380" y="1287"/>
                    <a:pt x="380" y="907"/>
                  </a:cubicBezTo>
                  <a:cubicBezTo>
                    <a:pt x="317" y="591"/>
                    <a:pt x="634" y="337"/>
                    <a:pt x="919" y="274"/>
                  </a:cubicBezTo>
                  <a:cubicBezTo>
                    <a:pt x="988" y="260"/>
                    <a:pt x="1058" y="254"/>
                    <a:pt x="1128" y="254"/>
                  </a:cubicBezTo>
                  <a:cubicBezTo>
                    <a:pt x="1377" y="254"/>
                    <a:pt x="1635" y="333"/>
                    <a:pt x="1932" y="432"/>
                  </a:cubicBezTo>
                  <a:cubicBezTo>
                    <a:pt x="2217" y="527"/>
                    <a:pt x="2344" y="686"/>
                    <a:pt x="2502" y="907"/>
                  </a:cubicBezTo>
                  <a:cubicBezTo>
                    <a:pt x="2629" y="1066"/>
                    <a:pt x="2756" y="1256"/>
                    <a:pt x="2977" y="1382"/>
                  </a:cubicBezTo>
                  <a:cubicBezTo>
                    <a:pt x="3104" y="1446"/>
                    <a:pt x="3231" y="1477"/>
                    <a:pt x="3357" y="1509"/>
                  </a:cubicBezTo>
                  <a:cubicBezTo>
                    <a:pt x="3421" y="1509"/>
                    <a:pt x="3484" y="1541"/>
                    <a:pt x="3547" y="1572"/>
                  </a:cubicBezTo>
                  <a:cubicBezTo>
                    <a:pt x="3864" y="1699"/>
                    <a:pt x="4117" y="2016"/>
                    <a:pt x="4181" y="2396"/>
                  </a:cubicBezTo>
                  <a:cubicBezTo>
                    <a:pt x="4212" y="2712"/>
                    <a:pt x="4149" y="3029"/>
                    <a:pt x="3991" y="3346"/>
                  </a:cubicBezTo>
                  <a:cubicBezTo>
                    <a:pt x="3959" y="3409"/>
                    <a:pt x="3927" y="3441"/>
                    <a:pt x="3896" y="3472"/>
                  </a:cubicBezTo>
                  <a:cubicBezTo>
                    <a:pt x="3769" y="3662"/>
                    <a:pt x="3864" y="3726"/>
                    <a:pt x="3991" y="3852"/>
                  </a:cubicBezTo>
                  <a:cubicBezTo>
                    <a:pt x="4022" y="3852"/>
                    <a:pt x="4054" y="3884"/>
                    <a:pt x="4086" y="3947"/>
                  </a:cubicBezTo>
                  <a:cubicBezTo>
                    <a:pt x="4561" y="4359"/>
                    <a:pt x="4814" y="4897"/>
                    <a:pt x="4782" y="5404"/>
                  </a:cubicBezTo>
                  <a:cubicBezTo>
                    <a:pt x="4782" y="5594"/>
                    <a:pt x="4687" y="5784"/>
                    <a:pt x="4592" y="6006"/>
                  </a:cubicBezTo>
                  <a:cubicBezTo>
                    <a:pt x="4434" y="6259"/>
                    <a:pt x="4307" y="6513"/>
                    <a:pt x="4339" y="6829"/>
                  </a:cubicBezTo>
                  <a:cubicBezTo>
                    <a:pt x="4371" y="6956"/>
                    <a:pt x="4434" y="7051"/>
                    <a:pt x="4466" y="7178"/>
                  </a:cubicBezTo>
                  <a:lnTo>
                    <a:pt x="4497" y="7241"/>
                  </a:lnTo>
                  <a:cubicBezTo>
                    <a:pt x="4814" y="7938"/>
                    <a:pt x="4656" y="8824"/>
                    <a:pt x="4117" y="9331"/>
                  </a:cubicBezTo>
                  <a:lnTo>
                    <a:pt x="4086" y="9363"/>
                  </a:lnTo>
                  <a:cubicBezTo>
                    <a:pt x="3991" y="9426"/>
                    <a:pt x="3927" y="9521"/>
                    <a:pt x="3864" y="9648"/>
                  </a:cubicBezTo>
                  <a:cubicBezTo>
                    <a:pt x="3832" y="9711"/>
                    <a:pt x="3832" y="9806"/>
                    <a:pt x="3832" y="9901"/>
                  </a:cubicBezTo>
                  <a:lnTo>
                    <a:pt x="3801" y="9933"/>
                  </a:lnTo>
                  <a:cubicBezTo>
                    <a:pt x="3769" y="10281"/>
                    <a:pt x="3611" y="10535"/>
                    <a:pt x="3294" y="10693"/>
                  </a:cubicBezTo>
                  <a:cubicBezTo>
                    <a:pt x="3041" y="10851"/>
                    <a:pt x="2756" y="10883"/>
                    <a:pt x="2471" y="10915"/>
                  </a:cubicBezTo>
                  <a:cubicBezTo>
                    <a:pt x="2344" y="10915"/>
                    <a:pt x="2186" y="10946"/>
                    <a:pt x="2059" y="10978"/>
                  </a:cubicBezTo>
                  <a:cubicBezTo>
                    <a:pt x="1996" y="10978"/>
                    <a:pt x="1901" y="11010"/>
                    <a:pt x="1837" y="11010"/>
                  </a:cubicBezTo>
                  <a:cubicBezTo>
                    <a:pt x="1711" y="11041"/>
                    <a:pt x="1584" y="11073"/>
                    <a:pt x="1426" y="11073"/>
                  </a:cubicBezTo>
                  <a:cubicBezTo>
                    <a:pt x="1383" y="11083"/>
                    <a:pt x="1330" y="11091"/>
                    <a:pt x="1273" y="11091"/>
                  </a:cubicBezTo>
                  <a:cubicBezTo>
                    <a:pt x="1158" y="11091"/>
                    <a:pt x="1024" y="11062"/>
                    <a:pt x="919" y="10978"/>
                  </a:cubicBezTo>
                  <a:cubicBezTo>
                    <a:pt x="729" y="10883"/>
                    <a:pt x="602" y="10630"/>
                    <a:pt x="539" y="10281"/>
                  </a:cubicBezTo>
                  <a:cubicBezTo>
                    <a:pt x="412" y="9331"/>
                    <a:pt x="349" y="8286"/>
                    <a:pt x="444" y="7083"/>
                  </a:cubicBezTo>
                  <a:cubicBezTo>
                    <a:pt x="444" y="6829"/>
                    <a:pt x="475" y="6608"/>
                    <a:pt x="602" y="6449"/>
                  </a:cubicBezTo>
                  <a:cubicBezTo>
                    <a:pt x="697" y="6291"/>
                    <a:pt x="887" y="6196"/>
                    <a:pt x="1045" y="6196"/>
                  </a:cubicBezTo>
                  <a:cubicBezTo>
                    <a:pt x="1235" y="6196"/>
                    <a:pt x="1426" y="6291"/>
                    <a:pt x="1521" y="6449"/>
                  </a:cubicBezTo>
                  <a:cubicBezTo>
                    <a:pt x="1543" y="6472"/>
                    <a:pt x="1597" y="6494"/>
                    <a:pt x="1649" y="6494"/>
                  </a:cubicBezTo>
                  <a:cubicBezTo>
                    <a:pt x="1671" y="6494"/>
                    <a:pt x="1692" y="6490"/>
                    <a:pt x="1711" y="6481"/>
                  </a:cubicBezTo>
                  <a:cubicBezTo>
                    <a:pt x="1742" y="6418"/>
                    <a:pt x="1774" y="6354"/>
                    <a:pt x="1742" y="6291"/>
                  </a:cubicBezTo>
                  <a:cubicBezTo>
                    <a:pt x="1584" y="6069"/>
                    <a:pt x="1330" y="5943"/>
                    <a:pt x="1045" y="5943"/>
                  </a:cubicBezTo>
                  <a:cubicBezTo>
                    <a:pt x="792" y="5943"/>
                    <a:pt x="539" y="6069"/>
                    <a:pt x="380" y="6291"/>
                  </a:cubicBezTo>
                  <a:cubicBezTo>
                    <a:pt x="222" y="6513"/>
                    <a:pt x="190" y="6798"/>
                    <a:pt x="190" y="7051"/>
                  </a:cubicBezTo>
                  <a:cubicBezTo>
                    <a:pt x="95" y="8286"/>
                    <a:pt x="159" y="9363"/>
                    <a:pt x="285" y="10313"/>
                  </a:cubicBezTo>
                  <a:cubicBezTo>
                    <a:pt x="380" y="10756"/>
                    <a:pt x="507" y="11041"/>
                    <a:pt x="760" y="11200"/>
                  </a:cubicBezTo>
                  <a:cubicBezTo>
                    <a:pt x="919" y="11295"/>
                    <a:pt x="1109" y="11358"/>
                    <a:pt x="1330" y="11358"/>
                  </a:cubicBezTo>
                  <a:cubicBezTo>
                    <a:pt x="1362" y="11358"/>
                    <a:pt x="1426" y="11358"/>
                    <a:pt x="1457" y="11326"/>
                  </a:cubicBezTo>
                  <a:cubicBezTo>
                    <a:pt x="1616" y="11326"/>
                    <a:pt x="1742" y="11295"/>
                    <a:pt x="1901" y="11263"/>
                  </a:cubicBezTo>
                  <a:cubicBezTo>
                    <a:pt x="1964" y="11231"/>
                    <a:pt x="2027" y="11231"/>
                    <a:pt x="2122" y="11200"/>
                  </a:cubicBezTo>
                  <a:cubicBezTo>
                    <a:pt x="2249" y="11168"/>
                    <a:pt x="2376" y="11168"/>
                    <a:pt x="2502" y="11168"/>
                  </a:cubicBezTo>
                  <a:cubicBezTo>
                    <a:pt x="2819" y="11136"/>
                    <a:pt x="3136" y="11073"/>
                    <a:pt x="3421" y="10915"/>
                  </a:cubicBezTo>
                  <a:cubicBezTo>
                    <a:pt x="3801" y="10725"/>
                    <a:pt x="4022" y="10376"/>
                    <a:pt x="4086" y="9965"/>
                  </a:cubicBezTo>
                  <a:lnTo>
                    <a:pt x="4086" y="9901"/>
                  </a:lnTo>
                  <a:cubicBezTo>
                    <a:pt x="4086" y="9838"/>
                    <a:pt x="4086" y="9775"/>
                    <a:pt x="4117" y="9743"/>
                  </a:cubicBezTo>
                  <a:cubicBezTo>
                    <a:pt x="4149" y="9679"/>
                    <a:pt x="4212" y="9616"/>
                    <a:pt x="4276" y="9553"/>
                  </a:cubicBezTo>
                  <a:lnTo>
                    <a:pt x="4307" y="9521"/>
                  </a:lnTo>
                  <a:cubicBezTo>
                    <a:pt x="4909" y="8919"/>
                    <a:pt x="5131" y="7906"/>
                    <a:pt x="4751" y="7146"/>
                  </a:cubicBezTo>
                  <a:lnTo>
                    <a:pt x="4719" y="7051"/>
                  </a:lnTo>
                  <a:cubicBezTo>
                    <a:pt x="4656" y="6956"/>
                    <a:pt x="4624" y="6861"/>
                    <a:pt x="4624" y="6798"/>
                  </a:cubicBezTo>
                  <a:cubicBezTo>
                    <a:pt x="4561" y="6576"/>
                    <a:pt x="4687" y="6354"/>
                    <a:pt x="4814" y="6101"/>
                  </a:cubicBezTo>
                  <a:cubicBezTo>
                    <a:pt x="4941" y="5911"/>
                    <a:pt x="5036" y="5689"/>
                    <a:pt x="5067" y="5436"/>
                  </a:cubicBezTo>
                  <a:cubicBezTo>
                    <a:pt x="5099" y="4834"/>
                    <a:pt x="4814" y="4201"/>
                    <a:pt x="4276" y="3726"/>
                  </a:cubicBezTo>
                  <a:cubicBezTo>
                    <a:pt x="4212" y="3694"/>
                    <a:pt x="4181" y="3662"/>
                    <a:pt x="4149" y="3631"/>
                  </a:cubicBezTo>
                  <a:cubicBezTo>
                    <a:pt x="4149" y="3631"/>
                    <a:pt x="4117" y="3631"/>
                    <a:pt x="4117" y="3599"/>
                  </a:cubicBezTo>
                  <a:cubicBezTo>
                    <a:pt x="4149" y="3567"/>
                    <a:pt x="4181" y="3536"/>
                    <a:pt x="4212" y="3472"/>
                  </a:cubicBezTo>
                  <a:cubicBezTo>
                    <a:pt x="4402" y="3124"/>
                    <a:pt x="4497" y="2744"/>
                    <a:pt x="4434" y="2364"/>
                  </a:cubicBezTo>
                  <a:cubicBezTo>
                    <a:pt x="4371" y="1889"/>
                    <a:pt x="4054" y="1477"/>
                    <a:pt x="3642" y="1319"/>
                  </a:cubicBezTo>
                  <a:cubicBezTo>
                    <a:pt x="3579" y="1287"/>
                    <a:pt x="3484" y="1287"/>
                    <a:pt x="3421" y="1256"/>
                  </a:cubicBezTo>
                  <a:cubicBezTo>
                    <a:pt x="3294" y="1224"/>
                    <a:pt x="3199" y="1192"/>
                    <a:pt x="3136" y="1161"/>
                  </a:cubicBezTo>
                  <a:cubicBezTo>
                    <a:pt x="2946" y="1066"/>
                    <a:pt x="2819" y="907"/>
                    <a:pt x="2692" y="749"/>
                  </a:cubicBezTo>
                  <a:cubicBezTo>
                    <a:pt x="2566" y="527"/>
                    <a:pt x="2376" y="306"/>
                    <a:pt x="2027" y="179"/>
                  </a:cubicBezTo>
                  <a:cubicBezTo>
                    <a:pt x="1706" y="80"/>
                    <a:pt x="1404" y="0"/>
                    <a:pt x="11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0;p23">
              <a:extLst>
                <a:ext uri="{FF2B5EF4-FFF2-40B4-BE49-F238E27FC236}">
                  <a16:creationId xmlns:a16="http://schemas.microsoft.com/office/drawing/2014/main" id="{49F4EC93-9418-CE03-8E6E-131516EE4690}"/>
                </a:ext>
              </a:extLst>
            </p:cNvPr>
            <p:cNvSpPr/>
            <p:nvPr/>
          </p:nvSpPr>
          <p:spPr>
            <a:xfrm>
              <a:off x="1462266" y="646010"/>
              <a:ext cx="103002" cy="36840"/>
            </a:xfrm>
            <a:custGeom>
              <a:avLst/>
              <a:gdLst/>
              <a:ahLst/>
              <a:cxnLst/>
              <a:rect l="l" t="t" r="r" b="b"/>
              <a:pathLst>
                <a:path w="3042" h="1088" extrusionOk="0">
                  <a:moveTo>
                    <a:pt x="1620" y="0"/>
                  </a:moveTo>
                  <a:cubicBezTo>
                    <a:pt x="1555" y="0"/>
                    <a:pt x="1491" y="4"/>
                    <a:pt x="1426" y="11"/>
                  </a:cubicBezTo>
                  <a:cubicBezTo>
                    <a:pt x="824" y="74"/>
                    <a:pt x="286" y="423"/>
                    <a:pt x="33" y="898"/>
                  </a:cubicBezTo>
                  <a:cubicBezTo>
                    <a:pt x="1" y="961"/>
                    <a:pt x="1" y="1056"/>
                    <a:pt x="64" y="1088"/>
                  </a:cubicBezTo>
                  <a:lnTo>
                    <a:pt x="128" y="1088"/>
                  </a:lnTo>
                  <a:cubicBezTo>
                    <a:pt x="191" y="1088"/>
                    <a:pt x="223" y="1088"/>
                    <a:pt x="254" y="1024"/>
                  </a:cubicBezTo>
                  <a:cubicBezTo>
                    <a:pt x="476" y="613"/>
                    <a:pt x="951" y="328"/>
                    <a:pt x="1458" y="264"/>
                  </a:cubicBezTo>
                  <a:cubicBezTo>
                    <a:pt x="1518" y="256"/>
                    <a:pt x="1580" y="252"/>
                    <a:pt x="1643" y="252"/>
                  </a:cubicBezTo>
                  <a:cubicBezTo>
                    <a:pt x="2067" y="252"/>
                    <a:pt x="2512" y="436"/>
                    <a:pt x="2788" y="739"/>
                  </a:cubicBezTo>
                  <a:cubicBezTo>
                    <a:pt x="2825" y="777"/>
                    <a:pt x="2873" y="792"/>
                    <a:pt x="2913" y="792"/>
                  </a:cubicBezTo>
                  <a:cubicBezTo>
                    <a:pt x="2941" y="792"/>
                    <a:pt x="2965" y="784"/>
                    <a:pt x="2978" y="771"/>
                  </a:cubicBezTo>
                  <a:cubicBezTo>
                    <a:pt x="3041" y="708"/>
                    <a:pt x="3041" y="644"/>
                    <a:pt x="2978" y="581"/>
                  </a:cubicBezTo>
                  <a:cubicBezTo>
                    <a:pt x="2641" y="216"/>
                    <a:pt x="2129" y="0"/>
                    <a:pt x="162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1;p23">
              <a:extLst>
                <a:ext uri="{FF2B5EF4-FFF2-40B4-BE49-F238E27FC236}">
                  <a16:creationId xmlns:a16="http://schemas.microsoft.com/office/drawing/2014/main" id="{9D52E03A-85D9-8E0D-2247-0D473F46362C}"/>
                </a:ext>
              </a:extLst>
            </p:cNvPr>
            <p:cNvSpPr/>
            <p:nvPr/>
          </p:nvSpPr>
          <p:spPr>
            <a:xfrm>
              <a:off x="1455833" y="869791"/>
              <a:ext cx="47235" cy="25395"/>
            </a:xfrm>
            <a:custGeom>
              <a:avLst/>
              <a:gdLst/>
              <a:ahLst/>
              <a:cxnLst/>
              <a:rect l="l" t="t" r="r" b="b"/>
              <a:pathLst>
                <a:path w="1395" h="750" extrusionOk="0">
                  <a:moveTo>
                    <a:pt x="1243" y="0"/>
                  </a:moveTo>
                  <a:cubicBezTo>
                    <a:pt x="1200" y="0"/>
                    <a:pt x="1159" y="15"/>
                    <a:pt x="1141" y="53"/>
                  </a:cubicBezTo>
                  <a:cubicBezTo>
                    <a:pt x="975" y="328"/>
                    <a:pt x="642" y="508"/>
                    <a:pt x="307" y="508"/>
                  </a:cubicBezTo>
                  <a:cubicBezTo>
                    <a:pt x="258" y="508"/>
                    <a:pt x="208" y="504"/>
                    <a:pt x="159" y="496"/>
                  </a:cubicBezTo>
                  <a:cubicBezTo>
                    <a:pt x="142" y="490"/>
                    <a:pt x="125" y="487"/>
                    <a:pt x="110" y="487"/>
                  </a:cubicBezTo>
                  <a:cubicBezTo>
                    <a:pt x="43" y="487"/>
                    <a:pt x="1" y="539"/>
                    <a:pt x="1" y="591"/>
                  </a:cubicBezTo>
                  <a:cubicBezTo>
                    <a:pt x="1" y="654"/>
                    <a:pt x="32" y="749"/>
                    <a:pt x="96" y="749"/>
                  </a:cubicBezTo>
                  <a:lnTo>
                    <a:pt x="318" y="749"/>
                  </a:lnTo>
                  <a:cubicBezTo>
                    <a:pt x="729" y="749"/>
                    <a:pt x="1173" y="528"/>
                    <a:pt x="1363" y="211"/>
                  </a:cubicBezTo>
                  <a:cubicBezTo>
                    <a:pt x="1394" y="148"/>
                    <a:pt x="1394" y="53"/>
                    <a:pt x="1331" y="21"/>
                  </a:cubicBezTo>
                  <a:cubicBezTo>
                    <a:pt x="1305" y="8"/>
                    <a:pt x="1273" y="0"/>
                    <a:pt x="12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2;p23">
              <a:extLst>
                <a:ext uri="{FF2B5EF4-FFF2-40B4-BE49-F238E27FC236}">
                  <a16:creationId xmlns:a16="http://schemas.microsoft.com/office/drawing/2014/main" id="{F438826E-986D-D7EB-E6DF-89F1A080BD3F}"/>
                </a:ext>
              </a:extLst>
            </p:cNvPr>
            <p:cNvSpPr/>
            <p:nvPr/>
          </p:nvSpPr>
          <p:spPr>
            <a:xfrm>
              <a:off x="1438699" y="550931"/>
              <a:ext cx="38634" cy="31117"/>
            </a:xfrm>
            <a:custGeom>
              <a:avLst/>
              <a:gdLst/>
              <a:ahLst/>
              <a:cxnLst/>
              <a:rect l="l" t="t" r="r" b="b"/>
              <a:pathLst>
                <a:path w="1141" h="919" extrusionOk="0">
                  <a:moveTo>
                    <a:pt x="1014" y="1"/>
                  </a:moveTo>
                  <a:cubicBezTo>
                    <a:pt x="570" y="32"/>
                    <a:pt x="158" y="349"/>
                    <a:pt x="0" y="761"/>
                  </a:cubicBezTo>
                  <a:cubicBezTo>
                    <a:pt x="0" y="824"/>
                    <a:pt x="32" y="887"/>
                    <a:pt x="95" y="919"/>
                  </a:cubicBezTo>
                  <a:lnTo>
                    <a:pt x="127" y="919"/>
                  </a:lnTo>
                  <a:cubicBezTo>
                    <a:pt x="190" y="919"/>
                    <a:pt x="253" y="887"/>
                    <a:pt x="253" y="824"/>
                  </a:cubicBezTo>
                  <a:cubicBezTo>
                    <a:pt x="348" y="539"/>
                    <a:pt x="697" y="286"/>
                    <a:pt x="1045" y="254"/>
                  </a:cubicBezTo>
                  <a:cubicBezTo>
                    <a:pt x="1109" y="254"/>
                    <a:pt x="1140" y="191"/>
                    <a:pt x="1140" y="127"/>
                  </a:cubicBezTo>
                  <a:cubicBezTo>
                    <a:pt x="1140" y="64"/>
                    <a:pt x="1077"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3;p23">
              <a:extLst>
                <a:ext uri="{FF2B5EF4-FFF2-40B4-BE49-F238E27FC236}">
                  <a16:creationId xmlns:a16="http://schemas.microsoft.com/office/drawing/2014/main" id="{1ED98FC0-EE6A-CD6C-AAB1-C16BBCE7E1BC}"/>
                </a:ext>
              </a:extLst>
            </p:cNvPr>
            <p:cNvSpPr/>
            <p:nvPr/>
          </p:nvSpPr>
          <p:spPr>
            <a:xfrm>
              <a:off x="1454783" y="682410"/>
              <a:ext cx="82585" cy="48691"/>
            </a:xfrm>
            <a:custGeom>
              <a:avLst/>
              <a:gdLst/>
              <a:ahLst/>
              <a:cxnLst/>
              <a:rect l="l" t="t" r="r" b="b"/>
              <a:pathLst>
                <a:path w="2439" h="1438" extrusionOk="0">
                  <a:moveTo>
                    <a:pt x="2292" y="1"/>
                  </a:moveTo>
                  <a:cubicBezTo>
                    <a:pt x="2239" y="1"/>
                    <a:pt x="2185" y="37"/>
                    <a:pt x="2185" y="108"/>
                  </a:cubicBezTo>
                  <a:cubicBezTo>
                    <a:pt x="2090" y="424"/>
                    <a:pt x="1774" y="741"/>
                    <a:pt x="1394" y="931"/>
                  </a:cubicBezTo>
                  <a:cubicBezTo>
                    <a:pt x="1109" y="1090"/>
                    <a:pt x="729" y="1153"/>
                    <a:pt x="349" y="1153"/>
                  </a:cubicBezTo>
                  <a:cubicBezTo>
                    <a:pt x="327" y="1153"/>
                    <a:pt x="292" y="1139"/>
                    <a:pt x="262" y="1139"/>
                  </a:cubicBezTo>
                  <a:cubicBezTo>
                    <a:pt x="246" y="1139"/>
                    <a:pt x="232" y="1142"/>
                    <a:pt x="222" y="1153"/>
                  </a:cubicBezTo>
                  <a:lnTo>
                    <a:pt x="127" y="1153"/>
                  </a:lnTo>
                  <a:cubicBezTo>
                    <a:pt x="63" y="1185"/>
                    <a:pt x="0" y="1248"/>
                    <a:pt x="32" y="1311"/>
                  </a:cubicBezTo>
                  <a:cubicBezTo>
                    <a:pt x="32" y="1375"/>
                    <a:pt x="63" y="1406"/>
                    <a:pt x="127" y="1438"/>
                  </a:cubicBezTo>
                  <a:lnTo>
                    <a:pt x="285" y="1438"/>
                  </a:lnTo>
                  <a:cubicBezTo>
                    <a:pt x="760" y="1438"/>
                    <a:pt x="1172" y="1343"/>
                    <a:pt x="1520" y="1185"/>
                  </a:cubicBezTo>
                  <a:cubicBezTo>
                    <a:pt x="1964" y="963"/>
                    <a:pt x="2312" y="583"/>
                    <a:pt x="2439" y="171"/>
                  </a:cubicBezTo>
                  <a:cubicBezTo>
                    <a:pt x="2439" y="108"/>
                    <a:pt x="2407" y="13"/>
                    <a:pt x="2344" y="13"/>
                  </a:cubicBezTo>
                  <a:cubicBezTo>
                    <a:pt x="2328" y="5"/>
                    <a:pt x="2310" y="1"/>
                    <a:pt x="22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4;p23">
              <a:extLst>
                <a:ext uri="{FF2B5EF4-FFF2-40B4-BE49-F238E27FC236}">
                  <a16:creationId xmlns:a16="http://schemas.microsoft.com/office/drawing/2014/main" id="{7DCDD4C9-0675-A9E2-52B5-BD9DDA568E5D}"/>
                </a:ext>
              </a:extLst>
            </p:cNvPr>
            <p:cNvSpPr/>
            <p:nvPr/>
          </p:nvSpPr>
          <p:spPr>
            <a:xfrm>
              <a:off x="1477300" y="723042"/>
              <a:ext cx="64368" cy="26309"/>
            </a:xfrm>
            <a:custGeom>
              <a:avLst/>
              <a:gdLst/>
              <a:ahLst/>
              <a:cxnLst/>
              <a:rect l="l" t="t" r="r" b="b"/>
              <a:pathLst>
                <a:path w="1901" h="777" extrusionOk="0">
                  <a:moveTo>
                    <a:pt x="143" y="0"/>
                  </a:moveTo>
                  <a:cubicBezTo>
                    <a:pt x="111" y="0"/>
                    <a:pt x="79" y="16"/>
                    <a:pt x="64" y="48"/>
                  </a:cubicBezTo>
                  <a:cubicBezTo>
                    <a:pt x="0" y="80"/>
                    <a:pt x="0" y="175"/>
                    <a:pt x="64" y="238"/>
                  </a:cubicBezTo>
                  <a:cubicBezTo>
                    <a:pt x="380" y="586"/>
                    <a:pt x="887" y="776"/>
                    <a:pt x="1394" y="776"/>
                  </a:cubicBezTo>
                  <a:cubicBezTo>
                    <a:pt x="1520" y="776"/>
                    <a:pt x="1647" y="745"/>
                    <a:pt x="1774" y="713"/>
                  </a:cubicBezTo>
                  <a:cubicBezTo>
                    <a:pt x="1869" y="713"/>
                    <a:pt x="1900" y="650"/>
                    <a:pt x="1869" y="586"/>
                  </a:cubicBezTo>
                  <a:cubicBezTo>
                    <a:pt x="1869" y="491"/>
                    <a:pt x="1805" y="460"/>
                    <a:pt x="1742" y="460"/>
                  </a:cubicBezTo>
                  <a:cubicBezTo>
                    <a:pt x="1619" y="488"/>
                    <a:pt x="1493" y="503"/>
                    <a:pt x="1367" y="503"/>
                  </a:cubicBezTo>
                  <a:cubicBezTo>
                    <a:pt x="941" y="503"/>
                    <a:pt x="515" y="341"/>
                    <a:pt x="222" y="48"/>
                  </a:cubicBezTo>
                  <a:cubicBezTo>
                    <a:pt x="206" y="16"/>
                    <a:pt x="174" y="0"/>
                    <a:pt x="1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5;p23">
              <a:extLst>
                <a:ext uri="{FF2B5EF4-FFF2-40B4-BE49-F238E27FC236}">
                  <a16:creationId xmlns:a16="http://schemas.microsoft.com/office/drawing/2014/main" id="{0A04E637-E765-E76B-6FB6-850BEB4D7510}"/>
                </a:ext>
              </a:extLst>
            </p:cNvPr>
            <p:cNvSpPr/>
            <p:nvPr/>
          </p:nvSpPr>
          <p:spPr>
            <a:xfrm>
              <a:off x="1453699" y="786631"/>
              <a:ext cx="54718" cy="38837"/>
            </a:xfrm>
            <a:custGeom>
              <a:avLst/>
              <a:gdLst/>
              <a:ahLst/>
              <a:cxnLst/>
              <a:rect l="l" t="t" r="r" b="b"/>
              <a:pathLst>
                <a:path w="1616" h="1147" extrusionOk="0">
                  <a:moveTo>
                    <a:pt x="249" y="1"/>
                  </a:moveTo>
                  <a:cubicBezTo>
                    <a:pt x="208" y="1"/>
                    <a:pt x="168" y="3"/>
                    <a:pt x="127" y="7"/>
                  </a:cubicBezTo>
                  <a:cubicBezTo>
                    <a:pt x="32" y="7"/>
                    <a:pt x="0" y="70"/>
                    <a:pt x="0" y="133"/>
                  </a:cubicBezTo>
                  <a:cubicBezTo>
                    <a:pt x="0" y="228"/>
                    <a:pt x="64" y="260"/>
                    <a:pt x="127" y="260"/>
                  </a:cubicBezTo>
                  <a:cubicBezTo>
                    <a:pt x="150" y="259"/>
                    <a:pt x="173" y="258"/>
                    <a:pt x="195" y="258"/>
                  </a:cubicBezTo>
                  <a:cubicBezTo>
                    <a:pt x="710" y="258"/>
                    <a:pt x="1211" y="597"/>
                    <a:pt x="1362" y="1052"/>
                  </a:cubicBezTo>
                  <a:cubicBezTo>
                    <a:pt x="1362" y="1083"/>
                    <a:pt x="1426" y="1147"/>
                    <a:pt x="1489" y="1147"/>
                  </a:cubicBezTo>
                  <a:cubicBezTo>
                    <a:pt x="1489" y="1147"/>
                    <a:pt x="1489" y="1147"/>
                    <a:pt x="1521" y="1115"/>
                  </a:cubicBezTo>
                  <a:cubicBezTo>
                    <a:pt x="1584" y="1115"/>
                    <a:pt x="1616" y="1020"/>
                    <a:pt x="1616" y="957"/>
                  </a:cubicBezTo>
                  <a:cubicBezTo>
                    <a:pt x="1438" y="423"/>
                    <a:pt x="844" y="1"/>
                    <a:pt x="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6;p23">
              <a:extLst>
                <a:ext uri="{FF2B5EF4-FFF2-40B4-BE49-F238E27FC236}">
                  <a16:creationId xmlns:a16="http://schemas.microsoft.com/office/drawing/2014/main" id="{C517479C-C44A-C818-4DB4-7D21D584B0D3}"/>
                </a:ext>
              </a:extLst>
            </p:cNvPr>
            <p:cNvSpPr/>
            <p:nvPr/>
          </p:nvSpPr>
          <p:spPr>
            <a:xfrm>
              <a:off x="1419399" y="816868"/>
              <a:ext cx="47201" cy="69718"/>
            </a:xfrm>
            <a:custGeom>
              <a:avLst/>
              <a:gdLst/>
              <a:ahLst/>
              <a:cxnLst/>
              <a:rect l="l" t="t" r="r" b="b"/>
              <a:pathLst>
                <a:path w="1394" h="2059" extrusionOk="0">
                  <a:moveTo>
                    <a:pt x="1267" y="0"/>
                  </a:moveTo>
                  <a:cubicBezTo>
                    <a:pt x="1013" y="0"/>
                    <a:pt x="760" y="127"/>
                    <a:pt x="570" y="380"/>
                  </a:cubicBezTo>
                  <a:cubicBezTo>
                    <a:pt x="63" y="950"/>
                    <a:pt x="0" y="1204"/>
                    <a:pt x="63" y="1932"/>
                  </a:cubicBezTo>
                  <a:cubicBezTo>
                    <a:pt x="63" y="1996"/>
                    <a:pt x="127" y="2059"/>
                    <a:pt x="190" y="2059"/>
                  </a:cubicBezTo>
                  <a:lnTo>
                    <a:pt x="222" y="2059"/>
                  </a:lnTo>
                  <a:cubicBezTo>
                    <a:pt x="285" y="2059"/>
                    <a:pt x="317" y="1996"/>
                    <a:pt x="317" y="1932"/>
                  </a:cubicBezTo>
                  <a:cubicBezTo>
                    <a:pt x="285" y="1267"/>
                    <a:pt x="317" y="1045"/>
                    <a:pt x="760" y="539"/>
                  </a:cubicBezTo>
                  <a:cubicBezTo>
                    <a:pt x="855" y="444"/>
                    <a:pt x="1045" y="285"/>
                    <a:pt x="1267" y="254"/>
                  </a:cubicBezTo>
                  <a:cubicBezTo>
                    <a:pt x="1330" y="254"/>
                    <a:pt x="1394" y="222"/>
                    <a:pt x="1394" y="127"/>
                  </a:cubicBezTo>
                  <a:cubicBezTo>
                    <a:pt x="1394" y="64"/>
                    <a:pt x="1330" y="0"/>
                    <a:pt x="1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97;p23">
              <a:extLst>
                <a:ext uri="{FF2B5EF4-FFF2-40B4-BE49-F238E27FC236}">
                  <a16:creationId xmlns:a16="http://schemas.microsoft.com/office/drawing/2014/main" id="{C7A77D2A-187E-4509-1EBD-5EEA6C411FF2}"/>
                </a:ext>
              </a:extLst>
            </p:cNvPr>
            <p:cNvSpPr/>
            <p:nvPr/>
          </p:nvSpPr>
          <p:spPr>
            <a:xfrm>
              <a:off x="1453699" y="570469"/>
              <a:ext cx="78318" cy="48047"/>
            </a:xfrm>
            <a:custGeom>
              <a:avLst/>
              <a:gdLst/>
              <a:ahLst/>
              <a:cxnLst/>
              <a:rect l="l" t="t" r="r" b="b"/>
              <a:pathLst>
                <a:path w="2313" h="1419" extrusionOk="0">
                  <a:moveTo>
                    <a:pt x="1588" y="0"/>
                  </a:moveTo>
                  <a:cubicBezTo>
                    <a:pt x="1341" y="0"/>
                    <a:pt x="1111" y="47"/>
                    <a:pt x="919" y="152"/>
                  </a:cubicBezTo>
                  <a:cubicBezTo>
                    <a:pt x="444" y="405"/>
                    <a:pt x="191" y="880"/>
                    <a:pt x="32" y="1229"/>
                  </a:cubicBezTo>
                  <a:cubicBezTo>
                    <a:pt x="0" y="1292"/>
                    <a:pt x="32" y="1387"/>
                    <a:pt x="95" y="1419"/>
                  </a:cubicBezTo>
                  <a:lnTo>
                    <a:pt x="159" y="1419"/>
                  </a:lnTo>
                  <a:cubicBezTo>
                    <a:pt x="191" y="1419"/>
                    <a:pt x="254" y="1387"/>
                    <a:pt x="254" y="1355"/>
                  </a:cubicBezTo>
                  <a:cubicBezTo>
                    <a:pt x="476" y="944"/>
                    <a:pt x="666" y="564"/>
                    <a:pt x="1046" y="374"/>
                  </a:cubicBezTo>
                  <a:cubicBezTo>
                    <a:pt x="1206" y="302"/>
                    <a:pt x="1406" y="261"/>
                    <a:pt x="1623" y="261"/>
                  </a:cubicBezTo>
                  <a:cubicBezTo>
                    <a:pt x="1793" y="261"/>
                    <a:pt x="1973" y="286"/>
                    <a:pt x="2154" y="342"/>
                  </a:cubicBezTo>
                  <a:cubicBezTo>
                    <a:pt x="2171" y="350"/>
                    <a:pt x="2188" y="354"/>
                    <a:pt x="2204" y="354"/>
                  </a:cubicBezTo>
                  <a:cubicBezTo>
                    <a:pt x="2249" y="354"/>
                    <a:pt x="2289" y="325"/>
                    <a:pt x="2312" y="279"/>
                  </a:cubicBezTo>
                  <a:cubicBezTo>
                    <a:pt x="2312" y="184"/>
                    <a:pt x="2281" y="120"/>
                    <a:pt x="2217" y="89"/>
                  </a:cubicBezTo>
                  <a:cubicBezTo>
                    <a:pt x="2004" y="32"/>
                    <a:pt x="1790" y="0"/>
                    <a:pt x="158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98;p23">
              <a:extLst>
                <a:ext uri="{FF2B5EF4-FFF2-40B4-BE49-F238E27FC236}">
                  <a16:creationId xmlns:a16="http://schemas.microsoft.com/office/drawing/2014/main" id="{D6AC3D0B-D9E0-6280-34D6-644B718C6D7C}"/>
                </a:ext>
              </a:extLst>
            </p:cNvPr>
            <p:cNvSpPr/>
            <p:nvPr/>
          </p:nvSpPr>
          <p:spPr>
            <a:xfrm>
              <a:off x="1525550" y="745660"/>
              <a:ext cx="43984" cy="46591"/>
            </a:xfrm>
            <a:custGeom>
              <a:avLst/>
              <a:gdLst/>
              <a:ahLst/>
              <a:cxnLst/>
              <a:rect l="l" t="t" r="r" b="b"/>
              <a:pathLst>
                <a:path w="1299" h="1376" extrusionOk="0">
                  <a:moveTo>
                    <a:pt x="1180" y="1"/>
                  </a:moveTo>
                  <a:cubicBezTo>
                    <a:pt x="1126" y="1"/>
                    <a:pt x="1069" y="30"/>
                    <a:pt x="1045" y="77"/>
                  </a:cubicBezTo>
                  <a:cubicBezTo>
                    <a:pt x="855" y="520"/>
                    <a:pt x="507" y="900"/>
                    <a:pt x="95" y="1122"/>
                  </a:cubicBezTo>
                  <a:cubicBezTo>
                    <a:pt x="32" y="1153"/>
                    <a:pt x="0" y="1248"/>
                    <a:pt x="32" y="1312"/>
                  </a:cubicBezTo>
                  <a:cubicBezTo>
                    <a:pt x="64" y="1343"/>
                    <a:pt x="95" y="1375"/>
                    <a:pt x="159" y="1375"/>
                  </a:cubicBezTo>
                  <a:cubicBezTo>
                    <a:pt x="159" y="1375"/>
                    <a:pt x="190" y="1375"/>
                    <a:pt x="222" y="1343"/>
                  </a:cubicBezTo>
                  <a:cubicBezTo>
                    <a:pt x="665" y="1090"/>
                    <a:pt x="1045" y="678"/>
                    <a:pt x="1299" y="203"/>
                  </a:cubicBezTo>
                  <a:cubicBezTo>
                    <a:pt x="1299" y="140"/>
                    <a:pt x="1299" y="45"/>
                    <a:pt x="1235" y="13"/>
                  </a:cubicBezTo>
                  <a:cubicBezTo>
                    <a:pt x="1218" y="5"/>
                    <a:pt x="1199" y="1"/>
                    <a:pt x="118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99;p23">
              <a:extLst>
                <a:ext uri="{FF2B5EF4-FFF2-40B4-BE49-F238E27FC236}">
                  <a16:creationId xmlns:a16="http://schemas.microsoft.com/office/drawing/2014/main" id="{238BED1D-ECC6-EC66-FF22-1C71287FCC64}"/>
                </a:ext>
              </a:extLst>
            </p:cNvPr>
            <p:cNvSpPr/>
            <p:nvPr/>
          </p:nvSpPr>
          <p:spPr>
            <a:xfrm>
              <a:off x="1519117" y="846191"/>
              <a:ext cx="39718" cy="24311"/>
            </a:xfrm>
            <a:custGeom>
              <a:avLst/>
              <a:gdLst/>
              <a:ahLst/>
              <a:cxnLst/>
              <a:rect l="l" t="t" r="r" b="b"/>
              <a:pathLst>
                <a:path w="1173" h="718" extrusionOk="0">
                  <a:moveTo>
                    <a:pt x="1046" y="0"/>
                  </a:moveTo>
                  <a:cubicBezTo>
                    <a:pt x="1009" y="0"/>
                    <a:pt x="969" y="16"/>
                    <a:pt x="950" y="53"/>
                  </a:cubicBezTo>
                  <a:cubicBezTo>
                    <a:pt x="760" y="274"/>
                    <a:pt x="444" y="433"/>
                    <a:pt x="127" y="433"/>
                  </a:cubicBezTo>
                  <a:cubicBezTo>
                    <a:pt x="64" y="465"/>
                    <a:pt x="0" y="496"/>
                    <a:pt x="0" y="591"/>
                  </a:cubicBezTo>
                  <a:cubicBezTo>
                    <a:pt x="32" y="655"/>
                    <a:pt x="95" y="718"/>
                    <a:pt x="159" y="718"/>
                  </a:cubicBezTo>
                  <a:cubicBezTo>
                    <a:pt x="539" y="686"/>
                    <a:pt x="919" y="496"/>
                    <a:pt x="1140" y="211"/>
                  </a:cubicBezTo>
                  <a:cubicBezTo>
                    <a:pt x="1172" y="148"/>
                    <a:pt x="1172" y="53"/>
                    <a:pt x="1109" y="21"/>
                  </a:cubicBezTo>
                  <a:cubicBezTo>
                    <a:pt x="1096" y="8"/>
                    <a:pt x="1072" y="0"/>
                    <a:pt x="104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0;p23">
              <a:extLst>
                <a:ext uri="{FF2B5EF4-FFF2-40B4-BE49-F238E27FC236}">
                  <a16:creationId xmlns:a16="http://schemas.microsoft.com/office/drawing/2014/main" id="{22CF32B6-38E5-E35F-F6D1-62DBB87E6E2D}"/>
                </a:ext>
              </a:extLst>
            </p:cNvPr>
            <p:cNvSpPr/>
            <p:nvPr/>
          </p:nvSpPr>
          <p:spPr>
            <a:xfrm>
              <a:off x="1416182" y="679599"/>
              <a:ext cx="30034" cy="61151"/>
            </a:xfrm>
            <a:custGeom>
              <a:avLst/>
              <a:gdLst/>
              <a:ahLst/>
              <a:cxnLst/>
              <a:rect l="l" t="t" r="r" b="b"/>
              <a:pathLst>
                <a:path w="887" h="1806" extrusionOk="0">
                  <a:moveTo>
                    <a:pt x="127" y="1"/>
                  </a:moveTo>
                  <a:cubicBezTo>
                    <a:pt x="63" y="1"/>
                    <a:pt x="0" y="64"/>
                    <a:pt x="32" y="159"/>
                  </a:cubicBezTo>
                  <a:cubicBezTo>
                    <a:pt x="32" y="254"/>
                    <a:pt x="63" y="349"/>
                    <a:pt x="95" y="476"/>
                  </a:cubicBezTo>
                  <a:cubicBezTo>
                    <a:pt x="127" y="476"/>
                    <a:pt x="127" y="507"/>
                    <a:pt x="127" y="507"/>
                  </a:cubicBezTo>
                  <a:cubicBezTo>
                    <a:pt x="158" y="539"/>
                    <a:pt x="158" y="571"/>
                    <a:pt x="158" y="603"/>
                  </a:cubicBezTo>
                  <a:cubicBezTo>
                    <a:pt x="190" y="634"/>
                    <a:pt x="158" y="698"/>
                    <a:pt x="158" y="729"/>
                  </a:cubicBezTo>
                  <a:cubicBezTo>
                    <a:pt x="127" y="919"/>
                    <a:pt x="95" y="1141"/>
                    <a:pt x="158" y="1363"/>
                  </a:cubicBezTo>
                  <a:cubicBezTo>
                    <a:pt x="253" y="1584"/>
                    <a:pt x="475" y="1774"/>
                    <a:pt x="728" y="1806"/>
                  </a:cubicBezTo>
                  <a:lnTo>
                    <a:pt x="760" y="1806"/>
                  </a:lnTo>
                  <a:cubicBezTo>
                    <a:pt x="823" y="1806"/>
                    <a:pt x="887" y="1743"/>
                    <a:pt x="887" y="1679"/>
                  </a:cubicBezTo>
                  <a:cubicBezTo>
                    <a:pt x="887" y="1616"/>
                    <a:pt x="823" y="1553"/>
                    <a:pt x="760" y="1553"/>
                  </a:cubicBezTo>
                  <a:cubicBezTo>
                    <a:pt x="602" y="1553"/>
                    <a:pt x="443" y="1426"/>
                    <a:pt x="412" y="1268"/>
                  </a:cubicBezTo>
                  <a:cubicBezTo>
                    <a:pt x="348" y="1141"/>
                    <a:pt x="380" y="951"/>
                    <a:pt x="412" y="793"/>
                  </a:cubicBezTo>
                  <a:cubicBezTo>
                    <a:pt x="443" y="729"/>
                    <a:pt x="443" y="634"/>
                    <a:pt x="412" y="539"/>
                  </a:cubicBezTo>
                  <a:cubicBezTo>
                    <a:pt x="412" y="507"/>
                    <a:pt x="380" y="444"/>
                    <a:pt x="348" y="412"/>
                  </a:cubicBezTo>
                  <a:lnTo>
                    <a:pt x="348" y="349"/>
                  </a:lnTo>
                  <a:cubicBezTo>
                    <a:pt x="317" y="286"/>
                    <a:pt x="285" y="191"/>
                    <a:pt x="285" y="96"/>
                  </a:cubicBezTo>
                  <a:cubicBezTo>
                    <a:pt x="285" y="32"/>
                    <a:pt x="190" y="1"/>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1;p23">
              <a:extLst>
                <a:ext uri="{FF2B5EF4-FFF2-40B4-BE49-F238E27FC236}">
                  <a16:creationId xmlns:a16="http://schemas.microsoft.com/office/drawing/2014/main" id="{56A74CAE-B56A-FAC6-C51A-F7B3D6EE69DB}"/>
                </a:ext>
              </a:extLst>
            </p:cNvPr>
            <p:cNvSpPr/>
            <p:nvPr/>
          </p:nvSpPr>
          <p:spPr>
            <a:xfrm>
              <a:off x="1107345" y="411530"/>
              <a:ext cx="621974" cy="623058"/>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802;p23">
            <a:extLst>
              <a:ext uri="{FF2B5EF4-FFF2-40B4-BE49-F238E27FC236}">
                <a16:creationId xmlns:a16="http://schemas.microsoft.com/office/drawing/2014/main" id="{4134F6DF-23FD-2472-ED4C-44626160FD77}"/>
              </a:ext>
            </a:extLst>
          </p:cNvPr>
          <p:cNvGrpSpPr/>
          <p:nvPr/>
        </p:nvGrpSpPr>
        <p:grpSpPr>
          <a:xfrm>
            <a:off x="1195307" y="2358661"/>
            <a:ext cx="575077" cy="576079"/>
            <a:chOff x="1107345" y="1926697"/>
            <a:chExt cx="621974" cy="623058"/>
          </a:xfrm>
        </p:grpSpPr>
        <p:sp>
          <p:nvSpPr>
            <p:cNvPr id="40" name="Google Shape;1803;p23">
              <a:extLst>
                <a:ext uri="{FF2B5EF4-FFF2-40B4-BE49-F238E27FC236}">
                  <a16:creationId xmlns:a16="http://schemas.microsoft.com/office/drawing/2014/main" id="{CD999B00-1268-68B5-B793-F206CABD8B15}"/>
                </a:ext>
              </a:extLst>
            </p:cNvPr>
            <p:cNvSpPr/>
            <p:nvPr/>
          </p:nvSpPr>
          <p:spPr>
            <a:xfrm>
              <a:off x="1212413"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4;p23">
              <a:extLst>
                <a:ext uri="{FF2B5EF4-FFF2-40B4-BE49-F238E27FC236}">
                  <a16:creationId xmlns:a16="http://schemas.microsoft.com/office/drawing/2014/main" id="{E41F84AD-B8ED-8ADB-13B6-DCC029AC7DD1}"/>
                </a:ext>
              </a:extLst>
            </p:cNvPr>
            <p:cNvSpPr/>
            <p:nvPr/>
          </p:nvSpPr>
          <p:spPr>
            <a:xfrm>
              <a:off x="1327165"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5;p23">
              <a:extLst>
                <a:ext uri="{FF2B5EF4-FFF2-40B4-BE49-F238E27FC236}">
                  <a16:creationId xmlns:a16="http://schemas.microsoft.com/office/drawing/2014/main" id="{81625905-F7FB-43E4-3065-C41DE08A2F1E}"/>
                </a:ext>
              </a:extLst>
            </p:cNvPr>
            <p:cNvSpPr/>
            <p:nvPr/>
          </p:nvSpPr>
          <p:spPr>
            <a:xfrm>
              <a:off x="1107345"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806;p23">
            <a:extLst>
              <a:ext uri="{FF2B5EF4-FFF2-40B4-BE49-F238E27FC236}">
                <a16:creationId xmlns:a16="http://schemas.microsoft.com/office/drawing/2014/main" id="{BB3C7690-C610-B595-63B9-657FF6CA717D}"/>
              </a:ext>
            </a:extLst>
          </p:cNvPr>
          <p:cNvGrpSpPr/>
          <p:nvPr/>
        </p:nvGrpSpPr>
        <p:grpSpPr>
          <a:xfrm>
            <a:off x="1195307" y="3758614"/>
            <a:ext cx="575077" cy="576048"/>
            <a:chOff x="1107345" y="3440815"/>
            <a:chExt cx="621974" cy="623024"/>
          </a:xfrm>
        </p:grpSpPr>
        <p:sp>
          <p:nvSpPr>
            <p:cNvPr id="44" name="Google Shape;1807;p23">
              <a:extLst>
                <a:ext uri="{FF2B5EF4-FFF2-40B4-BE49-F238E27FC236}">
                  <a16:creationId xmlns:a16="http://schemas.microsoft.com/office/drawing/2014/main" id="{670CF1C1-E6BE-554C-D4E0-5CED63EC2B69}"/>
                </a:ext>
              </a:extLst>
            </p:cNvPr>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8;p23">
              <a:extLst>
                <a:ext uri="{FF2B5EF4-FFF2-40B4-BE49-F238E27FC236}">
                  <a16:creationId xmlns:a16="http://schemas.microsoft.com/office/drawing/2014/main" id="{F143C8DC-D767-CDD2-A7E6-A7D1275C2F59}"/>
                </a:ext>
              </a:extLst>
            </p:cNvPr>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9;p23">
              <a:extLst>
                <a:ext uri="{FF2B5EF4-FFF2-40B4-BE49-F238E27FC236}">
                  <a16:creationId xmlns:a16="http://schemas.microsoft.com/office/drawing/2014/main" id="{BE9D59EF-6C6E-6397-076B-64F2766C2CBE}"/>
                </a:ext>
              </a:extLst>
            </p:cNvPr>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0;p23">
              <a:extLst>
                <a:ext uri="{FF2B5EF4-FFF2-40B4-BE49-F238E27FC236}">
                  <a16:creationId xmlns:a16="http://schemas.microsoft.com/office/drawing/2014/main" id="{F1D94101-832D-05FC-1BB6-DA2FAD4CF283}"/>
                </a:ext>
              </a:extLst>
            </p:cNvPr>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1;p23">
              <a:extLst>
                <a:ext uri="{FF2B5EF4-FFF2-40B4-BE49-F238E27FC236}">
                  <a16:creationId xmlns:a16="http://schemas.microsoft.com/office/drawing/2014/main" id="{6FA55F4B-291B-D4E5-0F24-E3C9CCE6A123}"/>
                </a:ext>
              </a:extLst>
            </p:cNvPr>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2;p23">
              <a:extLst>
                <a:ext uri="{FF2B5EF4-FFF2-40B4-BE49-F238E27FC236}">
                  <a16:creationId xmlns:a16="http://schemas.microsoft.com/office/drawing/2014/main" id="{48ECB134-B76C-90C4-9B16-33F5E5500D80}"/>
                </a:ext>
              </a:extLst>
            </p:cNvPr>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3;p23">
              <a:extLst>
                <a:ext uri="{FF2B5EF4-FFF2-40B4-BE49-F238E27FC236}">
                  <a16:creationId xmlns:a16="http://schemas.microsoft.com/office/drawing/2014/main" id="{726BD57D-4B38-8367-F8A2-A698C9CCD3AF}"/>
                </a:ext>
              </a:extLst>
            </p:cNvPr>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814;p23">
            <a:extLst>
              <a:ext uri="{FF2B5EF4-FFF2-40B4-BE49-F238E27FC236}">
                <a16:creationId xmlns:a16="http://schemas.microsoft.com/office/drawing/2014/main" id="{86769B60-1A17-7EF6-39A3-F150AF810442}"/>
              </a:ext>
            </a:extLst>
          </p:cNvPr>
          <p:cNvGrpSpPr/>
          <p:nvPr/>
        </p:nvGrpSpPr>
        <p:grpSpPr>
          <a:xfrm>
            <a:off x="7372126" y="952063"/>
            <a:ext cx="575077" cy="576079"/>
            <a:chOff x="7414685" y="411530"/>
            <a:chExt cx="621974" cy="623058"/>
          </a:xfrm>
        </p:grpSpPr>
        <p:sp>
          <p:nvSpPr>
            <p:cNvPr id="53" name="Google Shape;1815;p23">
              <a:extLst>
                <a:ext uri="{FF2B5EF4-FFF2-40B4-BE49-F238E27FC236}">
                  <a16:creationId xmlns:a16="http://schemas.microsoft.com/office/drawing/2014/main" id="{FD598FE6-0DA6-C2E7-B4C3-CEAC494E268A}"/>
                </a:ext>
              </a:extLst>
            </p:cNvPr>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6;p23">
              <a:extLst>
                <a:ext uri="{FF2B5EF4-FFF2-40B4-BE49-F238E27FC236}">
                  <a16:creationId xmlns:a16="http://schemas.microsoft.com/office/drawing/2014/main" id="{57AF151F-8567-531C-AF72-BD21F3FFB05C}"/>
                </a:ext>
              </a:extLst>
            </p:cNvPr>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7;p23">
              <a:extLst>
                <a:ext uri="{FF2B5EF4-FFF2-40B4-BE49-F238E27FC236}">
                  <a16:creationId xmlns:a16="http://schemas.microsoft.com/office/drawing/2014/main" id="{251A359F-C73F-76CD-8835-201E66FBB4A8}"/>
                </a:ext>
              </a:extLst>
            </p:cNvPr>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18;p23">
              <a:extLst>
                <a:ext uri="{FF2B5EF4-FFF2-40B4-BE49-F238E27FC236}">
                  <a16:creationId xmlns:a16="http://schemas.microsoft.com/office/drawing/2014/main" id="{5D21C608-2516-C241-2EDB-365E637A1745}"/>
                </a:ext>
              </a:extLst>
            </p:cNvPr>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19;p23">
              <a:extLst>
                <a:ext uri="{FF2B5EF4-FFF2-40B4-BE49-F238E27FC236}">
                  <a16:creationId xmlns:a16="http://schemas.microsoft.com/office/drawing/2014/main" id="{FD50C429-D2B7-6B25-469B-0E5671A297DF}"/>
                </a:ext>
              </a:extLst>
            </p:cNvPr>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0;p23">
              <a:extLst>
                <a:ext uri="{FF2B5EF4-FFF2-40B4-BE49-F238E27FC236}">
                  <a16:creationId xmlns:a16="http://schemas.microsoft.com/office/drawing/2014/main" id="{6D2EB6BA-5035-E542-099B-C5FFEFD163AF}"/>
                </a:ext>
              </a:extLst>
            </p:cNvPr>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1;p23">
              <a:extLst>
                <a:ext uri="{FF2B5EF4-FFF2-40B4-BE49-F238E27FC236}">
                  <a16:creationId xmlns:a16="http://schemas.microsoft.com/office/drawing/2014/main" id="{B30DB15B-5B7B-E6BC-2F8B-8CA14CA307B8}"/>
                </a:ext>
              </a:extLst>
            </p:cNvPr>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2;p23">
              <a:extLst>
                <a:ext uri="{FF2B5EF4-FFF2-40B4-BE49-F238E27FC236}">
                  <a16:creationId xmlns:a16="http://schemas.microsoft.com/office/drawing/2014/main" id="{C9583718-7E32-B8B6-644B-96D39DD1D4AF}"/>
                </a:ext>
              </a:extLst>
            </p:cNvPr>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3;p23">
              <a:extLst>
                <a:ext uri="{FF2B5EF4-FFF2-40B4-BE49-F238E27FC236}">
                  <a16:creationId xmlns:a16="http://schemas.microsoft.com/office/drawing/2014/main" id="{D1FAE0D9-42E2-9601-949C-58FEA41C19BC}"/>
                </a:ext>
              </a:extLst>
            </p:cNvPr>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4;p23">
              <a:extLst>
                <a:ext uri="{FF2B5EF4-FFF2-40B4-BE49-F238E27FC236}">
                  <a16:creationId xmlns:a16="http://schemas.microsoft.com/office/drawing/2014/main" id="{8615AB67-506C-5D1E-0D73-13AAC1505AD5}"/>
                </a:ext>
              </a:extLst>
            </p:cNvPr>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5;p23">
              <a:extLst>
                <a:ext uri="{FF2B5EF4-FFF2-40B4-BE49-F238E27FC236}">
                  <a16:creationId xmlns:a16="http://schemas.microsoft.com/office/drawing/2014/main" id="{588F4866-D604-385A-6D05-E669D3A200AF}"/>
                </a:ext>
              </a:extLst>
            </p:cNvPr>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26;p23">
              <a:extLst>
                <a:ext uri="{FF2B5EF4-FFF2-40B4-BE49-F238E27FC236}">
                  <a16:creationId xmlns:a16="http://schemas.microsoft.com/office/drawing/2014/main" id="{5991BBD4-A186-F348-BF81-10F402773484}"/>
                </a:ext>
              </a:extLst>
            </p:cNvPr>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827;p23">
            <a:extLst>
              <a:ext uri="{FF2B5EF4-FFF2-40B4-BE49-F238E27FC236}">
                <a16:creationId xmlns:a16="http://schemas.microsoft.com/office/drawing/2014/main" id="{C458C578-8B7A-A240-0D02-2BD6C3713D8E}"/>
              </a:ext>
            </a:extLst>
          </p:cNvPr>
          <p:cNvGrpSpPr/>
          <p:nvPr/>
        </p:nvGrpSpPr>
        <p:grpSpPr>
          <a:xfrm>
            <a:off x="7372126" y="2352986"/>
            <a:ext cx="575077" cy="576079"/>
            <a:chOff x="7414685" y="1926697"/>
            <a:chExt cx="621974" cy="623058"/>
          </a:xfrm>
        </p:grpSpPr>
        <p:sp>
          <p:nvSpPr>
            <p:cNvPr id="66" name="Google Shape;1828;p23">
              <a:extLst>
                <a:ext uri="{FF2B5EF4-FFF2-40B4-BE49-F238E27FC236}">
                  <a16:creationId xmlns:a16="http://schemas.microsoft.com/office/drawing/2014/main" id="{E89FA30B-BA4A-17A5-1783-4B47CC20088A}"/>
                </a:ext>
              </a:extLst>
            </p:cNvPr>
            <p:cNvSpPr/>
            <p:nvPr/>
          </p:nvSpPr>
          <p:spPr>
            <a:xfrm>
              <a:off x="7551953" y="2088616"/>
              <a:ext cx="347471" cy="298137"/>
            </a:xfrm>
            <a:custGeom>
              <a:avLst/>
              <a:gdLst/>
              <a:ahLst/>
              <a:cxnLst/>
              <a:rect l="l" t="t" r="r" b="b"/>
              <a:pathLst>
                <a:path w="10262" h="8805" extrusionOk="0">
                  <a:moveTo>
                    <a:pt x="9976" y="286"/>
                  </a:moveTo>
                  <a:lnTo>
                    <a:pt x="10008" y="8520"/>
                  </a:lnTo>
                  <a:cubicBezTo>
                    <a:pt x="7043" y="8507"/>
                    <a:pt x="4959" y="8499"/>
                    <a:pt x="3494" y="8499"/>
                  </a:cubicBezTo>
                  <a:cubicBezTo>
                    <a:pt x="1422" y="8499"/>
                    <a:pt x="588" y="8514"/>
                    <a:pt x="254" y="8551"/>
                  </a:cubicBezTo>
                  <a:lnTo>
                    <a:pt x="254" y="286"/>
                  </a:lnTo>
                  <a:close/>
                  <a:moveTo>
                    <a:pt x="127" y="1"/>
                  </a:moveTo>
                  <a:cubicBezTo>
                    <a:pt x="64" y="1"/>
                    <a:pt x="0" y="64"/>
                    <a:pt x="0" y="127"/>
                  </a:cubicBezTo>
                  <a:lnTo>
                    <a:pt x="0" y="8678"/>
                  </a:lnTo>
                  <a:cubicBezTo>
                    <a:pt x="0" y="8710"/>
                    <a:pt x="0" y="8741"/>
                    <a:pt x="32" y="8773"/>
                  </a:cubicBezTo>
                  <a:cubicBezTo>
                    <a:pt x="64" y="8805"/>
                    <a:pt x="95" y="8805"/>
                    <a:pt x="127" y="8805"/>
                  </a:cubicBezTo>
                  <a:lnTo>
                    <a:pt x="190" y="8805"/>
                  </a:lnTo>
                  <a:cubicBezTo>
                    <a:pt x="450" y="8768"/>
                    <a:pt x="2514" y="8752"/>
                    <a:pt x="4943" y="8752"/>
                  </a:cubicBezTo>
                  <a:cubicBezTo>
                    <a:pt x="6660" y="8752"/>
                    <a:pt x="8560" y="8760"/>
                    <a:pt x="10135" y="8773"/>
                  </a:cubicBezTo>
                  <a:cubicBezTo>
                    <a:pt x="10166" y="8773"/>
                    <a:pt x="10198" y="8741"/>
                    <a:pt x="10230" y="8710"/>
                  </a:cubicBezTo>
                  <a:cubicBezTo>
                    <a:pt x="10261" y="8710"/>
                    <a:pt x="10261" y="8678"/>
                    <a:pt x="10261" y="8646"/>
                  </a:cubicBezTo>
                  <a:lnTo>
                    <a:pt x="10261" y="127"/>
                  </a:lnTo>
                  <a:cubicBezTo>
                    <a:pt x="10261" y="64"/>
                    <a:pt x="10198" y="1"/>
                    <a:pt x="101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29;p23">
              <a:extLst>
                <a:ext uri="{FF2B5EF4-FFF2-40B4-BE49-F238E27FC236}">
                  <a16:creationId xmlns:a16="http://schemas.microsoft.com/office/drawing/2014/main" id="{F9C4AD4A-A72D-42CA-27AF-959797C7C0C4}"/>
                </a:ext>
              </a:extLst>
            </p:cNvPr>
            <p:cNvSpPr/>
            <p:nvPr/>
          </p:nvSpPr>
          <p:spPr>
            <a:xfrm>
              <a:off x="7624854" y="2089699"/>
              <a:ext cx="201636" cy="168386"/>
            </a:xfrm>
            <a:custGeom>
              <a:avLst/>
              <a:gdLst/>
              <a:ahLst/>
              <a:cxnLst/>
              <a:rect l="l" t="t" r="r" b="b"/>
              <a:pathLst>
                <a:path w="5955" h="4973" extrusionOk="0">
                  <a:moveTo>
                    <a:pt x="5828" y="0"/>
                  </a:moveTo>
                  <a:cubicBezTo>
                    <a:pt x="5765" y="0"/>
                    <a:pt x="5701" y="64"/>
                    <a:pt x="5701" y="127"/>
                  </a:cubicBezTo>
                  <a:lnTo>
                    <a:pt x="5701" y="4497"/>
                  </a:lnTo>
                  <a:lnTo>
                    <a:pt x="4593" y="3262"/>
                  </a:lnTo>
                  <a:cubicBezTo>
                    <a:pt x="4561" y="3231"/>
                    <a:pt x="4530" y="3231"/>
                    <a:pt x="4498" y="3231"/>
                  </a:cubicBezTo>
                  <a:cubicBezTo>
                    <a:pt x="4466" y="3231"/>
                    <a:pt x="4435" y="3231"/>
                    <a:pt x="4403" y="3262"/>
                  </a:cubicBezTo>
                  <a:lnTo>
                    <a:pt x="3041" y="4656"/>
                  </a:lnTo>
                  <a:lnTo>
                    <a:pt x="1679" y="3231"/>
                  </a:lnTo>
                  <a:cubicBezTo>
                    <a:pt x="1648" y="3215"/>
                    <a:pt x="1608" y="3207"/>
                    <a:pt x="1573" y="3207"/>
                  </a:cubicBezTo>
                  <a:cubicBezTo>
                    <a:pt x="1537" y="3207"/>
                    <a:pt x="1505" y="3215"/>
                    <a:pt x="1489" y="3231"/>
                  </a:cubicBezTo>
                  <a:lnTo>
                    <a:pt x="254" y="4529"/>
                  </a:lnTo>
                  <a:lnTo>
                    <a:pt x="254" y="190"/>
                  </a:lnTo>
                  <a:cubicBezTo>
                    <a:pt x="254" y="95"/>
                    <a:pt x="191" y="32"/>
                    <a:pt x="128" y="32"/>
                  </a:cubicBezTo>
                  <a:cubicBezTo>
                    <a:pt x="64" y="32"/>
                    <a:pt x="1" y="95"/>
                    <a:pt x="1" y="190"/>
                  </a:cubicBezTo>
                  <a:lnTo>
                    <a:pt x="1" y="4846"/>
                  </a:lnTo>
                  <a:cubicBezTo>
                    <a:pt x="1" y="4909"/>
                    <a:pt x="33" y="4941"/>
                    <a:pt x="96" y="4972"/>
                  </a:cubicBezTo>
                  <a:lnTo>
                    <a:pt x="128" y="4972"/>
                  </a:lnTo>
                  <a:cubicBezTo>
                    <a:pt x="159" y="4972"/>
                    <a:pt x="191" y="4972"/>
                    <a:pt x="223" y="4941"/>
                  </a:cubicBezTo>
                  <a:lnTo>
                    <a:pt x="1584" y="3516"/>
                  </a:lnTo>
                  <a:lnTo>
                    <a:pt x="2946" y="4941"/>
                  </a:lnTo>
                  <a:cubicBezTo>
                    <a:pt x="2978" y="4972"/>
                    <a:pt x="3010" y="4972"/>
                    <a:pt x="3041" y="4972"/>
                  </a:cubicBezTo>
                  <a:cubicBezTo>
                    <a:pt x="3073" y="4972"/>
                    <a:pt x="3105" y="4972"/>
                    <a:pt x="3136" y="4941"/>
                  </a:cubicBezTo>
                  <a:lnTo>
                    <a:pt x="4498" y="3547"/>
                  </a:lnTo>
                  <a:lnTo>
                    <a:pt x="5733" y="4909"/>
                  </a:lnTo>
                  <a:cubicBezTo>
                    <a:pt x="5755" y="4931"/>
                    <a:pt x="5794" y="4954"/>
                    <a:pt x="5837" y="4954"/>
                  </a:cubicBezTo>
                  <a:cubicBezTo>
                    <a:pt x="5854" y="4954"/>
                    <a:pt x="5873" y="4950"/>
                    <a:pt x="5891" y="4941"/>
                  </a:cubicBezTo>
                  <a:cubicBezTo>
                    <a:pt x="5923" y="4941"/>
                    <a:pt x="5955" y="4877"/>
                    <a:pt x="5955" y="4814"/>
                  </a:cubicBezTo>
                  <a:lnTo>
                    <a:pt x="5955" y="127"/>
                  </a:lnTo>
                  <a:cubicBezTo>
                    <a:pt x="5955" y="64"/>
                    <a:pt x="5891" y="0"/>
                    <a:pt x="582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30;p23">
              <a:extLst>
                <a:ext uri="{FF2B5EF4-FFF2-40B4-BE49-F238E27FC236}">
                  <a16:creationId xmlns:a16="http://schemas.microsoft.com/office/drawing/2014/main" id="{CE368060-5196-A62D-FBDD-497E529DCF23}"/>
                </a:ext>
              </a:extLst>
            </p:cNvPr>
            <p:cNvSpPr/>
            <p:nvPr/>
          </p:nvSpPr>
          <p:spPr>
            <a:xfrm>
              <a:off x="7414685" y="1926697"/>
              <a:ext cx="621974" cy="623058"/>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831;p23">
            <a:extLst>
              <a:ext uri="{FF2B5EF4-FFF2-40B4-BE49-F238E27FC236}">
                <a16:creationId xmlns:a16="http://schemas.microsoft.com/office/drawing/2014/main" id="{582CFBE9-8117-922B-4639-D97BC84A1A79}"/>
              </a:ext>
            </a:extLst>
          </p:cNvPr>
          <p:cNvGrpSpPr/>
          <p:nvPr/>
        </p:nvGrpSpPr>
        <p:grpSpPr>
          <a:xfrm>
            <a:off x="7372126" y="3752939"/>
            <a:ext cx="575077" cy="576048"/>
            <a:chOff x="7414685" y="3440815"/>
            <a:chExt cx="621974" cy="623024"/>
          </a:xfrm>
        </p:grpSpPr>
        <p:sp>
          <p:nvSpPr>
            <p:cNvPr id="70" name="Google Shape;1832;p23">
              <a:extLst>
                <a:ext uri="{FF2B5EF4-FFF2-40B4-BE49-F238E27FC236}">
                  <a16:creationId xmlns:a16="http://schemas.microsoft.com/office/drawing/2014/main" id="{DF6DA368-970C-836D-E14F-F50A869C57FE}"/>
                </a:ext>
              </a:extLst>
            </p:cNvPr>
            <p:cNvSpPr/>
            <p:nvPr/>
          </p:nvSpPr>
          <p:spPr>
            <a:xfrm>
              <a:off x="7568037" y="3579133"/>
              <a:ext cx="317438" cy="272404"/>
            </a:xfrm>
            <a:custGeom>
              <a:avLst/>
              <a:gdLst/>
              <a:ahLst/>
              <a:cxnLst/>
              <a:rect l="l" t="t" r="r" b="b"/>
              <a:pathLst>
                <a:path w="9375" h="8045" extrusionOk="0">
                  <a:moveTo>
                    <a:pt x="9090" y="285"/>
                  </a:moveTo>
                  <a:lnTo>
                    <a:pt x="9121" y="7728"/>
                  </a:lnTo>
                  <a:cubicBezTo>
                    <a:pt x="7399" y="7719"/>
                    <a:pt x="6003" y="7715"/>
                    <a:pt x="4874" y="7715"/>
                  </a:cubicBezTo>
                  <a:cubicBezTo>
                    <a:pt x="1787" y="7715"/>
                    <a:pt x="680" y="7745"/>
                    <a:pt x="286" y="7791"/>
                  </a:cubicBezTo>
                  <a:lnTo>
                    <a:pt x="286" y="285"/>
                  </a:lnTo>
                  <a:close/>
                  <a:moveTo>
                    <a:pt x="127" y="0"/>
                  </a:moveTo>
                  <a:cubicBezTo>
                    <a:pt x="64" y="0"/>
                    <a:pt x="1" y="64"/>
                    <a:pt x="1" y="127"/>
                  </a:cubicBezTo>
                  <a:lnTo>
                    <a:pt x="1" y="7886"/>
                  </a:lnTo>
                  <a:cubicBezTo>
                    <a:pt x="1" y="7918"/>
                    <a:pt x="32" y="7981"/>
                    <a:pt x="32" y="8013"/>
                  </a:cubicBezTo>
                  <a:cubicBezTo>
                    <a:pt x="64" y="8044"/>
                    <a:pt x="96" y="8044"/>
                    <a:pt x="127" y="8044"/>
                  </a:cubicBezTo>
                  <a:lnTo>
                    <a:pt x="191" y="8044"/>
                  </a:lnTo>
                  <a:cubicBezTo>
                    <a:pt x="432" y="8007"/>
                    <a:pt x="2314" y="7992"/>
                    <a:pt x="4525" y="7992"/>
                  </a:cubicBezTo>
                  <a:cubicBezTo>
                    <a:pt x="6089" y="7992"/>
                    <a:pt x="7818" y="8000"/>
                    <a:pt x="9248" y="8013"/>
                  </a:cubicBezTo>
                  <a:cubicBezTo>
                    <a:pt x="9280" y="8013"/>
                    <a:pt x="9311" y="7981"/>
                    <a:pt x="9343" y="7949"/>
                  </a:cubicBezTo>
                  <a:cubicBezTo>
                    <a:pt x="9375" y="7918"/>
                    <a:pt x="9375" y="7886"/>
                    <a:pt x="9375" y="7854"/>
                  </a:cubicBezTo>
                  <a:lnTo>
                    <a:pt x="9343" y="127"/>
                  </a:lnTo>
                  <a:cubicBezTo>
                    <a:pt x="9343" y="64"/>
                    <a:pt x="9280" y="0"/>
                    <a:pt x="92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33;p23">
              <a:extLst>
                <a:ext uri="{FF2B5EF4-FFF2-40B4-BE49-F238E27FC236}">
                  <a16:creationId xmlns:a16="http://schemas.microsoft.com/office/drawing/2014/main" id="{5964F079-EC4E-E3A7-B03A-786B16A4D845}"/>
                </a:ext>
              </a:extLst>
            </p:cNvPr>
            <p:cNvSpPr/>
            <p:nvPr/>
          </p:nvSpPr>
          <p:spPr>
            <a:xfrm>
              <a:off x="7618420" y="3609167"/>
              <a:ext cx="217720" cy="134052"/>
            </a:xfrm>
            <a:custGeom>
              <a:avLst/>
              <a:gdLst/>
              <a:ahLst/>
              <a:cxnLst/>
              <a:rect l="l" t="t" r="r" b="b"/>
              <a:pathLst>
                <a:path w="6430" h="3959" extrusionOk="0">
                  <a:moveTo>
                    <a:pt x="6176" y="254"/>
                  </a:moveTo>
                  <a:lnTo>
                    <a:pt x="6176" y="3705"/>
                  </a:lnTo>
                  <a:lnTo>
                    <a:pt x="254" y="3705"/>
                  </a:lnTo>
                  <a:lnTo>
                    <a:pt x="254" y="254"/>
                  </a:lnTo>
                  <a:close/>
                  <a:moveTo>
                    <a:pt x="128" y="0"/>
                  </a:moveTo>
                  <a:cubicBezTo>
                    <a:pt x="33" y="0"/>
                    <a:pt x="1" y="32"/>
                    <a:pt x="1" y="127"/>
                  </a:cubicBezTo>
                  <a:lnTo>
                    <a:pt x="1" y="3832"/>
                  </a:lnTo>
                  <a:cubicBezTo>
                    <a:pt x="1" y="3895"/>
                    <a:pt x="64" y="3959"/>
                    <a:pt x="128" y="3959"/>
                  </a:cubicBezTo>
                  <a:lnTo>
                    <a:pt x="6303" y="3959"/>
                  </a:lnTo>
                  <a:cubicBezTo>
                    <a:pt x="6366" y="3959"/>
                    <a:pt x="6430" y="3895"/>
                    <a:pt x="6430" y="3832"/>
                  </a:cubicBezTo>
                  <a:lnTo>
                    <a:pt x="6430" y="127"/>
                  </a:lnTo>
                  <a:cubicBezTo>
                    <a:pt x="6430" y="32"/>
                    <a:pt x="6366" y="0"/>
                    <a:pt x="63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34;p23">
              <a:extLst>
                <a:ext uri="{FF2B5EF4-FFF2-40B4-BE49-F238E27FC236}">
                  <a16:creationId xmlns:a16="http://schemas.microsoft.com/office/drawing/2014/main" id="{C7551340-8D4A-34A3-8C5C-5B48A2B33C37}"/>
                </a:ext>
              </a:extLst>
            </p:cNvPr>
            <p:cNvSpPr/>
            <p:nvPr/>
          </p:nvSpPr>
          <p:spPr>
            <a:xfrm>
              <a:off x="7569120" y="3735701"/>
              <a:ext cx="48284" cy="67585"/>
            </a:xfrm>
            <a:custGeom>
              <a:avLst/>
              <a:gdLst/>
              <a:ahLst/>
              <a:cxnLst/>
              <a:rect l="l" t="t" r="r" b="b"/>
              <a:pathLst>
                <a:path w="1426" h="1996" extrusionOk="0">
                  <a:moveTo>
                    <a:pt x="254" y="443"/>
                  </a:moveTo>
                  <a:lnTo>
                    <a:pt x="1045" y="1204"/>
                  </a:lnTo>
                  <a:cubicBezTo>
                    <a:pt x="1140" y="1330"/>
                    <a:pt x="1140" y="1457"/>
                    <a:pt x="1109" y="1552"/>
                  </a:cubicBezTo>
                  <a:cubicBezTo>
                    <a:pt x="1077" y="1615"/>
                    <a:pt x="982" y="1710"/>
                    <a:pt x="824" y="1710"/>
                  </a:cubicBezTo>
                  <a:lnTo>
                    <a:pt x="254" y="1710"/>
                  </a:lnTo>
                  <a:lnTo>
                    <a:pt x="254" y="443"/>
                  </a:lnTo>
                  <a:close/>
                  <a:moveTo>
                    <a:pt x="95" y="0"/>
                  </a:moveTo>
                  <a:cubicBezTo>
                    <a:pt x="32" y="32"/>
                    <a:pt x="0" y="95"/>
                    <a:pt x="0" y="127"/>
                  </a:cubicBezTo>
                  <a:lnTo>
                    <a:pt x="0" y="1837"/>
                  </a:lnTo>
                  <a:cubicBezTo>
                    <a:pt x="0" y="1869"/>
                    <a:pt x="0" y="1932"/>
                    <a:pt x="32" y="1932"/>
                  </a:cubicBezTo>
                  <a:cubicBezTo>
                    <a:pt x="64" y="1964"/>
                    <a:pt x="95" y="1995"/>
                    <a:pt x="127" y="1995"/>
                  </a:cubicBezTo>
                  <a:lnTo>
                    <a:pt x="824" y="1995"/>
                  </a:lnTo>
                  <a:cubicBezTo>
                    <a:pt x="1077" y="1995"/>
                    <a:pt x="1267" y="1837"/>
                    <a:pt x="1330" y="1647"/>
                  </a:cubicBezTo>
                  <a:cubicBezTo>
                    <a:pt x="1425" y="1425"/>
                    <a:pt x="1394" y="1204"/>
                    <a:pt x="1235" y="1045"/>
                  </a:cubicBezTo>
                  <a:lnTo>
                    <a:pt x="222" y="32"/>
                  </a:lnTo>
                  <a:cubicBezTo>
                    <a:pt x="190" y="0"/>
                    <a:pt x="127"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35;p23">
              <a:extLst>
                <a:ext uri="{FF2B5EF4-FFF2-40B4-BE49-F238E27FC236}">
                  <a16:creationId xmlns:a16="http://schemas.microsoft.com/office/drawing/2014/main" id="{4FD92F89-4FB1-A383-8702-DE0681674C90}"/>
                </a:ext>
              </a:extLst>
            </p:cNvPr>
            <p:cNvSpPr/>
            <p:nvPr/>
          </p:nvSpPr>
          <p:spPr>
            <a:xfrm>
              <a:off x="7836106" y="3735972"/>
              <a:ext cx="48284" cy="67314"/>
            </a:xfrm>
            <a:custGeom>
              <a:avLst/>
              <a:gdLst/>
              <a:ahLst/>
              <a:cxnLst/>
              <a:rect l="l" t="t" r="r" b="b"/>
              <a:pathLst>
                <a:path w="1426" h="1988" extrusionOk="0">
                  <a:moveTo>
                    <a:pt x="1173" y="435"/>
                  </a:moveTo>
                  <a:lnTo>
                    <a:pt x="1173" y="1702"/>
                  </a:lnTo>
                  <a:lnTo>
                    <a:pt x="602" y="1702"/>
                  </a:lnTo>
                  <a:cubicBezTo>
                    <a:pt x="444" y="1702"/>
                    <a:pt x="349" y="1607"/>
                    <a:pt x="317" y="1544"/>
                  </a:cubicBezTo>
                  <a:cubicBezTo>
                    <a:pt x="286" y="1449"/>
                    <a:pt x="286" y="1322"/>
                    <a:pt x="381" y="1227"/>
                  </a:cubicBezTo>
                  <a:lnTo>
                    <a:pt x="1173" y="435"/>
                  </a:lnTo>
                  <a:close/>
                  <a:moveTo>
                    <a:pt x="1268" y="0"/>
                  </a:moveTo>
                  <a:cubicBezTo>
                    <a:pt x="1244" y="0"/>
                    <a:pt x="1220" y="8"/>
                    <a:pt x="1204" y="24"/>
                  </a:cubicBezTo>
                  <a:lnTo>
                    <a:pt x="222" y="1037"/>
                  </a:lnTo>
                  <a:cubicBezTo>
                    <a:pt x="64" y="1196"/>
                    <a:pt x="1" y="1417"/>
                    <a:pt x="96" y="1639"/>
                  </a:cubicBezTo>
                  <a:cubicBezTo>
                    <a:pt x="191" y="1829"/>
                    <a:pt x="381" y="1987"/>
                    <a:pt x="602" y="1987"/>
                  </a:cubicBezTo>
                  <a:lnTo>
                    <a:pt x="1299" y="1987"/>
                  </a:lnTo>
                  <a:cubicBezTo>
                    <a:pt x="1331" y="1987"/>
                    <a:pt x="1363" y="1956"/>
                    <a:pt x="1394" y="1924"/>
                  </a:cubicBezTo>
                  <a:cubicBezTo>
                    <a:pt x="1426" y="1924"/>
                    <a:pt x="1426" y="1892"/>
                    <a:pt x="1426" y="1861"/>
                  </a:cubicBezTo>
                  <a:lnTo>
                    <a:pt x="1426" y="119"/>
                  </a:lnTo>
                  <a:cubicBezTo>
                    <a:pt x="1426" y="87"/>
                    <a:pt x="1394" y="24"/>
                    <a:pt x="1331" y="24"/>
                  </a:cubicBezTo>
                  <a:cubicBezTo>
                    <a:pt x="1315" y="8"/>
                    <a:pt x="1291" y="0"/>
                    <a:pt x="126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36;p23">
              <a:extLst>
                <a:ext uri="{FF2B5EF4-FFF2-40B4-BE49-F238E27FC236}">
                  <a16:creationId xmlns:a16="http://schemas.microsoft.com/office/drawing/2014/main" id="{8B7EABB3-0BC4-41D9-3639-2FC306528AAB}"/>
                </a:ext>
              </a:extLst>
            </p:cNvPr>
            <p:cNvSpPr/>
            <p:nvPr/>
          </p:nvSpPr>
          <p:spPr>
            <a:xfrm>
              <a:off x="7570170" y="3818252"/>
              <a:ext cx="315304" cy="8600"/>
            </a:xfrm>
            <a:custGeom>
              <a:avLst/>
              <a:gdLst/>
              <a:ahLst/>
              <a:cxnLst/>
              <a:rect l="l" t="t" r="r" b="b"/>
              <a:pathLst>
                <a:path w="9312" h="254" extrusionOk="0">
                  <a:moveTo>
                    <a:pt x="128" y="1"/>
                  </a:moveTo>
                  <a:cubicBezTo>
                    <a:pt x="64" y="1"/>
                    <a:pt x="1" y="64"/>
                    <a:pt x="1" y="127"/>
                  </a:cubicBezTo>
                  <a:cubicBezTo>
                    <a:pt x="1" y="222"/>
                    <a:pt x="64" y="254"/>
                    <a:pt x="128" y="254"/>
                  </a:cubicBezTo>
                  <a:lnTo>
                    <a:pt x="9185" y="254"/>
                  </a:lnTo>
                  <a:cubicBezTo>
                    <a:pt x="9248" y="254"/>
                    <a:pt x="9312" y="222"/>
                    <a:pt x="9312" y="127"/>
                  </a:cubicBezTo>
                  <a:cubicBezTo>
                    <a:pt x="9312" y="64"/>
                    <a:pt x="9248" y="1"/>
                    <a:pt x="918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37;p23">
              <a:extLst>
                <a:ext uri="{FF2B5EF4-FFF2-40B4-BE49-F238E27FC236}">
                  <a16:creationId xmlns:a16="http://schemas.microsoft.com/office/drawing/2014/main" id="{35913CB9-10F8-6E67-0B6C-7ED1BE5B3BB9}"/>
                </a:ext>
              </a:extLst>
            </p:cNvPr>
            <p:cNvSpPr/>
            <p:nvPr/>
          </p:nvSpPr>
          <p:spPr>
            <a:xfrm>
              <a:off x="7650621" y="3750701"/>
              <a:ext cx="153352" cy="59018"/>
            </a:xfrm>
            <a:custGeom>
              <a:avLst/>
              <a:gdLst/>
              <a:ahLst/>
              <a:cxnLst/>
              <a:rect l="l" t="t" r="r" b="b"/>
              <a:pathLst>
                <a:path w="4529" h="1743" extrusionOk="0">
                  <a:moveTo>
                    <a:pt x="4275" y="286"/>
                  </a:moveTo>
                  <a:lnTo>
                    <a:pt x="4275" y="1489"/>
                  </a:lnTo>
                  <a:lnTo>
                    <a:pt x="253" y="1489"/>
                  </a:lnTo>
                  <a:lnTo>
                    <a:pt x="253" y="286"/>
                  </a:lnTo>
                  <a:close/>
                  <a:moveTo>
                    <a:pt x="127" y="0"/>
                  </a:moveTo>
                  <a:cubicBezTo>
                    <a:pt x="32" y="0"/>
                    <a:pt x="0" y="64"/>
                    <a:pt x="0" y="127"/>
                  </a:cubicBezTo>
                  <a:lnTo>
                    <a:pt x="0" y="1616"/>
                  </a:lnTo>
                  <a:cubicBezTo>
                    <a:pt x="0" y="1679"/>
                    <a:pt x="32" y="1742"/>
                    <a:pt x="127" y="1742"/>
                  </a:cubicBezTo>
                  <a:lnTo>
                    <a:pt x="4402" y="1742"/>
                  </a:lnTo>
                  <a:cubicBezTo>
                    <a:pt x="4465" y="1742"/>
                    <a:pt x="4529" y="1679"/>
                    <a:pt x="4529" y="1616"/>
                  </a:cubicBezTo>
                  <a:lnTo>
                    <a:pt x="4529" y="127"/>
                  </a:lnTo>
                  <a:cubicBezTo>
                    <a:pt x="4529" y="64"/>
                    <a:pt x="4465" y="0"/>
                    <a:pt x="440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38;p23">
              <a:extLst>
                <a:ext uri="{FF2B5EF4-FFF2-40B4-BE49-F238E27FC236}">
                  <a16:creationId xmlns:a16="http://schemas.microsoft.com/office/drawing/2014/main" id="{169D0DCE-2B16-2885-78CD-16636ED0EBEA}"/>
                </a:ext>
              </a:extLst>
            </p:cNvPr>
            <p:cNvSpPr/>
            <p:nvPr/>
          </p:nvSpPr>
          <p:spPr>
            <a:xfrm>
              <a:off x="7652754" y="3783952"/>
              <a:ext cx="149086" cy="9684"/>
            </a:xfrm>
            <a:custGeom>
              <a:avLst/>
              <a:gdLst/>
              <a:ahLst/>
              <a:cxnLst/>
              <a:rect l="l" t="t" r="r" b="b"/>
              <a:pathLst>
                <a:path w="4403" h="286" extrusionOk="0">
                  <a:moveTo>
                    <a:pt x="127" y="0"/>
                  </a:moveTo>
                  <a:cubicBezTo>
                    <a:pt x="32" y="0"/>
                    <a:pt x="0" y="64"/>
                    <a:pt x="0" y="127"/>
                  </a:cubicBezTo>
                  <a:cubicBezTo>
                    <a:pt x="0" y="222"/>
                    <a:pt x="64" y="285"/>
                    <a:pt x="127" y="285"/>
                  </a:cubicBezTo>
                  <a:lnTo>
                    <a:pt x="4276" y="285"/>
                  </a:lnTo>
                  <a:cubicBezTo>
                    <a:pt x="4339" y="285"/>
                    <a:pt x="4402" y="222"/>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39;p23">
              <a:extLst>
                <a:ext uri="{FF2B5EF4-FFF2-40B4-BE49-F238E27FC236}">
                  <a16:creationId xmlns:a16="http://schemas.microsoft.com/office/drawing/2014/main" id="{6520282D-B739-D9AB-0CE3-CA8B34DE004E}"/>
                </a:ext>
              </a:extLst>
            </p:cNvPr>
            <p:cNvSpPr/>
            <p:nvPr/>
          </p:nvSpPr>
          <p:spPr>
            <a:xfrm>
              <a:off x="7652754" y="3767868"/>
              <a:ext cx="149086" cy="8600"/>
            </a:xfrm>
            <a:custGeom>
              <a:avLst/>
              <a:gdLst/>
              <a:ahLst/>
              <a:cxnLst/>
              <a:rect l="l" t="t" r="r" b="b"/>
              <a:pathLst>
                <a:path w="4403" h="254" extrusionOk="0">
                  <a:moveTo>
                    <a:pt x="127" y="0"/>
                  </a:moveTo>
                  <a:cubicBezTo>
                    <a:pt x="32" y="0"/>
                    <a:pt x="0" y="64"/>
                    <a:pt x="0" y="127"/>
                  </a:cubicBezTo>
                  <a:cubicBezTo>
                    <a:pt x="0" y="190"/>
                    <a:pt x="64" y="254"/>
                    <a:pt x="127" y="254"/>
                  </a:cubicBezTo>
                  <a:lnTo>
                    <a:pt x="4276" y="254"/>
                  </a:lnTo>
                  <a:cubicBezTo>
                    <a:pt x="4339" y="254"/>
                    <a:pt x="4402" y="190"/>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40;p23">
              <a:extLst>
                <a:ext uri="{FF2B5EF4-FFF2-40B4-BE49-F238E27FC236}">
                  <a16:creationId xmlns:a16="http://schemas.microsoft.com/office/drawing/2014/main" id="{CFB04D08-200E-81D1-92A9-7D5A71B36CC7}"/>
                </a:ext>
              </a:extLst>
            </p:cNvPr>
            <p:cNvSpPr/>
            <p:nvPr/>
          </p:nvSpPr>
          <p:spPr>
            <a:xfrm>
              <a:off x="7618420" y="3712101"/>
              <a:ext cx="215587" cy="8600"/>
            </a:xfrm>
            <a:custGeom>
              <a:avLst/>
              <a:gdLst/>
              <a:ahLst/>
              <a:cxnLst/>
              <a:rect l="l" t="t" r="r" b="b"/>
              <a:pathLst>
                <a:path w="6367" h="254" extrusionOk="0">
                  <a:moveTo>
                    <a:pt x="128" y="0"/>
                  </a:moveTo>
                  <a:cubicBezTo>
                    <a:pt x="64" y="0"/>
                    <a:pt x="1" y="64"/>
                    <a:pt x="1" y="127"/>
                  </a:cubicBezTo>
                  <a:cubicBezTo>
                    <a:pt x="1" y="222"/>
                    <a:pt x="64" y="254"/>
                    <a:pt x="128" y="254"/>
                  </a:cubicBezTo>
                  <a:lnTo>
                    <a:pt x="6240" y="254"/>
                  </a:lnTo>
                  <a:cubicBezTo>
                    <a:pt x="6335" y="254"/>
                    <a:pt x="6366" y="222"/>
                    <a:pt x="6366" y="127"/>
                  </a:cubicBezTo>
                  <a:cubicBezTo>
                    <a:pt x="6366" y="64"/>
                    <a:pt x="6335" y="0"/>
                    <a:pt x="624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41;p23">
              <a:extLst>
                <a:ext uri="{FF2B5EF4-FFF2-40B4-BE49-F238E27FC236}">
                  <a16:creationId xmlns:a16="http://schemas.microsoft.com/office/drawing/2014/main" id="{41A78227-2A4F-7360-F582-5F5B2E5C1768}"/>
                </a:ext>
              </a:extLst>
            </p:cNvPr>
            <p:cNvSpPr/>
            <p:nvPr/>
          </p:nvSpPr>
          <p:spPr>
            <a:xfrm>
              <a:off x="7905824" y="3671604"/>
              <a:ext cx="53634" cy="53397"/>
            </a:xfrm>
            <a:custGeom>
              <a:avLst/>
              <a:gdLst/>
              <a:ahLst/>
              <a:cxnLst/>
              <a:rect l="l" t="t" r="r" b="b"/>
              <a:pathLst>
                <a:path w="1584" h="1577" extrusionOk="0">
                  <a:moveTo>
                    <a:pt x="1299" y="373"/>
                  </a:moveTo>
                  <a:lnTo>
                    <a:pt x="1299" y="1323"/>
                  </a:lnTo>
                  <a:lnTo>
                    <a:pt x="254" y="1291"/>
                  </a:lnTo>
                  <a:lnTo>
                    <a:pt x="254" y="1006"/>
                  </a:lnTo>
                  <a:cubicBezTo>
                    <a:pt x="602" y="785"/>
                    <a:pt x="982" y="595"/>
                    <a:pt x="1299" y="373"/>
                  </a:cubicBezTo>
                  <a:close/>
                  <a:moveTo>
                    <a:pt x="1425" y="1"/>
                  </a:moveTo>
                  <a:cubicBezTo>
                    <a:pt x="1402" y="1"/>
                    <a:pt x="1378" y="9"/>
                    <a:pt x="1362" y="25"/>
                  </a:cubicBezTo>
                  <a:cubicBezTo>
                    <a:pt x="950" y="278"/>
                    <a:pt x="507" y="563"/>
                    <a:pt x="64" y="816"/>
                  </a:cubicBezTo>
                  <a:cubicBezTo>
                    <a:pt x="32" y="848"/>
                    <a:pt x="0" y="880"/>
                    <a:pt x="0" y="911"/>
                  </a:cubicBezTo>
                  <a:lnTo>
                    <a:pt x="0" y="1418"/>
                  </a:lnTo>
                  <a:cubicBezTo>
                    <a:pt x="0" y="1481"/>
                    <a:pt x="64" y="1545"/>
                    <a:pt x="127" y="1545"/>
                  </a:cubicBezTo>
                  <a:lnTo>
                    <a:pt x="1457" y="1576"/>
                  </a:lnTo>
                  <a:cubicBezTo>
                    <a:pt x="1489" y="1576"/>
                    <a:pt x="1520" y="1545"/>
                    <a:pt x="1520" y="1513"/>
                  </a:cubicBezTo>
                  <a:cubicBezTo>
                    <a:pt x="1552" y="1513"/>
                    <a:pt x="1584" y="1481"/>
                    <a:pt x="1584" y="1450"/>
                  </a:cubicBezTo>
                  <a:lnTo>
                    <a:pt x="1584" y="120"/>
                  </a:lnTo>
                  <a:cubicBezTo>
                    <a:pt x="1584" y="88"/>
                    <a:pt x="1552" y="25"/>
                    <a:pt x="1489" y="25"/>
                  </a:cubicBezTo>
                  <a:cubicBezTo>
                    <a:pt x="1473" y="9"/>
                    <a:pt x="1449" y="1"/>
                    <a:pt x="1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42;p23">
              <a:extLst>
                <a:ext uri="{FF2B5EF4-FFF2-40B4-BE49-F238E27FC236}">
                  <a16:creationId xmlns:a16="http://schemas.microsoft.com/office/drawing/2014/main" id="{1B53CFF9-1203-2714-04F4-526B0D9913B2}"/>
                </a:ext>
              </a:extLst>
            </p:cNvPr>
            <p:cNvSpPr/>
            <p:nvPr/>
          </p:nvSpPr>
          <p:spPr>
            <a:xfrm>
              <a:off x="7877923" y="3716401"/>
              <a:ext cx="59018" cy="25767"/>
            </a:xfrm>
            <a:custGeom>
              <a:avLst/>
              <a:gdLst/>
              <a:ahLst/>
              <a:cxnLst/>
              <a:rect l="l" t="t" r="r" b="b"/>
              <a:pathLst>
                <a:path w="1743" h="761" extrusionOk="0">
                  <a:moveTo>
                    <a:pt x="1584" y="0"/>
                  </a:moveTo>
                  <a:cubicBezTo>
                    <a:pt x="1521" y="0"/>
                    <a:pt x="1458" y="63"/>
                    <a:pt x="1458" y="127"/>
                  </a:cubicBezTo>
                  <a:lnTo>
                    <a:pt x="1458" y="507"/>
                  </a:lnTo>
                  <a:lnTo>
                    <a:pt x="128" y="507"/>
                  </a:lnTo>
                  <a:cubicBezTo>
                    <a:pt x="64" y="507"/>
                    <a:pt x="1" y="570"/>
                    <a:pt x="1" y="633"/>
                  </a:cubicBezTo>
                  <a:cubicBezTo>
                    <a:pt x="1" y="697"/>
                    <a:pt x="64" y="760"/>
                    <a:pt x="128" y="760"/>
                  </a:cubicBezTo>
                  <a:lnTo>
                    <a:pt x="1584" y="760"/>
                  </a:lnTo>
                  <a:cubicBezTo>
                    <a:pt x="1679" y="760"/>
                    <a:pt x="1711" y="697"/>
                    <a:pt x="1743" y="633"/>
                  </a:cubicBezTo>
                  <a:lnTo>
                    <a:pt x="1743" y="127"/>
                  </a:lnTo>
                  <a:cubicBezTo>
                    <a:pt x="1743" y="63"/>
                    <a:pt x="1679"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43;p23">
              <a:extLst>
                <a:ext uri="{FF2B5EF4-FFF2-40B4-BE49-F238E27FC236}">
                  <a16:creationId xmlns:a16="http://schemas.microsoft.com/office/drawing/2014/main" id="{79B46352-DCC2-C724-00F1-502CBEC2E888}"/>
                </a:ext>
              </a:extLst>
            </p:cNvPr>
            <p:cNvSpPr/>
            <p:nvPr/>
          </p:nvSpPr>
          <p:spPr>
            <a:xfrm>
              <a:off x="7491919" y="3671604"/>
              <a:ext cx="53634" cy="53397"/>
            </a:xfrm>
            <a:custGeom>
              <a:avLst/>
              <a:gdLst/>
              <a:ahLst/>
              <a:cxnLst/>
              <a:rect l="l" t="t" r="r" b="b"/>
              <a:pathLst>
                <a:path w="1584" h="1577" extrusionOk="0">
                  <a:moveTo>
                    <a:pt x="285" y="373"/>
                  </a:moveTo>
                  <a:cubicBezTo>
                    <a:pt x="602" y="595"/>
                    <a:pt x="982" y="785"/>
                    <a:pt x="1330" y="1006"/>
                  </a:cubicBezTo>
                  <a:lnTo>
                    <a:pt x="1330" y="1291"/>
                  </a:lnTo>
                  <a:lnTo>
                    <a:pt x="285" y="1323"/>
                  </a:lnTo>
                  <a:lnTo>
                    <a:pt x="285" y="373"/>
                  </a:lnTo>
                  <a:close/>
                  <a:moveTo>
                    <a:pt x="143" y="1"/>
                  </a:moveTo>
                  <a:cubicBezTo>
                    <a:pt x="119" y="1"/>
                    <a:pt x="95" y="9"/>
                    <a:pt x="63" y="25"/>
                  </a:cubicBezTo>
                  <a:cubicBezTo>
                    <a:pt x="32" y="56"/>
                    <a:pt x="0" y="88"/>
                    <a:pt x="0" y="120"/>
                  </a:cubicBezTo>
                  <a:lnTo>
                    <a:pt x="0" y="1450"/>
                  </a:lnTo>
                  <a:cubicBezTo>
                    <a:pt x="0" y="1481"/>
                    <a:pt x="32" y="1513"/>
                    <a:pt x="63" y="1545"/>
                  </a:cubicBezTo>
                  <a:cubicBezTo>
                    <a:pt x="63" y="1545"/>
                    <a:pt x="95" y="1576"/>
                    <a:pt x="158" y="1576"/>
                  </a:cubicBezTo>
                  <a:lnTo>
                    <a:pt x="1457" y="1545"/>
                  </a:lnTo>
                  <a:cubicBezTo>
                    <a:pt x="1520" y="1545"/>
                    <a:pt x="1583" y="1513"/>
                    <a:pt x="1583" y="1418"/>
                  </a:cubicBezTo>
                  <a:lnTo>
                    <a:pt x="1583" y="911"/>
                  </a:lnTo>
                  <a:cubicBezTo>
                    <a:pt x="1583" y="880"/>
                    <a:pt x="1552" y="816"/>
                    <a:pt x="1488" y="816"/>
                  </a:cubicBezTo>
                  <a:cubicBezTo>
                    <a:pt x="1077" y="563"/>
                    <a:pt x="633" y="310"/>
                    <a:pt x="222" y="25"/>
                  </a:cubicBezTo>
                  <a:cubicBezTo>
                    <a:pt x="190" y="9"/>
                    <a:pt x="166" y="1"/>
                    <a:pt x="14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44;p23">
              <a:extLst>
                <a:ext uri="{FF2B5EF4-FFF2-40B4-BE49-F238E27FC236}">
                  <a16:creationId xmlns:a16="http://schemas.microsoft.com/office/drawing/2014/main" id="{08742EAD-9828-DFB1-EC86-5C6C7010427B}"/>
                </a:ext>
              </a:extLst>
            </p:cNvPr>
            <p:cNvSpPr/>
            <p:nvPr/>
          </p:nvSpPr>
          <p:spPr>
            <a:xfrm>
              <a:off x="7515486" y="3716401"/>
              <a:ext cx="57934" cy="25767"/>
            </a:xfrm>
            <a:custGeom>
              <a:avLst/>
              <a:gdLst/>
              <a:ahLst/>
              <a:cxnLst/>
              <a:rect l="l" t="t" r="r" b="b"/>
              <a:pathLst>
                <a:path w="1711" h="761" extrusionOk="0">
                  <a:moveTo>
                    <a:pt x="127" y="0"/>
                  </a:moveTo>
                  <a:cubicBezTo>
                    <a:pt x="32" y="0"/>
                    <a:pt x="1" y="63"/>
                    <a:pt x="1" y="127"/>
                  </a:cubicBezTo>
                  <a:lnTo>
                    <a:pt x="1" y="633"/>
                  </a:lnTo>
                  <a:cubicBezTo>
                    <a:pt x="1" y="697"/>
                    <a:pt x="64" y="760"/>
                    <a:pt x="127" y="760"/>
                  </a:cubicBezTo>
                  <a:lnTo>
                    <a:pt x="1584" y="760"/>
                  </a:lnTo>
                  <a:cubicBezTo>
                    <a:pt x="1648" y="760"/>
                    <a:pt x="1711" y="697"/>
                    <a:pt x="1711" y="633"/>
                  </a:cubicBezTo>
                  <a:cubicBezTo>
                    <a:pt x="1711" y="570"/>
                    <a:pt x="1648" y="507"/>
                    <a:pt x="1584" y="507"/>
                  </a:cubicBezTo>
                  <a:lnTo>
                    <a:pt x="254" y="507"/>
                  </a:lnTo>
                  <a:lnTo>
                    <a:pt x="254" y="127"/>
                  </a:lnTo>
                  <a:cubicBezTo>
                    <a:pt x="254" y="63"/>
                    <a:pt x="191"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45;p23">
              <a:extLst>
                <a:ext uri="{FF2B5EF4-FFF2-40B4-BE49-F238E27FC236}">
                  <a16:creationId xmlns:a16="http://schemas.microsoft.com/office/drawing/2014/main" id="{634E3B76-7470-DBDB-1BC2-E0B64ABAB969}"/>
                </a:ext>
              </a:extLst>
            </p:cNvPr>
            <p:cNvSpPr/>
            <p:nvPr/>
          </p:nvSpPr>
          <p:spPr>
            <a:xfrm>
              <a:off x="7573386" y="3843986"/>
              <a:ext cx="80485" cy="81535"/>
            </a:xfrm>
            <a:custGeom>
              <a:avLst/>
              <a:gdLst/>
              <a:ahLst/>
              <a:cxnLst/>
              <a:rect l="l" t="t" r="r" b="b"/>
              <a:pathLst>
                <a:path w="2377" h="2408" extrusionOk="0">
                  <a:moveTo>
                    <a:pt x="2091" y="254"/>
                  </a:moveTo>
                  <a:lnTo>
                    <a:pt x="2091" y="1679"/>
                  </a:lnTo>
                  <a:cubicBezTo>
                    <a:pt x="2091" y="1932"/>
                    <a:pt x="1901" y="2154"/>
                    <a:pt x="1648" y="2154"/>
                  </a:cubicBezTo>
                  <a:lnTo>
                    <a:pt x="729" y="2154"/>
                  </a:lnTo>
                  <a:cubicBezTo>
                    <a:pt x="476" y="2154"/>
                    <a:pt x="254" y="1932"/>
                    <a:pt x="254" y="1679"/>
                  </a:cubicBezTo>
                  <a:lnTo>
                    <a:pt x="254" y="254"/>
                  </a:lnTo>
                  <a:close/>
                  <a:moveTo>
                    <a:pt x="128" y="1"/>
                  </a:moveTo>
                  <a:cubicBezTo>
                    <a:pt x="64" y="1"/>
                    <a:pt x="1" y="64"/>
                    <a:pt x="1" y="127"/>
                  </a:cubicBezTo>
                  <a:lnTo>
                    <a:pt x="1" y="1679"/>
                  </a:lnTo>
                  <a:cubicBezTo>
                    <a:pt x="1" y="2091"/>
                    <a:pt x="318" y="2408"/>
                    <a:pt x="729" y="2408"/>
                  </a:cubicBezTo>
                  <a:lnTo>
                    <a:pt x="1648"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46;p23">
              <a:extLst>
                <a:ext uri="{FF2B5EF4-FFF2-40B4-BE49-F238E27FC236}">
                  <a16:creationId xmlns:a16="http://schemas.microsoft.com/office/drawing/2014/main" id="{A2E4FC80-F6B7-411A-86CC-74450D173634}"/>
                </a:ext>
              </a:extLst>
            </p:cNvPr>
            <p:cNvSpPr/>
            <p:nvPr/>
          </p:nvSpPr>
          <p:spPr>
            <a:xfrm>
              <a:off x="7797506" y="3843986"/>
              <a:ext cx="80451" cy="81535"/>
            </a:xfrm>
            <a:custGeom>
              <a:avLst/>
              <a:gdLst/>
              <a:ahLst/>
              <a:cxnLst/>
              <a:rect l="l" t="t" r="r" b="b"/>
              <a:pathLst>
                <a:path w="2376" h="2408" extrusionOk="0">
                  <a:moveTo>
                    <a:pt x="2091" y="254"/>
                  </a:moveTo>
                  <a:lnTo>
                    <a:pt x="2091" y="1679"/>
                  </a:lnTo>
                  <a:cubicBezTo>
                    <a:pt x="2091" y="1932"/>
                    <a:pt x="1901" y="2154"/>
                    <a:pt x="1647" y="2154"/>
                  </a:cubicBezTo>
                  <a:lnTo>
                    <a:pt x="729" y="2154"/>
                  </a:lnTo>
                  <a:cubicBezTo>
                    <a:pt x="476" y="2154"/>
                    <a:pt x="254" y="1932"/>
                    <a:pt x="254" y="1679"/>
                  </a:cubicBezTo>
                  <a:lnTo>
                    <a:pt x="254" y="254"/>
                  </a:lnTo>
                  <a:close/>
                  <a:moveTo>
                    <a:pt x="127" y="1"/>
                  </a:moveTo>
                  <a:cubicBezTo>
                    <a:pt x="64" y="1"/>
                    <a:pt x="1" y="64"/>
                    <a:pt x="1" y="127"/>
                  </a:cubicBezTo>
                  <a:lnTo>
                    <a:pt x="1" y="1679"/>
                  </a:lnTo>
                  <a:cubicBezTo>
                    <a:pt x="1" y="2091"/>
                    <a:pt x="317" y="2408"/>
                    <a:pt x="729" y="2408"/>
                  </a:cubicBezTo>
                  <a:lnTo>
                    <a:pt x="1647"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47;p23">
              <a:extLst>
                <a:ext uri="{FF2B5EF4-FFF2-40B4-BE49-F238E27FC236}">
                  <a16:creationId xmlns:a16="http://schemas.microsoft.com/office/drawing/2014/main" id="{15A9E18F-59E0-0BC4-A541-0B982653B08D}"/>
                </a:ext>
              </a:extLst>
            </p:cNvPr>
            <p:cNvSpPr/>
            <p:nvPr/>
          </p:nvSpPr>
          <p:spPr>
            <a:xfrm>
              <a:off x="7414685" y="3440815"/>
              <a:ext cx="621974" cy="623024"/>
            </a:xfrm>
            <a:custGeom>
              <a:avLst/>
              <a:gdLst/>
              <a:ahLst/>
              <a:cxnLst/>
              <a:rect l="l" t="t" r="r" b="b"/>
              <a:pathLst>
                <a:path w="18369" h="18400"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0"/>
                  </a:moveTo>
                  <a:cubicBezTo>
                    <a:pt x="4118" y="0"/>
                    <a:pt x="1" y="4117"/>
                    <a:pt x="1" y="9216"/>
                  </a:cubicBezTo>
                  <a:cubicBezTo>
                    <a:pt x="1" y="14283"/>
                    <a:pt x="4118" y="18400"/>
                    <a:pt x="9185" y="18400"/>
                  </a:cubicBezTo>
                  <a:cubicBezTo>
                    <a:pt x="14252" y="18400"/>
                    <a:pt x="18369" y="14283"/>
                    <a:pt x="18369" y="9216"/>
                  </a:cubicBezTo>
                  <a:cubicBezTo>
                    <a:pt x="18369" y="4117"/>
                    <a:pt x="14252" y="0"/>
                    <a:pt x="918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848;p23">
            <a:extLst>
              <a:ext uri="{FF2B5EF4-FFF2-40B4-BE49-F238E27FC236}">
                <a16:creationId xmlns:a16="http://schemas.microsoft.com/office/drawing/2014/main" id="{63D507B3-A635-8AD8-6D22-62326406FD26}"/>
              </a:ext>
            </a:extLst>
          </p:cNvPr>
          <p:cNvGrpSpPr/>
          <p:nvPr/>
        </p:nvGrpSpPr>
        <p:grpSpPr>
          <a:xfrm>
            <a:off x="2553878" y="1639762"/>
            <a:ext cx="4038381" cy="2311927"/>
            <a:chOff x="2553878" y="2422103"/>
            <a:chExt cx="4038381" cy="2311927"/>
          </a:xfrm>
        </p:grpSpPr>
        <p:sp>
          <p:nvSpPr>
            <p:cNvPr id="87" name="Google Shape;1849;p23">
              <a:extLst>
                <a:ext uri="{FF2B5EF4-FFF2-40B4-BE49-F238E27FC236}">
                  <a16:creationId xmlns:a16="http://schemas.microsoft.com/office/drawing/2014/main" id="{4A98E792-A032-F5A7-C4AB-5A93EFC84742}"/>
                </a:ext>
              </a:extLst>
            </p:cNvPr>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50;p23">
              <a:extLst>
                <a:ext uri="{FF2B5EF4-FFF2-40B4-BE49-F238E27FC236}">
                  <a16:creationId xmlns:a16="http://schemas.microsoft.com/office/drawing/2014/main" id="{4DE3693C-A574-5197-A893-BBD91036CA49}"/>
                </a:ext>
              </a:extLst>
            </p:cNvPr>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51;p23">
              <a:extLst>
                <a:ext uri="{FF2B5EF4-FFF2-40B4-BE49-F238E27FC236}">
                  <a16:creationId xmlns:a16="http://schemas.microsoft.com/office/drawing/2014/main" id="{3A9DF746-4CE2-5273-0B7F-3BD73B0474BA}"/>
                </a:ext>
              </a:extLst>
            </p:cNvPr>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52;p23">
              <a:extLst>
                <a:ext uri="{FF2B5EF4-FFF2-40B4-BE49-F238E27FC236}">
                  <a16:creationId xmlns:a16="http://schemas.microsoft.com/office/drawing/2014/main" id="{2E74CC1B-787A-DF62-0FDE-0D1B000223EE}"/>
                </a:ext>
              </a:extLst>
            </p:cNvPr>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53;p23">
              <a:extLst>
                <a:ext uri="{FF2B5EF4-FFF2-40B4-BE49-F238E27FC236}">
                  <a16:creationId xmlns:a16="http://schemas.microsoft.com/office/drawing/2014/main" id="{30FE2B6C-51D2-00E0-61C7-8099DCC872AE}"/>
                </a:ext>
              </a:extLst>
            </p:cNvPr>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54;p23">
              <a:extLst>
                <a:ext uri="{FF2B5EF4-FFF2-40B4-BE49-F238E27FC236}">
                  <a16:creationId xmlns:a16="http://schemas.microsoft.com/office/drawing/2014/main" id="{E2245804-B839-9628-EBE8-728C9A116145}"/>
                </a:ext>
              </a:extLst>
            </p:cNvPr>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55;p23">
              <a:extLst>
                <a:ext uri="{FF2B5EF4-FFF2-40B4-BE49-F238E27FC236}">
                  <a16:creationId xmlns:a16="http://schemas.microsoft.com/office/drawing/2014/main" id="{F4CD65D1-0914-3839-FC15-953C86734FB6}"/>
                </a:ext>
              </a:extLst>
            </p:cNvPr>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56;p23">
              <a:extLst>
                <a:ext uri="{FF2B5EF4-FFF2-40B4-BE49-F238E27FC236}">
                  <a16:creationId xmlns:a16="http://schemas.microsoft.com/office/drawing/2014/main" id="{E6E936B2-B91F-CB10-5345-7729C777DA7B}"/>
                </a:ext>
              </a:extLst>
            </p:cNvPr>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57;p23">
              <a:extLst>
                <a:ext uri="{FF2B5EF4-FFF2-40B4-BE49-F238E27FC236}">
                  <a16:creationId xmlns:a16="http://schemas.microsoft.com/office/drawing/2014/main" id="{C804C3AC-EA5D-823C-18D1-505C069CAEBC}"/>
                </a:ext>
              </a:extLst>
            </p:cNvPr>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58;p23">
              <a:extLst>
                <a:ext uri="{FF2B5EF4-FFF2-40B4-BE49-F238E27FC236}">
                  <a16:creationId xmlns:a16="http://schemas.microsoft.com/office/drawing/2014/main" id="{06B1F3B3-65A0-8E6D-1F2F-5E4BC897E3E1}"/>
                </a:ext>
              </a:extLst>
            </p:cNvPr>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59;p23">
              <a:extLst>
                <a:ext uri="{FF2B5EF4-FFF2-40B4-BE49-F238E27FC236}">
                  <a16:creationId xmlns:a16="http://schemas.microsoft.com/office/drawing/2014/main" id="{BE942386-DB0C-DB65-933A-2DCA2E524215}"/>
                </a:ext>
              </a:extLst>
            </p:cNvPr>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60;p23">
              <a:extLst>
                <a:ext uri="{FF2B5EF4-FFF2-40B4-BE49-F238E27FC236}">
                  <a16:creationId xmlns:a16="http://schemas.microsoft.com/office/drawing/2014/main" id="{6294F744-8C45-E6F7-4B0E-7CB7272B3650}"/>
                </a:ext>
              </a:extLst>
            </p:cNvPr>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61;p23">
              <a:extLst>
                <a:ext uri="{FF2B5EF4-FFF2-40B4-BE49-F238E27FC236}">
                  <a16:creationId xmlns:a16="http://schemas.microsoft.com/office/drawing/2014/main" id="{48013B36-685E-44D9-B83A-E08F43B668A4}"/>
                </a:ext>
              </a:extLst>
            </p:cNvPr>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62;p23">
              <a:extLst>
                <a:ext uri="{FF2B5EF4-FFF2-40B4-BE49-F238E27FC236}">
                  <a16:creationId xmlns:a16="http://schemas.microsoft.com/office/drawing/2014/main" id="{55AF6EE1-8631-E52F-7023-FFE3669409C9}"/>
                </a:ext>
              </a:extLst>
            </p:cNvPr>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63;p23">
              <a:extLst>
                <a:ext uri="{FF2B5EF4-FFF2-40B4-BE49-F238E27FC236}">
                  <a16:creationId xmlns:a16="http://schemas.microsoft.com/office/drawing/2014/main" id="{EC2DA40B-5DB9-EE5D-CB5A-030B23C2BC6F}"/>
                </a:ext>
              </a:extLst>
            </p:cNvPr>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64;p23">
              <a:extLst>
                <a:ext uri="{FF2B5EF4-FFF2-40B4-BE49-F238E27FC236}">
                  <a16:creationId xmlns:a16="http://schemas.microsoft.com/office/drawing/2014/main" id="{41953D68-EF24-F283-2E9B-FCF19B2323EC}"/>
                </a:ext>
              </a:extLst>
            </p:cNvPr>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65;p23">
              <a:extLst>
                <a:ext uri="{FF2B5EF4-FFF2-40B4-BE49-F238E27FC236}">
                  <a16:creationId xmlns:a16="http://schemas.microsoft.com/office/drawing/2014/main" id="{D1CF89BD-BA00-9A46-7ECD-7AB0891481A4}"/>
                </a:ext>
              </a:extLst>
            </p:cNvPr>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66;p23">
              <a:extLst>
                <a:ext uri="{FF2B5EF4-FFF2-40B4-BE49-F238E27FC236}">
                  <a16:creationId xmlns:a16="http://schemas.microsoft.com/office/drawing/2014/main" id="{21DDDCE9-15B7-189B-0778-3D11811391C3}"/>
                </a:ext>
              </a:extLst>
            </p:cNvPr>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67;p23">
              <a:extLst>
                <a:ext uri="{FF2B5EF4-FFF2-40B4-BE49-F238E27FC236}">
                  <a16:creationId xmlns:a16="http://schemas.microsoft.com/office/drawing/2014/main" id="{8F86BA2D-4660-67D2-C7A6-051A1D84BB7B}"/>
                </a:ext>
              </a:extLst>
            </p:cNvPr>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68;p23">
              <a:extLst>
                <a:ext uri="{FF2B5EF4-FFF2-40B4-BE49-F238E27FC236}">
                  <a16:creationId xmlns:a16="http://schemas.microsoft.com/office/drawing/2014/main" id="{094E7E1E-315B-66F6-9FEB-2CE2B797295F}"/>
                </a:ext>
              </a:extLst>
            </p:cNvPr>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69;p23">
              <a:extLst>
                <a:ext uri="{FF2B5EF4-FFF2-40B4-BE49-F238E27FC236}">
                  <a16:creationId xmlns:a16="http://schemas.microsoft.com/office/drawing/2014/main" id="{841E150A-2CBF-C067-948A-2AC4FC41BCD3}"/>
                </a:ext>
              </a:extLst>
            </p:cNvPr>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70;p23">
              <a:extLst>
                <a:ext uri="{FF2B5EF4-FFF2-40B4-BE49-F238E27FC236}">
                  <a16:creationId xmlns:a16="http://schemas.microsoft.com/office/drawing/2014/main" id="{D3FED0EB-6BD3-7C7E-29AC-F569511E75F5}"/>
                </a:ext>
              </a:extLst>
            </p:cNvPr>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71;p23">
              <a:extLst>
                <a:ext uri="{FF2B5EF4-FFF2-40B4-BE49-F238E27FC236}">
                  <a16:creationId xmlns:a16="http://schemas.microsoft.com/office/drawing/2014/main" id="{A08252D0-0467-6C93-D054-A7475FF43129}"/>
                </a:ext>
              </a:extLst>
            </p:cNvPr>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72;p23">
              <a:extLst>
                <a:ext uri="{FF2B5EF4-FFF2-40B4-BE49-F238E27FC236}">
                  <a16:creationId xmlns:a16="http://schemas.microsoft.com/office/drawing/2014/main" id="{61331FC4-4C6C-3B5F-FC20-3006C73BD536}"/>
                </a:ext>
              </a:extLst>
            </p:cNvPr>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73;p23">
              <a:extLst>
                <a:ext uri="{FF2B5EF4-FFF2-40B4-BE49-F238E27FC236}">
                  <a16:creationId xmlns:a16="http://schemas.microsoft.com/office/drawing/2014/main" id="{5B8DE5DC-0199-A7D0-40FA-26D028B0400A}"/>
                </a:ext>
              </a:extLst>
            </p:cNvPr>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74;p23">
              <a:extLst>
                <a:ext uri="{FF2B5EF4-FFF2-40B4-BE49-F238E27FC236}">
                  <a16:creationId xmlns:a16="http://schemas.microsoft.com/office/drawing/2014/main" id="{BEC7070D-52F0-138A-E44A-6127296B5F66}"/>
                </a:ext>
              </a:extLst>
            </p:cNvPr>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75;p23">
              <a:extLst>
                <a:ext uri="{FF2B5EF4-FFF2-40B4-BE49-F238E27FC236}">
                  <a16:creationId xmlns:a16="http://schemas.microsoft.com/office/drawing/2014/main" id="{67AE413E-6790-6A91-3B1B-BB127F1414D8}"/>
                </a:ext>
              </a:extLst>
            </p:cNvPr>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76;p23">
              <a:extLst>
                <a:ext uri="{FF2B5EF4-FFF2-40B4-BE49-F238E27FC236}">
                  <a16:creationId xmlns:a16="http://schemas.microsoft.com/office/drawing/2014/main" id="{DBB5F284-6232-0C18-CEAE-CF63FBCFCF9B}"/>
                </a:ext>
              </a:extLst>
            </p:cNvPr>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77;p23">
              <a:extLst>
                <a:ext uri="{FF2B5EF4-FFF2-40B4-BE49-F238E27FC236}">
                  <a16:creationId xmlns:a16="http://schemas.microsoft.com/office/drawing/2014/main" id="{06304B0F-41AC-4B20-07CC-AAF4B4565989}"/>
                </a:ext>
              </a:extLst>
            </p:cNvPr>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78;p23">
              <a:extLst>
                <a:ext uri="{FF2B5EF4-FFF2-40B4-BE49-F238E27FC236}">
                  <a16:creationId xmlns:a16="http://schemas.microsoft.com/office/drawing/2014/main" id="{A4501372-5F75-5EA7-EB3E-485C98CD3A45}"/>
                </a:ext>
              </a:extLst>
            </p:cNvPr>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79;p23">
              <a:extLst>
                <a:ext uri="{FF2B5EF4-FFF2-40B4-BE49-F238E27FC236}">
                  <a16:creationId xmlns:a16="http://schemas.microsoft.com/office/drawing/2014/main" id="{0433816C-503A-0E3B-0472-B824075CBE00}"/>
                </a:ext>
              </a:extLst>
            </p:cNvPr>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80;p23">
              <a:extLst>
                <a:ext uri="{FF2B5EF4-FFF2-40B4-BE49-F238E27FC236}">
                  <a16:creationId xmlns:a16="http://schemas.microsoft.com/office/drawing/2014/main" id="{D662C978-CD77-1A6E-71F5-F2D5464345BE}"/>
                </a:ext>
              </a:extLst>
            </p:cNvPr>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81;p23">
              <a:extLst>
                <a:ext uri="{FF2B5EF4-FFF2-40B4-BE49-F238E27FC236}">
                  <a16:creationId xmlns:a16="http://schemas.microsoft.com/office/drawing/2014/main" id="{6EE11537-BBDD-D00E-EC3B-AB246FB28177}"/>
                </a:ext>
              </a:extLst>
            </p:cNvPr>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82;p23">
              <a:extLst>
                <a:ext uri="{FF2B5EF4-FFF2-40B4-BE49-F238E27FC236}">
                  <a16:creationId xmlns:a16="http://schemas.microsoft.com/office/drawing/2014/main" id="{29466B02-26B6-DF4B-9654-DB8E0B1BA320}"/>
                </a:ext>
              </a:extLst>
            </p:cNvPr>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83;p23">
              <a:extLst>
                <a:ext uri="{FF2B5EF4-FFF2-40B4-BE49-F238E27FC236}">
                  <a16:creationId xmlns:a16="http://schemas.microsoft.com/office/drawing/2014/main" id="{9E9316BC-09E2-E3D6-5FE1-21304A762D95}"/>
                </a:ext>
              </a:extLst>
            </p:cNvPr>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84;p23">
              <a:extLst>
                <a:ext uri="{FF2B5EF4-FFF2-40B4-BE49-F238E27FC236}">
                  <a16:creationId xmlns:a16="http://schemas.microsoft.com/office/drawing/2014/main" id="{B18003D1-B870-C036-E1B0-E77147F1CE85}"/>
                </a:ext>
              </a:extLst>
            </p:cNvPr>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85;p23">
              <a:extLst>
                <a:ext uri="{FF2B5EF4-FFF2-40B4-BE49-F238E27FC236}">
                  <a16:creationId xmlns:a16="http://schemas.microsoft.com/office/drawing/2014/main" id="{FFC8F6EF-288D-5E5F-39C2-2939371981F8}"/>
                </a:ext>
              </a:extLst>
            </p:cNvPr>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86;p23">
              <a:extLst>
                <a:ext uri="{FF2B5EF4-FFF2-40B4-BE49-F238E27FC236}">
                  <a16:creationId xmlns:a16="http://schemas.microsoft.com/office/drawing/2014/main" id="{93866F4B-C6D7-BADA-16C6-66814B2A1E09}"/>
                </a:ext>
              </a:extLst>
            </p:cNvPr>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87;p23">
              <a:extLst>
                <a:ext uri="{FF2B5EF4-FFF2-40B4-BE49-F238E27FC236}">
                  <a16:creationId xmlns:a16="http://schemas.microsoft.com/office/drawing/2014/main" id="{342E9C4A-39C0-5EE1-7965-F32145EF113B}"/>
                </a:ext>
              </a:extLst>
            </p:cNvPr>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88;p23">
              <a:extLst>
                <a:ext uri="{FF2B5EF4-FFF2-40B4-BE49-F238E27FC236}">
                  <a16:creationId xmlns:a16="http://schemas.microsoft.com/office/drawing/2014/main" id="{13DB4EF2-AFAF-FD6E-6AAE-D065680889D2}"/>
                </a:ext>
              </a:extLst>
            </p:cNvPr>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89;p23">
              <a:extLst>
                <a:ext uri="{FF2B5EF4-FFF2-40B4-BE49-F238E27FC236}">
                  <a16:creationId xmlns:a16="http://schemas.microsoft.com/office/drawing/2014/main" id="{8A9BF6F3-825D-34A0-BF19-2E5FC7B21DCD}"/>
                </a:ext>
              </a:extLst>
            </p:cNvPr>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90;p23">
              <a:extLst>
                <a:ext uri="{FF2B5EF4-FFF2-40B4-BE49-F238E27FC236}">
                  <a16:creationId xmlns:a16="http://schemas.microsoft.com/office/drawing/2014/main" id="{27A38DA6-257F-839A-F025-3AC66FF232B7}"/>
                </a:ext>
              </a:extLst>
            </p:cNvPr>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91;p23">
              <a:extLst>
                <a:ext uri="{FF2B5EF4-FFF2-40B4-BE49-F238E27FC236}">
                  <a16:creationId xmlns:a16="http://schemas.microsoft.com/office/drawing/2014/main" id="{4671344F-849C-946F-711D-97E6E50CBDB0}"/>
                </a:ext>
              </a:extLst>
            </p:cNvPr>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92;p23">
              <a:extLst>
                <a:ext uri="{FF2B5EF4-FFF2-40B4-BE49-F238E27FC236}">
                  <a16:creationId xmlns:a16="http://schemas.microsoft.com/office/drawing/2014/main" id="{73C64290-BB76-7131-72FA-2E806A873787}"/>
                </a:ext>
              </a:extLst>
            </p:cNvPr>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93;p23">
              <a:extLst>
                <a:ext uri="{FF2B5EF4-FFF2-40B4-BE49-F238E27FC236}">
                  <a16:creationId xmlns:a16="http://schemas.microsoft.com/office/drawing/2014/main" id="{751E153E-E1DC-8C83-6981-8468A24EBDE3}"/>
                </a:ext>
              </a:extLst>
            </p:cNvPr>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94;p23">
              <a:extLst>
                <a:ext uri="{FF2B5EF4-FFF2-40B4-BE49-F238E27FC236}">
                  <a16:creationId xmlns:a16="http://schemas.microsoft.com/office/drawing/2014/main" id="{D2F9A7C4-8297-F5EA-3E68-BB5628D49EDE}"/>
                </a:ext>
              </a:extLst>
            </p:cNvPr>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95;p23">
              <a:extLst>
                <a:ext uri="{FF2B5EF4-FFF2-40B4-BE49-F238E27FC236}">
                  <a16:creationId xmlns:a16="http://schemas.microsoft.com/office/drawing/2014/main" id="{A102E5BC-C1A0-73F0-6EF4-1C59814E9324}"/>
                </a:ext>
              </a:extLst>
            </p:cNvPr>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96;p23">
              <a:extLst>
                <a:ext uri="{FF2B5EF4-FFF2-40B4-BE49-F238E27FC236}">
                  <a16:creationId xmlns:a16="http://schemas.microsoft.com/office/drawing/2014/main" id="{50A8F030-FAA2-5D91-438B-38455D874FB0}"/>
                </a:ext>
              </a:extLst>
            </p:cNvPr>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97;p23">
              <a:extLst>
                <a:ext uri="{FF2B5EF4-FFF2-40B4-BE49-F238E27FC236}">
                  <a16:creationId xmlns:a16="http://schemas.microsoft.com/office/drawing/2014/main" id="{062BFDEB-993D-CEBD-D498-155A2871D2BA}"/>
                </a:ext>
              </a:extLst>
            </p:cNvPr>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98;p23">
              <a:extLst>
                <a:ext uri="{FF2B5EF4-FFF2-40B4-BE49-F238E27FC236}">
                  <a16:creationId xmlns:a16="http://schemas.microsoft.com/office/drawing/2014/main" id="{55FB7533-A544-FCB8-A6DB-1E690AC59355}"/>
                </a:ext>
              </a:extLst>
            </p:cNvPr>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99;p23">
              <a:extLst>
                <a:ext uri="{FF2B5EF4-FFF2-40B4-BE49-F238E27FC236}">
                  <a16:creationId xmlns:a16="http://schemas.microsoft.com/office/drawing/2014/main" id="{A96F49A7-DDC6-EA3D-1938-E5E8D793EAD3}"/>
                </a:ext>
              </a:extLst>
            </p:cNvPr>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00;p23">
              <a:extLst>
                <a:ext uri="{FF2B5EF4-FFF2-40B4-BE49-F238E27FC236}">
                  <a16:creationId xmlns:a16="http://schemas.microsoft.com/office/drawing/2014/main" id="{D0A01288-4F0A-9B21-E02C-5DED3D49E73C}"/>
                </a:ext>
              </a:extLst>
            </p:cNvPr>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01;p23">
              <a:extLst>
                <a:ext uri="{FF2B5EF4-FFF2-40B4-BE49-F238E27FC236}">
                  <a16:creationId xmlns:a16="http://schemas.microsoft.com/office/drawing/2014/main" id="{3F05B45A-1E80-543C-FC4E-0AF76AD1F052}"/>
                </a:ext>
              </a:extLst>
            </p:cNvPr>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02;p23">
              <a:extLst>
                <a:ext uri="{FF2B5EF4-FFF2-40B4-BE49-F238E27FC236}">
                  <a16:creationId xmlns:a16="http://schemas.microsoft.com/office/drawing/2014/main" id="{F419A234-C01C-071D-0533-E6445110A5E6}"/>
                </a:ext>
              </a:extLst>
            </p:cNvPr>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03;p23">
              <a:extLst>
                <a:ext uri="{FF2B5EF4-FFF2-40B4-BE49-F238E27FC236}">
                  <a16:creationId xmlns:a16="http://schemas.microsoft.com/office/drawing/2014/main" id="{1EF2BB4B-D6DC-F424-576E-EA5BB1686579}"/>
                </a:ext>
              </a:extLst>
            </p:cNvPr>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04;p23">
              <a:extLst>
                <a:ext uri="{FF2B5EF4-FFF2-40B4-BE49-F238E27FC236}">
                  <a16:creationId xmlns:a16="http://schemas.microsoft.com/office/drawing/2014/main" id="{AA77C7A7-1BF9-49F1-4020-F7096AD2CFCF}"/>
                </a:ext>
              </a:extLst>
            </p:cNvPr>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05;p23">
              <a:extLst>
                <a:ext uri="{FF2B5EF4-FFF2-40B4-BE49-F238E27FC236}">
                  <a16:creationId xmlns:a16="http://schemas.microsoft.com/office/drawing/2014/main" id="{07E0D0C8-BE39-066F-13C9-26E0F45F2DCB}"/>
                </a:ext>
              </a:extLst>
            </p:cNvPr>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06;p23">
              <a:extLst>
                <a:ext uri="{FF2B5EF4-FFF2-40B4-BE49-F238E27FC236}">
                  <a16:creationId xmlns:a16="http://schemas.microsoft.com/office/drawing/2014/main" id="{91593DF2-955F-0156-4D7D-F862D08F87B5}"/>
                </a:ext>
              </a:extLst>
            </p:cNvPr>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07;p23">
              <a:extLst>
                <a:ext uri="{FF2B5EF4-FFF2-40B4-BE49-F238E27FC236}">
                  <a16:creationId xmlns:a16="http://schemas.microsoft.com/office/drawing/2014/main" id="{D1EDC66F-29CF-0CDB-7DB5-061CE5D2E637}"/>
                </a:ext>
              </a:extLst>
            </p:cNvPr>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08;p23">
              <a:extLst>
                <a:ext uri="{FF2B5EF4-FFF2-40B4-BE49-F238E27FC236}">
                  <a16:creationId xmlns:a16="http://schemas.microsoft.com/office/drawing/2014/main" id="{C32AED6A-A801-AF64-90E4-19CACA9B6DAB}"/>
                </a:ext>
              </a:extLst>
            </p:cNvPr>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09;p23">
              <a:extLst>
                <a:ext uri="{FF2B5EF4-FFF2-40B4-BE49-F238E27FC236}">
                  <a16:creationId xmlns:a16="http://schemas.microsoft.com/office/drawing/2014/main" id="{D1B06AB5-3CDA-94A0-BC0F-8142A7A88F96}"/>
                </a:ext>
              </a:extLst>
            </p:cNvPr>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10;p23">
              <a:extLst>
                <a:ext uri="{FF2B5EF4-FFF2-40B4-BE49-F238E27FC236}">
                  <a16:creationId xmlns:a16="http://schemas.microsoft.com/office/drawing/2014/main" id="{204D60A8-3285-08FB-2DB8-44B489C41B73}"/>
                </a:ext>
              </a:extLst>
            </p:cNvPr>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11;p23">
              <a:extLst>
                <a:ext uri="{FF2B5EF4-FFF2-40B4-BE49-F238E27FC236}">
                  <a16:creationId xmlns:a16="http://schemas.microsoft.com/office/drawing/2014/main" id="{D24F0EE1-A2B0-24A6-49D0-4E3CAF8CFBA3}"/>
                </a:ext>
              </a:extLst>
            </p:cNvPr>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12;p23">
              <a:extLst>
                <a:ext uri="{FF2B5EF4-FFF2-40B4-BE49-F238E27FC236}">
                  <a16:creationId xmlns:a16="http://schemas.microsoft.com/office/drawing/2014/main" id="{27257975-E431-C5D7-B1E7-049DCED4E668}"/>
                </a:ext>
              </a:extLst>
            </p:cNvPr>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13;p23">
              <a:extLst>
                <a:ext uri="{FF2B5EF4-FFF2-40B4-BE49-F238E27FC236}">
                  <a16:creationId xmlns:a16="http://schemas.microsoft.com/office/drawing/2014/main" id="{BB218743-46CD-5B3C-39A3-42A8E23730F9}"/>
                </a:ext>
              </a:extLst>
            </p:cNvPr>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14;p23">
              <a:extLst>
                <a:ext uri="{FF2B5EF4-FFF2-40B4-BE49-F238E27FC236}">
                  <a16:creationId xmlns:a16="http://schemas.microsoft.com/office/drawing/2014/main" id="{2B1F9AD1-82C2-B0DC-17D2-2EA5CFD94553}"/>
                </a:ext>
              </a:extLst>
            </p:cNvPr>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15;p23">
              <a:extLst>
                <a:ext uri="{FF2B5EF4-FFF2-40B4-BE49-F238E27FC236}">
                  <a16:creationId xmlns:a16="http://schemas.microsoft.com/office/drawing/2014/main" id="{069D3A04-BEC2-39C1-EB00-84F9C1943ED4}"/>
                </a:ext>
              </a:extLst>
            </p:cNvPr>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16;p23">
              <a:extLst>
                <a:ext uri="{FF2B5EF4-FFF2-40B4-BE49-F238E27FC236}">
                  <a16:creationId xmlns:a16="http://schemas.microsoft.com/office/drawing/2014/main" id="{314C7B8E-03C6-72DD-795C-5066A84A3255}"/>
                </a:ext>
              </a:extLst>
            </p:cNvPr>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17;p23">
              <a:extLst>
                <a:ext uri="{FF2B5EF4-FFF2-40B4-BE49-F238E27FC236}">
                  <a16:creationId xmlns:a16="http://schemas.microsoft.com/office/drawing/2014/main" id="{082D59E2-4437-5946-76E5-35FE65CAFAF1}"/>
                </a:ext>
              </a:extLst>
            </p:cNvPr>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18;p23">
              <a:extLst>
                <a:ext uri="{FF2B5EF4-FFF2-40B4-BE49-F238E27FC236}">
                  <a16:creationId xmlns:a16="http://schemas.microsoft.com/office/drawing/2014/main" id="{014979E3-D99F-E055-4B01-CE2A113FB24D}"/>
                </a:ext>
              </a:extLst>
            </p:cNvPr>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19;p23">
              <a:extLst>
                <a:ext uri="{FF2B5EF4-FFF2-40B4-BE49-F238E27FC236}">
                  <a16:creationId xmlns:a16="http://schemas.microsoft.com/office/drawing/2014/main" id="{77E60D3E-C128-443C-2658-287B42B9797C}"/>
                </a:ext>
              </a:extLst>
            </p:cNvPr>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20;p23">
              <a:extLst>
                <a:ext uri="{FF2B5EF4-FFF2-40B4-BE49-F238E27FC236}">
                  <a16:creationId xmlns:a16="http://schemas.microsoft.com/office/drawing/2014/main" id="{2A21DC6E-C808-3FC6-F41D-5668A45B46F0}"/>
                </a:ext>
              </a:extLst>
            </p:cNvPr>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21;p23">
              <a:extLst>
                <a:ext uri="{FF2B5EF4-FFF2-40B4-BE49-F238E27FC236}">
                  <a16:creationId xmlns:a16="http://schemas.microsoft.com/office/drawing/2014/main" id="{94AC4C31-4412-2837-7F0C-0BDD238D130E}"/>
                </a:ext>
              </a:extLst>
            </p:cNvPr>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22;p23">
              <a:extLst>
                <a:ext uri="{FF2B5EF4-FFF2-40B4-BE49-F238E27FC236}">
                  <a16:creationId xmlns:a16="http://schemas.microsoft.com/office/drawing/2014/main" id="{C0D455ED-F47E-D97D-89E1-5120E26FF7D1}"/>
                </a:ext>
              </a:extLst>
            </p:cNvPr>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23;p23">
              <a:extLst>
                <a:ext uri="{FF2B5EF4-FFF2-40B4-BE49-F238E27FC236}">
                  <a16:creationId xmlns:a16="http://schemas.microsoft.com/office/drawing/2014/main" id="{BD8F6AA2-C3D4-C60B-1F56-4BEAF1F90A55}"/>
                </a:ext>
              </a:extLst>
            </p:cNvPr>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24;p23">
              <a:extLst>
                <a:ext uri="{FF2B5EF4-FFF2-40B4-BE49-F238E27FC236}">
                  <a16:creationId xmlns:a16="http://schemas.microsoft.com/office/drawing/2014/main" id="{CF6ED06E-68FC-0D55-EE36-0985FA7458EC}"/>
                </a:ext>
              </a:extLst>
            </p:cNvPr>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25;p23">
              <a:extLst>
                <a:ext uri="{FF2B5EF4-FFF2-40B4-BE49-F238E27FC236}">
                  <a16:creationId xmlns:a16="http://schemas.microsoft.com/office/drawing/2014/main" id="{FF8324B7-141D-DD07-E617-52D085641236}"/>
                </a:ext>
              </a:extLst>
            </p:cNvPr>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26;p23">
              <a:extLst>
                <a:ext uri="{FF2B5EF4-FFF2-40B4-BE49-F238E27FC236}">
                  <a16:creationId xmlns:a16="http://schemas.microsoft.com/office/drawing/2014/main" id="{E4C9024B-32ED-75E0-CEF3-AB0D87E46859}"/>
                </a:ext>
              </a:extLst>
            </p:cNvPr>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27;p23">
              <a:extLst>
                <a:ext uri="{FF2B5EF4-FFF2-40B4-BE49-F238E27FC236}">
                  <a16:creationId xmlns:a16="http://schemas.microsoft.com/office/drawing/2014/main" id="{08B6F5EF-0F03-96FF-EE57-C039CB206D85}"/>
                </a:ext>
              </a:extLst>
            </p:cNvPr>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28;p23">
              <a:extLst>
                <a:ext uri="{FF2B5EF4-FFF2-40B4-BE49-F238E27FC236}">
                  <a16:creationId xmlns:a16="http://schemas.microsoft.com/office/drawing/2014/main" id="{AA7856AC-3D17-BF1C-B988-AC8D66286854}"/>
                </a:ext>
              </a:extLst>
            </p:cNvPr>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29;p23">
              <a:extLst>
                <a:ext uri="{FF2B5EF4-FFF2-40B4-BE49-F238E27FC236}">
                  <a16:creationId xmlns:a16="http://schemas.microsoft.com/office/drawing/2014/main" id="{470AA7F8-3BAD-C7B0-AA02-1FEB2E026C8A}"/>
                </a:ext>
              </a:extLst>
            </p:cNvPr>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30;p23">
              <a:extLst>
                <a:ext uri="{FF2B5EF4-FFF2-40B4-BE49-F238E27FC236}">
                  <a16:creationId xmlns:a16="http://schemas.microsoft.com/office/drawing/2014/main" id="{FA092C45-C41F-50A0-EED9-F9B83601C9F6}"/>
                </a:ext>
              </a:extLst>
            </p:cNvPr>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31;p23">
              <a:extLst>
                <a:ext uri="{FF2B5EF4-FFF2-40B4-BE49-F238E27FC236}">
                  <a16:creationId xmlns:a16="http://schemas.microsoft.com/office/drawing/2014/main" id="{C3241C7F-A235-EBD0-6284-10963DC406EC}"/>
                </a:ext>
              </a:extLst>
            </p:cNvPr>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32;p23">
              <a:extLst>
                <a:ext uri="{FF2B5EF4-FFF2-40B4-BE49-F238E27FC236}">
                  <a16:creationId xmlns:a16="http://schemas.microsoft.com/office/drawing/2014/main" id="{AE707E72-CE54-35EC-F8ED-A4F2296E8EC8}"/>
                </a:ext>
              </a:extLst>
            </p:cNvPr>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33;p23">
              <a:extLst>
                <a:ext uri="{FF2B5EF4-FFF2-40B4-BE49-F238E27FC236}">
                  <a16:creationId xmlns:a16="http://schemas.microsoft.com/office/drawing/2014/main" id="{3B5C464E-9B65-40EE-D951-6A1CF6AA09FC}"/>
                </a:ext>
              </a:extLst>
            </p:cNvPr>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34;p23">
              <a:extLst>
                <a:ext uri="{FF2B5EF4-FFF2-40B4-BE49-F238E27FC236}">
                  <a16:creationId xmlns:a16="http://schemas.microsoft.com/office/drawing/2014/main" id="{EB6E79CC-DF97-0DA1-D2F2-3AC1D32AF0AB}"/>
                </a:ext>
              </a:extLst>
            </p:cNvPr>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35;p23">
              <a:extLst>
                <a:ext uri="{FF2B5EF4-FFF2-40B4-BE49-F238E27FC236}">
                  <a16:creationId xmlns:a16="http://schemas.microsoft.com/office/drawing/2014/main" id="{599314AA-E3D2-4DA7-0743-679C8C19CE81}"/>
                </a:ext>
              </a:extLst>
            </p:cNvPr>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36;p23">
              <a:extLst>
                <a:ext uri="{FF2B5EF4-FFF2-40B4-BE49-F238E27FC236}">
                  <a16:creationId xmlns:a16="http://schemas.microsoft.com/office/drawing/2014/main" id="{30B89E60-DDD2-F8FE-AFC9-7729E61C7937}"/>
                </a:ext>
              </a:extLst>
            </p:cNvPr>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37;p23">
              <a:extLst>
                <a:ext uri="{FF2B5EF4-FFF2-40B4-BE49-F238E27FC236}">
                  <a16:creationId xmlns:a16="http://schemas.microsoft.com/office/drawing/2014/main" id="{DC918F1F-47E6-94F0-73F7-8E3DED29B078}"/>
                </a:ext>
              </a:extLst>
            </p:cNvPr>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38;p23">
              <a:extLst>
                <a:ext uri="{FF2B5EF4-FFF2-40B4-BE49-F238E27FC236}">
                  <a16:creationId xmlns:a16="http://schemas.microsoft.com/office/drawing/2014/main" id="{28802955-402E-8B4E-E5A5-12D9FE57169C}"/>
                </a:ext>
              </a:extLst>
            </p:cNvPr>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39;p23">
              <a:extLst>
                <a:ext uri="{FF2B5EF4-FFF2-40B4-BE49-F238E27FC236}">
                  <a16:creationId xmlns:a16="http://schemas.microsoft.com/office/drawing/2014/main" id="{233950CA-1219-3109-790A-483435F75C88}"/>
                </a:ext>
              </a:extLst>
            </p:cNvPr>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40;p23">
              <a:extLst>
                <a:ext uri="{FF2B5EF4-FFF2-40B4-BE49-F238E27FC236}">
                  <a16:creationId xmlns:a16="http://schemas.microsoft.com/office/drawing/2014/main" id="{DD07F8DC-7945-3C9A-E82F-341039D4243D}"/>
                </a:ext>
              </a:extLst>
            </p:cNvPr>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41;p23">
              <a:extLst>
                <a:ext uri="{FF2B5EF4-FFF2-40B4-BE49-F238E27FC236}">
                  <a16:creationId xmlns:a16="http://schemas.microsoft.com/office/drawing/2014/main" id="{61EA2565-5215-0597-C483-CAD955C5F9EC}"/>
                </a:ext>
              </a:extLst>
            </p:cNvPr>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42;p23">
              <a:extLst>
                <a:ext uri="{FF2B5EF4-FFF2-40B4-BE49-F238E27FC236}">
                  <a16:creationId xmlns:a16="http://schemas.microsoft.com/office/drawing/2014/main" id="{29999F29-8B17-BA1C-D504-0DCB12A579C6}"/>
                </a:ext>
              </a:extLst>
            </p:cNvPr>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43;p23">
              <a:extLst>
                <a:ext uri="{FF2B5EF4-FFF2-40B4-BE49-F238E27FC236}">
                  <a16:creationId xmlns:a16="http://schemas.microsoft.com/office/drawing/2014/main" id="{36FCCFEE-F57D-F2EF-62D0-34172CCB0144}"/>
                </a:ext>
              </a:extLst>
            </p:cNvPr>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44;p23">
              <a:extLst>
                <a:ext uri="{FF2B5EF4-FFF2-40B4-BE49-F238E27FC236}">
                  <a16:creationId xmlns:a16="http://schemas.microsoft.com/office/drawing/2014/main" id="{531897B4-0A52-1253-B685-11478D0AF0F3}"/>
                </a:ext>
              </a:extLst>
            </p:cNvPr>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45;p23">
              <a:extLst>
                <a:ext uri="{FF2B5EF4-FFF2-40B4-BE49-F238E27FC236}">
                  <a16:creationId xmlns:a16="http://schemas.microsoft.com/office/drawing/2014/main" id="{903B7947-EAC8-EE42-AC1F-7137D2827492}"/>
                </a:ext>
              </a:extLst>
            </p:cNvPr>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946;p23">
              <a:extLst>
                <a:ext uri="{FF2B5EF4-FFF2-40B4-BE49-F238E27FC236}">
                  <a16:creationId xmlns:a16="http://schemas.microsoft.com/office/drawing/2014/main" id="{2114F202-31A1-7E3E-3E79-F3E71C98C55A}"/>
                </a:ext>
              </a:extLst>
            </p:cNvPr>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947;p23">
              <a:extLst>
                <a:ext uri="{FF2B5EF4-FFF2-40B4-BE49-F238E27FC236}">
                  <a16:creationId xmlns:a16="http://schemas.microsoft.com/office/drawing/2014/main" id="{FDB5EC01-C2B1-8521-F80B-CF1200C8EFAE}"/>
                </a:ext>
              </a:extLst>
            </p:cNvPr>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948;p23">
              <a:extLst>
                <a:ext uri="{FF2B5EF4-FFF2-40B4-BE49-F238E27FC236}">
                  <a16:creationId xmlns:a16="http://schemas.microsoft.com/office/drawing/2014/main" id="{5D70B62A-CF97-CF69-E38B-15D14862D8E5}"/>
                </a:ext>
              </a:extLst>
            </p:cNvPr>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949;p23">
              <a:extLst>
                <a:ext uri="{FF2B5EF4-FFF2-40B4-BE49-F238E27FC236}">
                  <a16:creationId xmlns:a16="http://schemas.microsoft.com/office/drawing/2014/main" id="{D632E36C-5AF4-969E-72DE-14FDBAEE1909}"/>
                </a:ext>
              </a:extLst>
            </p:cNvPr>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950;p23">
              <a:extLst>
                <a:ext uri="{FF2B5EF4-FFF2-40B4-BE49-F238E27FC236}">
                  <a16:creationId xmlns:a16="http://schemas.microsoft.com/office/drawing/2014/main" id="{234B8FFC-3F32-0E2C-78DF-D7BDC180CC5C}"/>
                </a:ext>
              </a:extLst>
            </p:cNvPr>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951;p23">
              <a:extLst>
                <a:ext uri="{FF2B5EF4-FFF2-40B4-BE49-F238E27FC236}">
                  <a16:creationId xmlns:a16="http://schemas.microsoft.com/office/drawing/2014/main" id="{CFDF5B7D-0C7C-57CD-EF32-398E6B55574B}"/>
                </a:ext>
              </a:extLst>
            </p:cNvPr>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52;p23">
              <a:extLst>
                <a:ext uri="{FF2B5EF4-FFF2-40B4-BE49-F238E27FC236}">
                  <a16:creationId xmlns:a16="http://schemas.microsoft.com/office/drawing/2014/main" id="{3772A511-F81F-F639-4187-F7D2F2A7F254}"/>
                </a:ext>
              </a:extLst>
            </p:cNvPr>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53;p23">
              <a:extLst>
                <a:ext uri="{FF2B5EF4-FFF2-40B4-BE49-F238E27FC236}">
                  <a16:creationId xmlns:a16="http://schemas.microsoft.com/office/drawing/2014/main" id="{E68D80F0-EFFB-C325-D6C9-760194D74E21}"/>
                </a:ext>
              </a:extLst>
            </p:cNvPr>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54;p23">
              <a:extLst>
                <a:ext uri="{FF2B5EF4-FFF2-40B4-BE49-F238E27FC236}">
                  <a16:creationId xmlns:a16="http://schemas.microsoft.com/office/drawing/2014/main" id="{EF827FE1-CA6A-A8B0-1A37-B271D02B025D}"/>
                </a:ext>
              </a:extLst>
            </p:cNvPr>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55;p23">
              <a:extLst>
                <a:ext uri="{FF2B5EF4-FFF2-40B4-BE49-F238E27FC236}">
                  <a16:creationId xmlns:a16="http://schemas.microsoft.com/office/drawing/2014/main" id="{00E47BB8-2DA6-07C0-35EE-743ED4A9F86C}"/>
                </a:ext>
              </a:extLst>
            </p:cNvPr>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56;p23">
              <a:extLst>
                <a:ext uri="{FF2B5EF4-FFF2-40B4-BE49-F238E27FC236}">
                  <a16:creationId xmlns:a16="http://schemas.microsoft.com/office/drawing/2014/main" id="{759E90C4-BE12-98FB-12F9-3E4C8F2CCAA2}"/>
                </a:ext>
              </a:extLst>
            </p:cNvPr>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7;p23">
              <a:extLst>
                <a:ext uri="{FF2B5EF4-FFF2-40B4-BE49-F238E27FC236}">
                  <a16:creationId xmlns:a16="http://schemas.microsoft.com/office/drawing/2014/main" id="{D0C6F4BA-F2AD-5DE9-6AF2-13AB04143980}"/>
                </a:ext>
              </a:extLst>
            </p:cNvPr>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58;p23">
              <a:extLst>
                <a:ext uri="{FF2B5EF4-FFF2-40B4-BE49-F238E27FC236}">
                  <a16:creationId xmlns:a16="http://schemas.microsoft.com/office/drawing/2014/main" id="{DC860803-8A53-73DD-A3C8-DB38F5F8081E}"/>
                </a:ext>
              </a:extLst>
            </p:cNvPr>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59;p23">
              <a:extLst>
                <a:ext uri="{FF2B5EF4-FFF2-40B4-BE49-F238E27FC236}">
                  <a16:creationId xmlns:a16="http://schemas.microsoft.com/office/drawing/2014/main" id="{C4E3FE4C-203D-C2B8-23CE-FE5DA8FC0A6F}"/>
                </a:ext>
              </a:extLst>
            </p:cNvPr>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60;p23">
              <a:extLst>
                <a:ext uri="{FF2B5EF4-FFF2-40B4-BE49-F238E27FC236}">
                  <a16:creationId xmlns:a16="http://schemas.microsoft.com/office/drawing/2014/main" id="{3518ECFE-9122-4D55-CEA8-C928D4B2324B}"/>
                </a:ext>
              </a:extLst>
            </p:cNvPr>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61;p23">
              <a:extLst>
                <a:ext uri="{FF2B5EF4-FFF2-40B4-BE49-F238E27FC236}">
                  <a16:creationId xmlns:a16="http://schemas.microsoft.com/office/drawing/2014/main" id="{85F5C93C-F13B-66D7-A986-0708DB4B06B0}"/>
                </a:ext>
              </a:extLst>
            </p:cNvPr>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62;p23">
              <a:extLst>
                <a:ext uri="{FF2B5EF4-FFF2-40B4-BE49-F238E27FC236}">
                  <a16:creationId xmlns:a16="http://schemas.microsoft.com/office/drawing/2014/main" id="{373DFD25-AA46-0BC4-FB6F-2E7F57EA0621}"/>
                </a:ext>
              </a:extLst>
            </p:cNvPr>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63;p23">
              <a:extLst>
                <a:ext uri="{FF2B5EF4-FFF2-40B4-BE49-F238E27FC236}">
                  <a16:creationId xmlns:a16="http://schemas.microsoft.com/office/drawing/2014/main" id="{F4B862D1-5C1E-A31C-22BB-5574089A4A73}"/>
                </a:ext>
              </a:extLst>
            </p:cNvPr>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64;p23">
              <a:extLst>
                <a:ext uri="{FF2B5EF4-FFF2-40B4-BE49-F238E27FC236}">
                  <a16:creationId xmlns:a16="http://schemas.microsoft.com/office/drawing/2014/main" id="{C0D17A69-3A59-8F19-AF22-0A21A65E4F94}"/>
                </a:ext>
              </a:extLst>
            </p:cNvPr>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65;p23">
              <a:extLst>
                <a:ext uri="{FF2B5EF4-FFF2-40B4-BE49-F238E27FC236}">
                  <a16:creationId xmlns:a16="http://schemas.microsoft.com/office/drawing/2014/main" id="{8CBFF98D-4E7A-C992-6767-BC8F064F49E7}"/>
                </a:ext>
              </a:extLst>
            </p:cNvPr>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66;p23">
              <a:extLst>
                <a:ext uri="{FF2B5EF4-FFF2-40B4-BE49-F238E27FC236}">
                  <a16:creationId xmlns:a16="http://schemas.microsoft.com/office/drawing/2014/main" id="{FE2B3B5E-3A5A-DB6C-F8BD-A9122D17A0F1}"/>
                </a:ext>
              </a:extLst>
            </p:cNvPr>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67;p23">
              <a:extLst>
                <a:ext uri="{FF2B5EF4-FFF2-40B4-BE49-F238E27FC236}">
                  <a16:creationId xmlns:a16="http://schemas.microsoft.com/office/drawing/2014/main" id="{3A682605-B820-36C9-7C43-7EBF58D428EC}"/>
                </a:ext>
              </a:extLst>
            </p:cNvPr>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68;p23">
              <a:extLst>
                <a:ext uri="{FF2B5EF4-FFF2-40B4-BE49-F238E27FC236}">
                  <a16:creationId xmlns:a16="http://schemas.microsoft.com/office/drawing/2014/main" id="{E7BFCE55-718B-ADC3-7147-923AFD3B79CA}"/>
                </a:ext>
              </a:extLst>
            </p:cNvPr>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69;p23">
              <a:extLst>
                <a:ext uri="{FF2B5EF4-FFF2-40B4-BE49-F238E27FC236}">
                  <a16:creationId xmlns:a16="http://schemas.microsoft.com/office/drawing/2014/main" id="{A59A0F7A-A622-36ED-0ACE-E23ED41FC500}"/>
                </a:ext>
              </a:extLst>
            </p:cNvPr>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70;p23">
              <a:extLst>
                <a:ext uri="{FF2B5EF4-FFF2-40B4-BE49-F238E27FC236}">
                  <a16:creationId xmlns:a16="http://schemas.microsoft.com/office/drawing/2014/main" id="{8F136B0E-372A-A800-E26D-F7723E3D1490}"/>
                </a:ext>
              </a:extLst>
            </p:cNvPr>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71;p23">
              <a:extLst>
                <a:ext uri="{FF2B5EF4-FFF2-40B4-BE49-F238E27FC236}">
                  <a16:creationId xmlns:a16="http://schemas.microsoft.com/office/drawing/2014/main" id="{B8019030-B06E-F276-A38D-9B2476786186}"/>
                </a:ext>
              </a:extLst>
            </p:cNvPr>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72;p23">
              <a:extLst>
                <a:ext uri="{FF2B5EF4-FFF2-40B4-BE49-F238E27FC236}">
                  <a16:creationId xmlns:a16="http://schemas.microsoft.com/office/drawing/2014/main" id="{EB935796-ED07-A848-F886-79818198B1F7}"/>
                </a:ext>
              </a:extLst>
            </p:cNvPr>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73;p23">
              <a:extLst>
                <a:ext uri="{FF2B5EF4-FFF2-40B4-BE49-F238E27FC236}">
                  <a16:creationId xmlns:a16="http://schemas.microsoft.com/office/drawing/2014/main" id="{2990D8E0-3DC7-5B68-0752-3DE05D7BADD7}"/>
                </a:ext>
              </a:extLst>
            </p:cNvPr>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74;p23">
              <a:extLst>
                <a:ext uri="{FF2B5EF4-FFF2-40B4-BE49-F238E27FC236}">
                  <a16:creationId xmlns:a16="http://schemas.microsoft.com/office/drawing/2014/main" id="{A6E7E080-29DF-8906-62E9-A9B664F5E3C6}"/>
                </a:ext>
              </a:extLst>
            </p:cNvPr>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75;p23">
              <a:extLst>
                <a:ext uri="{FF2B5EF4-FFF2-40B4-BE49-F238E27FC236}">
                  <a16:creationId xmlns:a16="http://schemas.microsoft.com/office/drawing/2014/main" id="{0A39A938-B270-BA73-C110-F58F605108A5}"/>
                </a:ext>
              </a:extLst>
            </p:cNvPr>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76;p23">
              <a:extLst>
                <a:ext uri="{FF2B5EF4-FFF2-40B4-BE49-F238E27FC236}">
                  <a16:creationId xmlns:a16="http://schemas.microsoft.com/office/drawing/2014/main" id="{3B94715E-F49D-2E0F-E4C4-6094923B41F0}"/>
                </a:ext>
              </a:extLst>
            </p:cNvPr>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77;p23">
              <a:extLst>
                <a:ext uri="{FF2B5EF4-FFF2-40B4-BE49-F238E27FC236}">
                  <a16:creationId xmlns:a16="http://schemas.microsoft.com/office/drawing/2014/main" id="{3980BDFD-D250-97E9-9CFA-43819A9331B1}"/>
                </a:ext>
              </a:extLst>
            </p:cNvPr>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78;p23">
              <a:extLst>
                <a:ext uri="{FF2B5EF4-FFF2-40B4-BE49-F238E27FC236}">
                  <a16:creationId xmlns:a16="http://schemas.microsoft.com/office/drawing/2014/main" id="{085A35E4-C44E-04F3-00BC-F0DD7529FDA8}"/>
                </a:ext>
              </a:extLst>
            </p:cNvPr>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79;p23">
              <a:extLst>
                <a:ext uri="{FF2B5EF4-FFF2-40B4-BE49-F238E27FC236}">
                  <a16:creationId xmlns:a16="http://schemas.microsoft.com/office/drawing/2014/main" id="{FB8A0ED4-9B3F-0358-E405-663BE206D413}"/>
                </a:ext>
              </a:extLst>
            </p:cNvPr>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80;p23">
              <a:extLst>
                <a:ext uri="{FF2B5EF4-FFF2-40B4-BE49-F238E27FC236}">
                  <a16:creationId xmlns:a16="http://schemas.microsoft.com/office/drawing/2014/main" id="{6C37F325-0E90-6536-BC01-4689CEB7C212}"/>
                </a:ext>
              </a:extLst>
            </p:cNvPr>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81;p23">
              <a:extLst>
                <a:ext uri="{FF2B5EF4-FFF2-40B4-BE49-F238E27FC236}">
                  <a16:creationId xmlns:a16="http://schemas.microsoft.com/office/drawing/2014/main" id="{1DF20E98-9D6B-DBBC-88A1-94AB0FDF349E}"/>
                </a:ext>
              </a:extLst>
            </p:cNvPr>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82;p23">
              <a:extLst>
                <a:ext uri="{FF2B5EF4-FFF2-40B4-BE49-F238E27FC236}">
                  <a16:creationId xmlns:a16="http://schemas.microsoft.com/office/drawing/2014/main" id="{4D1B91F6-D645-6FC4-8FDA-AF7914292567}"/>
                </a:ext>
              </a:extLst>
            </p:cNvPr>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83;p23">
              <a:extLst>
                <a:ext uri="{FF2B5EF4-FFF2-40B4-BE49-F238E27FC236}">
                  <a16:creationId xmlns:a16="http://schemas.microsoft.com/office/drawing/2014/main" id="{D2EC85F1-CD01-421B-F359-1759E5C27319}"/>
                </a:ext>
              </a:extLst>
            </p:cNvPr>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84;p23">
              <a:extLst>
                <a:ext uri="{FF2B5EF4-FFF2-40B4-BE49-F238E27FC236}">
                  <a16:creationId xmlns:a16="http://schemas.microsoft.com/office/drawing/2014/main" id="{680B65E8-9F46-32EC-7AEB-ADA324F6E39F}"/>
                </a:ext>
              </a:extLst>
            </p:cNvPr>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85;p23">
              <a:extLst>
                <a:ext uri="{FF2B5EF4-FFF2-40B4-BE49-F238E27FC236}">
                  <a16:creationId xmlns:a16="http://schemas.microsoft.com/office/drawing/2014/main" id="{981A6074-3919-7D83-84FE-97B2A3ABC984}"/>
                </a:ext>
              </a:extLst>
            </p:cNvPr>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86;p23">
              <a:extLst>
                <a:ext uri="{FF2B5EF4-FFF2-40B4-BE49-F238E27FC236}">
                  <a16:creationId xmlns:a16="http://schemas.microsoft.com/office/drawing/2014/main" id="{0AC19EEE-3D2E-4B1C-0521-0F2FD7FBDB52}"/>
                </a:ext>
              </a:extLst>
            </p:cNvPr>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87;p23">
              <a:extLst>
                <a:ext uri="{FF2B5EF4-FFF2-40B4-BE49-F238E27FC236}">
                  <a16:creationId xmlns:a16="http://schemas.microsoft.com/office/drawing/2014/main" id="{384DDAFC-DC13-A7B3-B6C7-DD6801839C3A}"/>
                </a:ext>
              </a:extLst>
            </p:cNvPr>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88;p23">
              <a:extLst>
                <a:ext uri="{FF2B5EF4-FFF2-40B4-BE49-F238E27FC236}">
                  <a16:creationId xmlns:a16="http://schemas.microsoft.com/office/drawing/2014/main" id="{E6DC2006-CA5F-A7A4-1B85-B02797329F78}"/>
                </a:ext>
              </a:extLst>
            </p:cNvPr>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89;p23">
              <a:extLst>
                <a:ext uri="{FF2B5EF4-FFF2-40B4-BE49-F238E27FC236}">
                  <a16:creationId xmlns:a16="http://schemas.microsoft.com/office/drawing/2014/main" id="{6E33CC85-E739-2DF7-1C11-00B10C77870E}"/>
                </a:ext>
              </a:extLst>
            </p:cNvPr>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90;p23">
              <a:extLst>
                <a:ext uri="{FF2B5EF4-FFF2-40B4-BE49-F238E27FC236}">
                  <a16:creationId xmlns:a16="http://schemas.microsoft.com/office/drawing/2014/main" id="{33B79387-28C9-3FB8-B81E-7087CACD0217}"/>
                </a:ext>
              </a:extLst>
            </p:cNvPr>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91;p23">
              <a:extLst>
                <a:ext uri="{FF2B5EF4-FFF2-40B4-BE49-F238E27FC236}">
                  <a16:creationId xmlns:a16="http://schemas.microsoft.com/office/drawing/2014/main" id="{573395E6-4FD3-DC35-9394-D0D893490872}"/>
                </a:ext>
              </a:extLst>
            </p:cNvPr>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92;p23">
              <a:extLst>
                <a:ext uri="{FF2B5EF4-FFF2-40B4-BE49-F238E27FC236}">
                  <a16:creationId xmlns:a16="http://schemas.microsoft.com/office/drawing/2014/main" id="{2CD9D4C1-882C-1F58-D40C-E94267FC912E}"/>
                </a:ext>
              </a:extLst>
            </p:cNvPr>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93;p23">
              <a:extLst>
                <a:ext uri="{FF2B5EF4-FFF2-40B4-BE49-F238E27FC236}">
                  <a16:creationId xmlns:a16="http://schemas.microsoft.com/office/drawing/2014/main" id="{4DE1E325-9163-30D6-F68D-961490892EFD}"/>
                </a:ext>
              </a:extLst>
            </p:cNvPr>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94;p23">
              <a:extLst>
                <a:ext uri="{FF2B5EF4-FFF2-40B4-BE49-F238E27FC236}">
                  <a16:creationId xmlns:a16="http://schemas.microsoft.com/office/drawing/2014/main" id="{8A10347C-E978-45DB-8143-6DA3CA826E46}"/>
                </a:ext>
              </a:extLst>
            </p:cNvPr>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95;p23">
              <a:extLst>
                <a:ext uri="{FF2B5EF4-FFF2-40B4-BE49-F238E27FC236}">
                  <a16:creationId xmlns:a16="http://schemas.microsoft.com/office/drawing/2014/main" id="{F8E4BFF1-A718-9875-28ED-1DD1A07A1903}"/>
                </a:ext>
              </a:extLst>
            </p:cNvPr>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96;p23">
              <a:extLst>
                <a:ext uri="{FF2B5EF4-FFF2-40B4-BE49-F238E27FC236}">
                  <a16:creationId xmlns:a16="http://schemas.microsoft.com/office/drawing/2014/main" id="{AC1BCEB9-7C6A-E4F6-C629-5491A8E39B36}"/>
                </a:ext>
              </a:extLst>
            </p:cNvPr>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97;p23">
              <a:extLst>
                <a:ext uri="{FF2B5EF4-FFF2-40B4-BE49-F238E27FC236}">
                  <a16:creationId xmlns:a16="http://schemas.microsoft.com/office/drawing/2014/main" id="{AE1DC6B3-3CAC-B251-4B41-56D8FB07F525}"/>
                </a:ext>
              </a:extLst>
            </p:cNvPr>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98;p23">
              <a:extLst>
                <a:ext uri="{FF2B5EF4-FFF2-40B4-BE49-F238E27FC236}">
                  <a16:creationId xmlns:a16="http://schemas.microsoft.com/office/drawing/2014/main" id="{E388C305-081B-1E8E-3320-75472F9FE47D}"/>
                </a:ext>
              </a:extLst>
            </p:cNvPr>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99;p23">
              <a:extLst>
                <a:ext uri="{FF2B5EF4-FFF2-40B4-BE49-F238E27FC236}">
                  <a16:creationId xmlns:a16="http://schemas.microsoft.com/office/drawing/2014/main" id="{63041673-A122-16D1-569C-133A6E28BAF3}"/>
                </a:ext>
              </a:extLst>
            </p:cNvPr>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00;p23">
              <a:extLst>
                <a:ext uri="{FF2B5EF4-FFF2-40B4-BE49-F238E27FC236}">
                  <a16:creationId xmlns:a16="http://schemas.microsoft.com/office/drawing/2014/main" id="{9996BC1F-4A68-1D36-DC69-BFA630889899}"/>
                </a:ext>
              </a:extLst>
            </p:cNvPr>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01;p23">
              <a:extLst>
                <a:ext uri="{FF2B5EF4-FFF2-40B4-BE49-F238E27FC236}">
                  <a16:creationId xmlns:a16="http://schemas.microsoft.com/office/drawing/2014/main" id="{C6978FFB-1F33-7A3B-097C-1F31EFECC566}"/>
                </a:ext>
              </a:extLst>
            </p:cNvPr>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02;p23">
              <a:extLst>
                <a:ext uri="{FF2B5EF4-FFF2-40B4-BE49-F238E27FC236}">
                  <a16:creationId xmlns:a16="http://schemas.microsoft.com/office/drawing/2014/main" id="{81DB94F0-9F06-D542-98D1-E3199E8E97EF}"/>
                </a:ext>
              </a:extLst>
            </p:cNvPr>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03;p23">
              <a:extLst>
                <a:ext uri="{FF2B5EF4-FFF2-40B4-BE49-F238E27FC236}">
                  <a16:creationId xmlns:a16="http://schemas.microsoft.com/office/drawing/2014/main" id="{BF414EEA-3CF0-D61E-6CEC-3470892AC709}"/>
                </a:ext>
              </a:extLst>
            </p:cNvPr>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04;p23">
              <a:extLst>
                <a:ext uri="{FF2B5EF4-FFF2-40B4-BE49-F238E27FC236}">
                  <a16:creationId xmlns:a16="http://schemas.microsoft.com/office/drawing/2014/main" id="{AD099BEE-4916-88BA-8B25-48A2E757B7E4}"/>
                </a:ext>
              </a:extLst>
            </p:cNvPr>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05;p23">
              <a:extLst>
                <a:ext uri="{FF2B5EF4-FFF2-40B4-BE49-F238E27FC236}">
                  <a16:creationId xmlns:a16="http://schemas.microsoft.com/office/drawing/2014/main" id="{FB5B1166-1E81-823E-C8BD-D2F058D2EE02}"/>
                </a:ext>
              </a:extLst>
            </p:cNvPr>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06;p23">
              <a:extLst>
                <a:ext uri="{FF2B5EF4-FFF2-40B4-BE49-F238E27FC236}">
                  <a16:creationId xmlns:a16="http://schemas.microsoft.com/office/drawing/2014/main" id="{9DD4BE83-A554-F8E7-809B-F2F0706DC137}"/>
                </a:ext>
              </a:extLst>
            </p:cNvPr>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07;p23">
              <a:extLst>
                <a:ext uri="{FF2B5EF4-FFF2-40B4-BE49-F238E27FC236}">
                  <a16:creationId xmlns:a16="http://schemas.microsoft.com/office/drawing/2014/main" id="{FCB89FA9-1C03-1F5A-0D77-1BDA5B6DB1C2}"/>
                </a:ext>
              </a:extLst>
            </p:cNvPr>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08;p23">
              <a:extLst>
                <a:ext uri="{FF2B5EF4-FFF2-40B4-BE49-F238E27FC236}">
                  <a16:creationId xmlns:a16="http://schemas.microsoft.com/office/drawing/2014/main" id="{189F7C78-D997-0374-7529-556604BDD4E3}"/>
                </a:ext>
              </a:extLst>
            </p:cNvPr>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09;p23">
              <a:extLst>
                <a:ext uri="{FF2B5EF4-FFF2-40B4-BE49-F238E27FC236}">
                  <a16:creationId xmlns:a16="http://schemas.microsoft.com/office/drawing/2014/main" id="{D5145F64-470D-C61A-9338-EA2CAE9E0E9B}"/>
                </a:ext>
              </a:extLst>
            </p:cNvPr>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10;p23">
              <a:extLst>
                <a:ext uri="{FF2B5EF4-FFF2-40B4-BE49-F238E27FC236}">
                  <a16:creationId xmlns:a16="http://schemas.microsoft.com/office/drawing/2014/main" id="{20F67E01-2917-21E6-D3B8-C1F01951B785}"/>
                </a:ext>
              </a:extLst>
            </p:cNvPr>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11;p23">
              <a:extLst>
                <a:ext uri="{FF2B5EF4-FFF2-40B4-BE49-F238E27FC236}">
                  <a16:creationId xmlns:a16="http://schemas.microsoft.com/office/drawing/2014/main" id="{FB3B7251-1C3C-5255-C5F9-7146CADE343A}"/>
                </a:ext>
              </a:extLst>
            </p:cNvPr>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12;p23">
              <a:extLst>
                <a:ext uri="{FF2B5EF4-FFF2-40B4-BE49-F238E27FC236}">
                  <a16:creationId xmlns:a16="http://schemas.microsoft.com/office/drawing/2014/main" id="{62ADC035-1CA1-6FE5-141D-D263E8148319}"/>
                </a:ext>
              </a:extLst>
            </p:cNvPr>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13;p23">
              <a:extLst>
                <a:ext uri="{FF2B5EF4-FFF2-40B4-BE49-F238E27FC236}">
                  <a16:creationId xmlns:a16="http://schemas.microsoft.com/office/drawing/2014/main" id="{6679DEF8-5965-1C8B-B0DD-137DB2A50C3E}"/>
                </a:ext>
              </a:extLst>
            </p:cNvPr>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14;p23">
              <a:extLst>
                <a:ext uri="{FF2B5EF4-FFF2-40B4-BE49-F238E27FC236}">
                  <a16:creationId xmlns:a16="http://schemas.microsoft.com/office/drawing/2014/main" id="{A85D89AD-03F4-3FF3-5ACE-2DF056A70440}"/>
                </a:ext>
              </a:extLst>
            </p:cNvPr>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15;p23">
              <a:extLst>
                <a:ext uri="{FF2B5EF4-FFF2-40B4-BE49-F238E27FC236}">
                  <a16:creationId xmlns:a16="http://schemas.microsoft.com/office/drawing/2014/main" id="{DA537A7C-8701-2D08-8444-70F43509E160}"/>
                </a:ext>
              </a:extLst>
            </p:cNvPr>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16;p23">
              <a:extLst>
                <a:ext uri="{FF2B5EF4-FFF2-40B4-BE49-F238E27FC236}">
                  <a16:creationId xmlns:a16="http://schemas.microsoft.com/office/drawing/2014/main" id="{63F4C891-5027-994B-4DAF-263ADF7431CA}"/>
                </a:ext>
              </a:extLst>
            </p:cNvPr>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17;p23">
              <a:extLst>
                <a:ext uri="{FF2B5EF4-FFF2-40B4-BE49-F238E27FC236}">
                  <a16:creationId xmlns:a16="http://schemas.microsoft.com/office/drawing/2014/main" id="{995E1F81-C114-1E7F-3D20-F339B67A331B}"/>
                </a:ext>
              </a:extLst>
            </p:cNvPr>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18;p23">
              <a:extLst>
                <a:ext uri="{FF2B5EF4-FFF2-40B4-BE49-F238E27FC236}">
                  <a16:creationId xmlns:a16="http://schemas.microsoft.com/office/drawing/2014/main" id="{A29D8667-F567-74B9-DB99-57EB34A59279}"/>
                </a:ext>
              </a:extLst>
            </p:cNvPr>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19;p23">
              <a:extLst>
                <a:ext uri="{FF2B5EF4-FFF2-40B4-BE49-F238E27FC236}">
                  <a16:creationId xmlns:a16="http://schemas.microsoft.com/office/drawing/2014/main" id="{40E3C21A-95C1-8DF0-53D2-D54B2A75439A}"/>
                </a:ext>
              </a:extLst>
            </p:cNvPr>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20;p23">
              <a:extLst>
                <a:ext uri="{FF2B5EF4-FFF2-40B4-BE49-F238E27FC236}">
                  <a16:creationId xmlns:a16="http://schemas.microsoft.com/office/drawing/2014/main" id="{9A0F7511-AFCA-CDD3-81D6-429225D6A718}"/>
                </a:ext>
              </a:extLst>
            </p:cNvPr>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21;p23">
              <a:extLst>
                <a:ext uri="{FF2B5EF4-FFF2-40B4-BE49-F238E27FC236}">
                  <a16:creationId xmlns:a16="http://schemas.microsoft.com/office/drawing/2014/main" id="{35F34134-8413-8752-19C1-6785365F7A66}"/>
                </a:ext>
              </a:extLst>
            </p:cNvPr>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22;p23">
              <a:extLst>
                <a:ext uri="{FF2B5EF4-FFF2-40B4-BE49-F238E27FC236}">
                  <a16:creationId xmlns:a16="http://schemas.microsoft.com/office/drawing/2014/main" id="{1E1CCAFB-7D4D-378C-2D86-CC4EA38FE7FD}"/>
                </a:ext>
              </a:extLst>
            </p:cNvPr>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23;p23">
              <a:extLst>
                <a:ext uri="{FF2B5EF4-FFF2-40B4-BE49-F238E27FC236}">
                  <a16:creationId xmlns:a16="http://schemas.microsoft.com/office/drawing/2014/main" id="{AE60B4F5-FB41-13F7-0C87-5DB34C486E92}"/>
                </a:ext>
              </a:extLst>
            </p:cNvPr>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24;p23">
              <a:extLst>
                <a:ext uri="{FF2B5EF4-FFF2-40B4-BE49-F238E27FC236}">
                  <a16:creationId xmlns:a16="http://schemas.microsoft.com/office/drawing/2014/main" id="{C72D1064-30C5-747E-4DE2-33AF324F70DD}"/>
                </a:ext>
              </a:extLst>
            </p:cNvPr>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25;p23">
              <a:extLst>
                <a:ext uri="{FF2B5EF4-FFF2-40B4-BE49-F238E27FC236}">
                  <a16:creationId xmlns:a16="http://schemas.microsoft.com/office/drawing/2014/main" id="{5850B825-2A78-20E3-0B58-FB11DABFFAC5}"/>
                </a:ext>
              </a:extLst>
            </p:cNvPr>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26;p23">
              <a:extLst>
                <a:ext uri="{FF2B5EF4-FFF2-40B4-BE49-F238E27FC236}">
                  <a16:creationId xmlns:a16="http://schemas.microsoft.com/office/drawing/2014/main" id="{371EC66C-AFF1-A37D-D983-6D56DCEC3E12}"/>
                </a:ext>
              </a:extLst>
            </p:cNvPr>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27;p23">
              <a:extLst>
                <a:ext uri="{FF2B5EF4-FFF2-40B4-BE49-F238E27FC236}">
                  <a16:creationId xmlns:a16="http://schemas.microsoft.com/office/drawing/2014/main" id="{9CA0FA7B-95A5-B3FC-2E27-D43BFB93A869}"/>
                </a:ext>
              </a:extLst>
            </p:cNvPr>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28;p23">
              <a:extLst>
                <a:ext uri="{FF2B5EF4-FFF2-40B4-BE49-F238E27FC236}">
                  <a16:creationId xmlns:a16="http://schemas.microsoft.com/office/drawing/2014/main" id="{57237A6B-FC61-4326-D1DF-E97DDFB74BD3}"/>
                </a:ext>
              </a:extLst>
            </p:cNvPr>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29;p23">
              <a:extLst>
                <a:ext uri="{FF2B5EF4-FFF2-40B4-BE49-F238E27FC236}">
                  <a16:creationId xmlns:a16="http://schemas.microsoft.com/office/drawing/2014/main" id="{628F4885-2B79-BAB5-ADA5-9C214816D49E}"/>
                </a:ext>
              </a:extLst>
            </p:cNvPr>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30;p23">
              <a:extLst>
                <a:ext uri="{FF2B5EF4-FFF2-40B4-BE49-F238E27FC236}">
                  <a16:creationId xmlns:a16="http://schemas.microsoft.com/office/drawing/2014/main" id="{A8CC3D00-6980-C405-538A-9E307B6FBAAE}"/>
                </a:ext>
              </a:extLst>
            </p:cNvPr>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31;p23">
              <a:extLst>
                <a:ext uri="{FF2B5EF4-FFF2-40B4-BE49-F238E27FC236}">
                  <a16:creationId xmlns:a16="http://schemas.microsoft.com/office/drawing/2014/main" id="{CB360E85-A343-0885-614F-57AF0B7615FA}"/>
                </a:ext>
              </a:extLst>
            </p:cNvPr>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32;p23">
              <a:extLst>
                <a:ext uri="{FF2B5EF4-FFF2-40B4-BE49-F238E27FC236}">
                  <a16:creationId xmlns:a16="http://schemas.microsoft.com/office/drawing/2014/main" id="{3508C86D-360F-56B2-22FE-B32830A0402F}"/>
                </a:ext>
              </a:extLst>
            </p:cNvPr>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33;p23">
              <a:extLst>
                <a:ext uri="{FF2B5EF4-FFF2-40B4-BE49-F238E27FC236}">
                  <a16:creationId xmlns:a16="http://schemas.microsoft.com/office/drawing/2014/main" id="{91E69484-5181-564D-969A-6D595AFFA84E}"/>
                </a:ext>
              </a:extLst>
            </p:cNvPr>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34;p23">
              <a:extLst>
                <a:ext uri="{FF2B5EF4-FFF2-40B4-BE49-F238E27FC236}">
                  <a16:creationId xmlns:a16="http://schemas.microsoft.com/office/drawing/2014/main" id="{FD1B271E-7CD4-E9AE-3171-70FD32C39327}"/>
                </a:ext>
              </a:extLst>
            </p:cNvPr>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35;p23">
              <a:extLst>
                <a:ext uri="{FF2B5EF4-FFF2-40B4-BE49-F238E27FC236}">
                  <a16:creationId xmlns:a16="http://schemas.microsoft.com/office/drawing/2014/main" id="{EABABD4A-F138-43A6-E770-836CCA544383}"/>
                </a:ext>
              </a:extLst>
            </p:cNvPr>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36;p23">
              <a:extLst>
                <a:ext uri="{FF2B5EF4-FFF2-40B4-BE49-F238E27FC236}">
                  <a16:creationId xmlns:a16="http://schemas.microsoft.com/office/drawing/2014/main" id="{C3C96E9D-2059-CCFA-FDBE-BE729ABD2045}"/>
                </a:ext>
              </a:extLst>
            </p:cNvPr>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37;p23">
              <a:extLst>
                <a:ext uri="{FF2B5EF4-FFF2-40B4-BE49-F238E27FC236}">
                  <a16:creationId xmlns:a16="http://schemas.microsoft.com/office/drawing/2014/main" id="{2DD2C712-442D-767E-D8F3-F1DBF89C56A5}"/>
                </a:ext>
              </a:extLst>
            </p:cNvPr>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38;p23">
              <a:extLst>
                <a:ext uri="{FF2B5EF4-FFF2-40B4-BE49-F238E27FC236}">
                  <a16:creationId xmlns:a16="http://schemas.microsoft.com/office/drawing/2014/main" id="{3E781935-5933-0CE0-B382-4D6E59201E74}"/>
                </a:ext>
              </a:extLst>
            </p:cNvPr>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39;p23">
              <a:extLst>
                <a:ext uri="{FF2B5EF4-FFF2-40B4-BE49-F238E27FC236}">
                  <a16:creationId xmlns:a16="http://schemas.microsoft.com/office/drawing/2014/main" id="{129C6A54-B2A1-29D7-248F-A96AF41FF43C}"/>
                </a:ext>
              </a:extLst>
            </p:cNvPr>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40;p23">
              <a:extLst>
                <a:ext uri="{FF2B5EF4-FFF2-40B4-BE49-F238E27FC236}">
                  <a16:creationId xmlns:a16="http://schemas.microsoft.com/office/drawing/2014/main" id="{27442204-3C5C-7C1D-FDBC-4C2A8DD62ADF}"/>
                </a:ext>
              </a:extLst>
            </p:cNvPr>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41;p23">
              <a:extLst>
                <a:ext uri="{FF2B5EF4-FFF2-40B4-BE49-F238E27FC236}">
                  <a16:creationId xmlns:a16="http://schemas.microsoft.com/office/drawing/2014/main" id="{DC45F650-D6CD-0849-C1C1-B6AB7AE0C606}"/>
                </a:ext>
              </a:extLst>
            </p:cNvPr>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42;p23">
              <a:extLst>
                <a:ext uri="{FF2B5EF4-FFF2-40B4-BE49-F238E27FC236}">
                  <a16:creationId xmlns:a16="http://schemas.microsoft.com/office/drawing/2014/main" id="{4DE060F0-2562-4C50-E523-2AF44A02FD14}"/>
                </a:ext>
              </a:extLst>
            </p:cNvPr>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43;p23">
              <a:extLst>
                <a:ext uri="{FF2B5EF4-FFF2-40B4-BE49-F238E27FC236}">
                  <a16:creationId xmlns:a16="http://schemas.microsoft.com/office/drawing/2014/main" id="{85C8396A-E690-B6A4-562E-4B9EF6C42C67}"/>
                </a:ext>
              </a:extLst>
            </p:cNvPr>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44;p23">
              <a:extLst>
                <a:ext uri="{FF2B5EF4-FFF2-40B4-BE49-F238E27FC236}">
                  <a16:creationId xmlns:a16="http://schemas.microsoft.com/office/drawing/2014/main" id="{FF1AC43C-64C8-121F-DBDD-61F8EF15C168}"/>
                </a:ext>
              </a:extLst>
            </p:cNvPr>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45;p23">
              <a:extLst>
                <a:ext uri="{FF2B5EF4-FFF2-40B4-BE49-F238E27FC236}">
                  <a16:creationId xmlns:a16="http://schemas.microsoft.com/office/drawing/2014/main" id="{A2383473-0F72-0CC4-CD45-9DBF8F28EC82}"/>
                </a:ext>
              </a:extLst>
            </p:cNvPr>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046;p23">
              <a:extLst>
                <a:ext uri="{FF2B5EF4-FFF2-40B4-BE49-F238E27FC236}">
                  <a16:creationId xmlns:a16="http://schemas.microsoft.com/office/drawing/2014/main" id="{634051E5-3270-52B3-ABB4-28D681A2936A}"/>
                </a:ext>
              </a:extLst>
            </p:cNvPr>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047;p23">
              <a:extLst>
                <a:ext uri="{FF2B5EF4-FFF2-40B4-BE49-F238E27FC236}">
                  <a16:creationId xmlns:a16="http://schemas.microsoft.com/office/drawing/2014/main" id="{24C3B8A2-665D-12A7-E54D-B0F5935C32B7}"/>
                </a:ext>
              </a:extLst>
            </p:cNvPr>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048;p23">
              <a:extLst>
                <a:ext uri="{FF2B5EF4-FFF2-40B4-BE49-F238E27FC236}">
                  <a16:creationId xmlns:a16="http://schemas.microsoft.com/office/drawing/2014/main" id="{FCFF9D9A-252E-DD49-866F-B174D353D436}"/>
                </a:ext>
              </a:extLst>
            </p:cNvPr>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049;p23">
              <a:extLst>
                <a:ext uri="{FF2B5EF4-FFF2-40B4-BE49-F238E27FC236}">
                  <a16:creationId xmlns:a16="http://schemas.microsoft.com/office/drawing/2014/main" id="{3F4D2C45-4559-9254-67D9-71A03E445560}"/>
                </a:ext>
              </a:extLst>
            </p:cNvPr>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050;p23">
              <a:extLst>
                <a:ext uri="{FF2B5EF4-FFF2-40B4-BE49-F238E27FC236}">
                  <a16:creationId xmlns:a16="http://schemas.microsoft.com/office/drawing/2014/main" id="{4666F7A7-BF70-AB15-2DF4-32281E69A23D}"/>
                </a:ext>
              </a:extLst>
            </p:cNvPr>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051;p23">
              <a:extLst>
                <a:ext uri="{FF2B5EF4-FFF2-40B4-BE49-F238E27FC236}">
                  <a16:creationId xmlns:a16="http://schemas.microsoft.com/office/drawing/2014/main" id="{9F95C636-4C3B-2D5D-FB5F-845C72BF34C1}"/>
                </a:ext>
              </a:extLst>
            </p:cNvPr>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052;p23">
              <a:extLst>
                <a:ext uri="{FF2B5EF4-FFF2-40B4-BE49-F238E27FC236}">
                  <a16:creationId xmlns:a16="http://schemas.microsoft.com/office/drawing/2014/main" id="{E51702DA-261F-435D-32F0-C4BF367DE89D}"/>
                </a:ext>
              </a:extLst>
            </p:cNvPr>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053;p23">
              <a:extLst>
                <a:ext uri="{FF2B5EF4-FFF2-40B4-BE49-F238E27FC236}">
                  <a16:creationId xmlns:a16="http://schemas.microsoft.com/office/drawing/2014/main" id="{106E2B05-6896-1FB8-1272-E58B997C3655}"/>
                </a:ext>
              </a:extLst>
            </p:cNvPr>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54;p23">
              <a:extLst>
                <a:ext uri="{FF2B5EF4-FFF2-40B4-BE49-F238E27FC236}">
                  <a16:creationId xmlns:a16="http://schemas.microsoft.com/office/drawing/2014/main" id="{226BC8AB-4B6F-5F04-3DA8-C116C92A3AD6}"/>
                </a:ext>
              </a:extLst>
            </p:cNvPr>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55;p23">
              <a:extLst>
                <a:ext uri="{FF2B5EF4-FFF2-40B4-BE49-F238E27FC236}">
                  <a16:creationId xmlns:a16="http://schemas.microsoft.com/office/drawing/2014/main" id="{D3975990-44E3-D287-317A-58A8687C5808}"/>
                </a:ext>
              </a:extLst>
            </p:cNvPr>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56;p23">
              <a:extLst>
                <a:ext uri="{FF2B5EF4-FFF2-40B4-BE49-F238E27FC236}">
                  <a16:creationId xmlns:a16="http://schemas.microsoft.com/office/drawing/2014/main" id="{F901B70B-3E11-B86B-3724-F2AD6D84A2D0}"/>
                </a:ext>
              </a:extLst>
            </p:cNvPr>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57;p23">
              <a:extLst>
                <a:ext uri="{FF2B5EF4-FFF2-40B4-BE49-F238E27FC236}">
                  <a16:creationId xmlns:a16="http://schemas.microsoft.com/office/drawing/2014/main" id="{9BD139B7-1631-BE72-768C-ED996F6EEC6B}"/>
                </a:ext>
              </a:extLst>
            </p:cNvPr>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58;p23">
              <a:extLst>
                <a:ext uri="{FF2B5EF4-FFF2-40B4-BE49-F238E27FC236}">
                  <a16:creationId xmlns:a16="http://schemas.microsoft.com/office/drawing/2014/main" id="{E6CCA7EA-DFA3-A441-3769-8F331BF8891A}"/>
                </a:ext>
              </a:extLst>
            </p:cNvPr>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59;p23">
              <a:extLst>
                <a:ext uri="{FF2B5EF4-FFF2-40B4-BE49-F238E27FC236}">
                  <a16:creationId xmlns:a16="http://schemas.microsoft.com/office/drawing/2014/main" id="{DBBE0C83-F229-52FC-E17A-BEFC386DC6A5}"/>
                </a:ext>
              </a:extLst>
            </p:cNvPr>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60;p23">
              <a:extLst>
                <a:ext uri="{FF2B5EF4-FFF2-40B4-BE49-F238E27FC236}">
                  <a16:creationId xmlns:a16="http://schemas.microsoft.com/office/drawing/2014/main" id="{51ACB861-26B7-DC82-65E0-FE4E1435AE8A}"/>
                </a:ext>
              </a:extLst>
            </p:cNvPr>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61;p23">
              <a:extLst>
                <a:ext uri="{FF2B5EF4-FFF2-40B4-BE49-F238E27FC236}">
                  <a16:creationId xmlns:a16="http://schemas.microsoft.com/office/drawing/2014/main" id="{51479A2E-12C9-18F5-AECC-49CDB5B9C0EF}"/>
                </a:ext>
              </a:extLst>
            </p:cNvPr>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62;p23">
              <a:extLst>
                <a:ext uri="{FF2B5EF4-FFF2-40B4-BE49-F238E27FC236}">
                  <a16:creationId xmlns:a16="http://schemas.microsoft.com/office/drawing/2014/main" id="{79E9BD72-39BF-14BA-7BC8-F561F04CB86C}"/>
                </a:ext>
              </a:extLst>
            </p:cNvPr>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63;p23">
              <a:extLst>
                <a:ext uri="{FF2B5EF4-FFF2-40B4-BE49-F238E27FC236}">
                  <a16:creationId xmlns:a16="http://schemas.microsoft.com/office/drawing/2014/main" id="{7266A03B-3E10-41CA-C3F8-BD7CF3F946A1}"/>
                </a:ext>
              </a:extLst>
            </p:cNvPr>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64;p23">
              <a:extLst>
                <a:ext uri="{FF2B5EF4-FFF2-40B4-BE49-F238E27FC236}">
                  <a16:creationId xmlns:a16="http://schemas.microsoft.com/office/drawing/2014/main" id="{0318223A-E619-D6C4-A7A0-F2087D63BE70}"/>
                </a:ext>
              </a:extLst>
            </p:cNvPr>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65;p23">
              <a:extLst>
                <a:ext uri="{FF2B5EF4-FFF2-40B4-BE49-F238E27FC236}">
                  <a16:creationId xmlns:a16="http://schemas.microsoft.com/office/drawing/2014/main" id="{918AAE3D-82D3-7085-204E-C4DA90B051A9}"/>
                </a:ext>
              </a:extLst>
            </p:cNvPr>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66;p23">
              <a:extLst>
                <a:ext uri="{FF2B5EF4-FFF2-40B4-BE49-F238E27FC236}">
                  <a16:creationId xmlns:a16="http://schemas.microsoft.com/office/drawing/2014/main" id="{FF9A3F10-1337-1620-2D50-C075CB8C4D3E}"/>
                </a:ext>
              </a:extLst>
            </p:cNvPr>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67;p23">
              <a:extLst>
                <a:ext uri="{FF2B5EF4-FFF2-40B4-BE49-F238E27FC236}">
                  <a16:creationId xmlns:a16="http://schemas.microsoft.com/office/drawing/2014/main" id="{993E1F41-5EE2-621C-18E4-BB01A09D47ED}"/>
                </a:ext>
              </a:extLst>
            </p:cNvPr>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68;p23">
              <a:extLst>
                <a:ext uri="{FF2B5EF4-FFF2-40B4-BE49-F238E27FC236}">
                  <a16:creationId xmlns:a16="http://schemas.microsoft.com/office/drawing/2014/main" id="{01DA84C6-0976-D373-114B-DB11AC3C4EF8}"/>
                </a:ext>
              </a:extLst>
            </p:cNvPr>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69;p23">
              <a:extLst>
                <a:ext uri="{FF2B5EF4-FFF2-40B4-BE49-F238E27FC236}">
                  <a16:creationId xmlns:a16="http://schemas.microsoft.com/office/drawing/2014/main" id="{A01F72DE-119F-6E99-2C28-81145422D030}"/>
                </a:ext>
              </a:extLst>
            </p:cNvPr>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70;p23">
              <a:extLst>
                <a:ext uri="{FF2B5EF4-FFF2-40B4-BE49-F238E27FC236}">
                  <a16:creationId xmlns:a16="http://schemas.microsoft.com/office/drawing/2014/main" id="{3DA42FAF-913C-E522-B97A-458DA08E8128}"/>
                </a:ext>
              </a:extLst>
            </p:cNvPr>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71;p23">
              <a:extLst>
                <a:ext uri="{FF2B5EF4-FFF2-40B4-BE49-F238E27FC236}">
                  <a16:creationId xmlns:a16="http://schemas.microsoft.com/office/drawing/2014/main" id="{AA8F8B83-A760-B1E6-5529-FF9E88D32F77}"/>
                </a:ext>
              </a:extLst>
            </p:cNvPr>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72;p23">
              <a:extLst>
                <a:ext uri="{FF2B5EF4-FFF2-40B4-BE49-F238E27FC236}">
                  <a16:creationId xmlns:a16="http://schemas.microsoft.com/office/drawing/2014/main" id="{446E4B6A-A4EA-5CCD-7BC0-4A8F6C59525D}"/>
                </a:ext>
              </a:extLst>
            </p:cNvPr>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73;p23">
              <a:extLst>
                <a:ext uri="{FF2B5EF4-FFF2-40B4-BE49-F238E27FC236}">
                  <a16:creationId xmlns:a16="http://schemas.microsoft.com/office/drawing/2014/main" id="{21A4283A-DAAA-C406-A0D8-BC73D9AD5191}"/>
                </a:ext>
              </a:extLst>
            </p:cNvPr>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74;p23">
              <a:extLst>
                <a:ext uri="{FF2B5EF4-FFF2-40B4-BE49-F238E27FC236}">
                  <a16:creationId xmlns:a16="http://schemas.microsoft.com/office/drawing/2014/main" id="{09CDFC67-6EE5-AB17-87B1-A67B23A2B68E}"/>
                </a:ext>
              </a:extLst>
            </p:cNvPr>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75;p23">
              <a:extLst>
                <a:ext uri="{FF2B5EF4-FFF2-40B4-BE49-F238E27FC236}">
                  <a16:creationId xmlns:a16="http://schemas.microsoft.com/office/drawing/2014/main" id="{D719DABB-7AD4-AD3F-4677-B08F310182A2}"/>
                </a:ext>
              </a:extLst>
            </p:cNvPr>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76;p23">
              <a:extLst>
                <a:ext uri="{FF2B5EF4-FFF2-40B4-BE49-F238E27FC236}">
                  <a16:creationId xmlns:a16="http://schemas.microsoft.com/office/drawing/2014/main" id="{A24BB860-BAAE-DFC5-3DD2-22E7EEA371F4}"/>
                </a:ext>
              </a:extLst>
            </p:cNvPr>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7;p23">
              <a:extLst>
                <a:ext uri="{FF2B5EF4-FFF2-40B4-BE49-F238E27FC236}">
                  <a16:creationId xmlns:a16="http://schemas.microsoft.com/office/drawing/2014/main" id="{9307B02D-F18D-4B6F-E8D1-498CF8389F45}"/>
                </a:ext>
              </a:extLst>
            </p:cNvPr>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78;p23">
              <a:extLst>
                <a:ext uri="{FF2B5EF4-FFF2-40B4-BE49-F238E27FC236}">
                  <a16:creationId xmlns:a16="http://schemas.microsoft.com/office/drawing/2014/main" id="{3E6C5AED-D3A6-39F1-3DA0-86562E84701E}"/>
                </a:ext>
              </a:extLst>
            </p:cNvPr>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79;p23">
              <a:extLst>
                <a:ext uri="{FF2B5EF4-FFF2-40B4-BE49-F238E27FC236}">
                  <a16:creationId xmlns:a16="http://schemas.microsoft.com/office/drawing/2014/main" id="{A8CF957D-5BD6-F854-7069-FAC0663F2CB3}"/>
                </a:ext>
              </a:extLst>
            </p:cNvPr>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80;p23">
              <a:extLst>
                <a:ext uri="{FF2B5EF4-FFF2-40B4-BE49-F238E27FC236}">
                  <a16:creationId xmlns:a16="http://schemas.microsoft.com/office/drawing/2014/main" id="{6AB72A64-A1A6-83DB-C0B2-29F728D6ACAA}"/>
                </a:ext>
              </a:extLst>
            </p:cNvPr>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081;p23">
              <a:extLst>
                <a:ext uri="{FF2B5EF4-FFF2-40B4-BE49-F238E27FC236}">
                  <a16:creationId xmlns:a16="http://schemas.microsoft.com/office/drawing/2014/main" id="{4040108E-117A-EC42-409A-01EAB40B6D7F}"/>
                </a:ext>
              </a:extLst>
            </p:cNvPr>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082;p23">
              <a:extLst>
                <a:ext uri="{FF2B5EF4-FFF2-40B4-BE49-F238E27FC236}">
                  <a16:creationId xmlns:a16="http://schemas.microsoft.com/office/drawing/2014/main" id="{9472E5D2-3C80-D6AA-4037-BA63156CFD86}"/>
                </a:ext>
              </a:extLst>
            </p:cNvPr>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083;p23">
              <a:extLst>
                <a:ext uri="{FF2B5EF4-FFF2-40B4-BE49-F238E27FC236}">
                  <a16:creationId xmlns:a16="http://schemas.microsoft.com/office/drawing/2014/main" id="{1ADEF226-A166-5F8A-4F05-B8795598DE41}"/>
                </a:ext>
              </a:extLst>
            </p:cNvPr>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084;p23">
              <a:extLst>
                <a:ext uri="{FF2B5EF4-FFF2-40B4-BE49-F238E27FC236}">
                  <a16:creationId xmlns:a16="http://schemas.microsoft.com/office/drawing/2014/main" id="{C67BBD08-7A0D-13A9-81F4-3259B72D5DF3}"/>
                </a:ext>
              </a:extLst>
            </p:cNvPr>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085;p23">
              <a:extLst>
                <a:ext uri="{FF2B5EF4-FFF2-40B4-BE49-F238E27FC236}">
                  <a16:creationId xmlns:a16="http://schemas.microsoft.com/office/drawing/2014/main" id="{E89778A3-B190-6E65-6E56-B8878F8ACDB1}"/>
                </a:ext>
              </a:extLst>
            </p:cNvPr>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086;p23">
              <a:extLst>
                <a:ext uri="{FF2B5EF4-FFF2-40B4-BE49-F238E27FC236}">
                  <a16:creationId xmlns:a16="http://schemas.microsoft.com/office/drawing/2014/main" id="{7E91C8FF-0332-FE4D-273F-33890441A442}"/>
                </a:ext>
              </a:extLst>
            </p:cNvPr>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087;p23">
              <a:extLst>
                <a:ext uri="{FF2B5EF4-FFF2-40B4-BE49-F238E27FC236}">
                  <a16:creationId xmlns:a16="http://schemas.microsoft.com/office/drawing/2014/main" id="{E83F2D95-58E3-356E-34F3-46835A507B76}"/>
                </a:ext>
              </a:extLst>
            </p:cNvPr>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088;p23">
              <a:extLst>
                <a:ext uri="{FF2B5EF4-FFF2-40B4-BE49-F238E27FC236}">
                  <a16:creationId xmlns:a16="http://schemas.microsoft.com/office/drawing/2014/main" id="{4E75829A-63EE-ABFB-B412-76F17A3E8299}"/>
                </a:ext>
              </a:extLst>
            </p:cNvPr>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089;p23">
              <a:extLst>
                <a:ext uri="{FF2B5EF4-FFF2-40B4-BE49-F238E27FC236}">
                  <a16:creationId xmlns:a16="http://schemas.microsoft.com/office/drawing/2014/main" id="{9844924C-F399-7863-E2AA-300F3F986A6B}"/>
                </a:ext>
              </a:extLst>
            </p:cNvPr>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090;p23">
              <a:extLst>
                <a:ext uri="{FF2B5EF4-FFF2-40B4-BE49-F238E27FC236}">
                  <a16:creationId xmlns:a16="http://schemas.microsoft.com/office/drawing/2014/main" id="{7F335DC6-E257-E6C2-B5B5-C0CA236FC07F}"/>
                </a:ext>
              </a:extLst>
            </p:cNvPr>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091;p23">
              <a:extLst>
                <a:ext uri="{FF2B5EF4-FFF2-40B4-BE49-F238E27FC236}">
                  <a16:creationId xmlns:a16="http://schemas.microsoft.com/office/drawing/2014/main" id="{D33894C7-606E-9FD7-3C6C-8148AB8875C1}"/>
                </a:ext>
              </a:extLst>
            </p:cNvPr>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092;p23">
              <a:extLst>
                <a:ext uri="{FF2B5EF4-FFF2-40B4-BE49-F238E27FC236}">
                  <a16:creationId xmlns:a16="http://schemas.microsoft.com/office/drawing/2014/main" id="{51ECDFCA-9218-73F5-29F3-82B5B1885590}"/>
                </a:ext>
              </a:extLst>
            </p:cNvPr>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093;p23">
              <a:extLst>
                <a:ext uri="{FF2B5EF4-FFF2-40B4-BE49-F238E27FC236}">
                  <a16:creationId xmlns:a16="http://schemas.microsoft.com/office/drawing/2014/main" id="{84A28F21-0075-226A-D23E-922A10537348}"/>
                </a:ext>
              </a:extLst>
            </p:cNvPr>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094;p23">
              <a:extLst>
                <a:ext uri="{FF2B5EF4-FFF2-40B4-BE49-F238E27FC236}">
                  <a16:creationId xmlns:a16="http://schemas.microsoft.com/office/drawing/2014/main" id="{23E14F20-0D9B-A3D9-D179-1E72D956BA13}"/>
                </a:ext>
              </a:extLst>
            </p:cNvPr>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095;p23">
              <a:extLst>
                <a:ext uri="{FF2B5EF4-FFF2-40B4-BE49-F238E27FC236}">
                  <a16:creationId xmlns:a16="http://schemas.microsoft.com/office/drawing/2014/main" id="{4CB2EBD4-3DED-CD17-D22B-D6C907592438}"/>
                </a:ext>
              </a:extLst>
            </p:cNvPr>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096;p23">
              <a:extLst>
                <a:ext uri="{FF2B5EF4-FFF2-40B4-BE49-F238E27FC236}">
                  <a16:creationId xmlns:a16="http://schemas.microsoft.com/office/drawing/2014/main" id="{BB7E133E-C80C-7C8B-24B3-3AD7B3C85382}"/>
                </a:ext>
              </a:extLst>
            </p:cNvPr>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097;p23">
              <a:extLst>
                <a:ext uri="{FF2B5EF4-FFF2-40B4-BE49-F238E27FC236}">
                  <a16:creationId xmlns:a16="http://schemas.microsoft.com/office/drawing/2014/main" id="{DF866589-60A2-38F8-FB30-FA6F609BF811}"/>
                </a:ext>
              </a:extLst>
            </p:cNvPr>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098;p23">
              <a:extLst>
                <a:ext uri="{FF2B5EF4-FFF2-40B4-BE49-F238E27FC236}">
                  <a16:creationId xmlns:a16="http://schemas.microsoft.com/office/drawing/2014/main" id="{C5ED5E84-F83D-0C9E-4E7D-096479E82D80}"/>
                </a:ext>
              </a:extLst>
            </p:cNvPr>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099;p23">
              <a:extLst>
                <a:ext uri="{FF2B5EF4-FFF2-40B4-BE49-F238E27FC236}">
                  <a16:creationId xmlns:a16="http://schemas.microsoft.com/office/drawing/2014/main" id="{7B3F5736-CDFE-F531-65F5-84C702749FA6}"/>
                </a:ext>
              </a:extLst>
            </p:cNvPr>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00;p23">
              <a:extLst>
                <a:ext uri="{FF2B5EF4-FFF2-40B4-BE49-F238E27FC236}">
                  <a16:creationId xmlns:a16="http://schemas.microsoft.com/office/drawing/2014/main" id="{A0E83D42-4281-031D-6D71-45A52B60B498}"/>
                </a:ext>
              </a:extLst>
            </p:cNvPr>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01;p23">
              <a:extLst>
                <a:ext uri="{FF2B5EF4-FFF2-40B4-BE49-F238E27FC236}">
                  <a16:creationId xmlns:a16="http://schemas.microsoft.com/office/drawing/2014/main" id="{61685700-77F1-556F-7C3F-018C76C8AD1D}"/>
                </a:ext>
              </a:extLst>
            </p:cNvPr>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02;p23">
              <a:extLst>
                <a:ext uri="{FF2B5EF4-FFF2-40B4-BE49-F238E27FC236}">
                  <a16:creationId xmlns:a16="http://schemas.microsoft.com/office/drawing/2014/main" id="{FEA410D3-694F-4210-407F-933F5187A749}"/>
                </a:ext>
              </a:extLst>
            </p:cNvPr>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03;p23">
              <a:extLst>
                <a:ext uri="{FF2B5EF4-FFF2-40B4-BE49-F238E27FC236}">
                  <a16:creationId xmlns:a16="http://schemas.microsoft.com/office/drawing/2014/main" id="{89FA1BA7-F07A-0DEC-EFFF-BBDABE35E8B7}"/>
                </a:ext>
              </a:extLst>
            </p:cNvPr>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04;p23">
              <a:extLst>
                <a:ext uri="{FF2B5EF4-FFF2-40B4-BE49-F238E27FC236}">
                  <a16:creationId xmlns:a16="http://schemas.microsoft.com/office/drawing/2014/main" id="{D2D10963-92D7-F6DA-49FA-74ABD4E9A0DD}"/>
                </a:ext>
              </a:extLst>
            </p:cNvPr>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05;p23">
              <a:extLst>
                <a:ext uri="{FF2B5EF4-FFF2-40B4-BE49-F238E27FC236}">
                  <a16:creationId xmlns:a16="http://schemas.microsoft.com/office/drawing/2014/main" id="{FD9EBFE1-E960-DE8F-73A1-5A2AE5A742DF}"/>
                </a:ext>
              </a:extLst>
            </p:cNvPr>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06;p23">
              <a:extLst>
                <a:ext uri="{FF2B5EF4-FFF2-40B4-BE49-F238E27FC236}">
                  <a16:creationId xmlns:a16="http://schemas.microsoft.com/office/drawing/2014/main" id="{73D5CD73-D3F2-AF65-B83E-3C67F65F7D6D}"/>
                </a:ext>
              </a:extLst>
            </p:cNvPr>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07;p23">
              <a:extLst>
                <a:ext uri="{FF2B5EF4-FFF2-40B4-BE49-F238E27FC236}">
                  <a16:creationId xmlns:a16="http://schemas.microsoft.com/office/drawing/2014/main" id="{A0F6E07B-E29D-8834-F0AB-A6B0963FD1F9}"/>
                </a:ext>
              </a:extLst>
            </p:cNvPr>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08;p23">
              <a:extLst>
                <a:ext uri="{FF2B5EF4-FFF2-40B4-BE49-F238E27FC236}">
                  <a16:creationId xmlns:a16="http://schemas.microsoft.com/office/drawing/2014/main" id="{BF94FFAB-54E6-2198-4A8E-2C685FDE23A0}"/>
                </a:ext>
              </a:extLst>
            </p:cNvPr>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09;p23">
              <a:extLst>
                <a:ext uri="{FF2B5EF4-FFF2-40B4-BE49-F238E27FC236}">
                  <a16:creationId xmlns:a16="http://schemas.microsoft.com/office/drawing/2014/main" id="{B17A250D-B18E-AAAF-0A22-467415EE2FC6}"/>
                </a:ext>
              </a:extLst>
            </p:cNvPr>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10;p23">
              <a:extLst>
                <a:ext uri="{FF2B5EF4-FFF2-40B4-BE49-F238E27FC236}">
                  <a16:creationId xmlns:a16="http://schemas.microsoft.com/office/drawing/2014/main" id="{601F8BCB-3A13-5DFB-4747-73054DA54EEC}"/>
                </a:ext>
              </a:extLst>
            </p:cNvPr>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11;p23">
              <a:extLst>
                <a:ext uri="{FF2B5EF4-FFF2-40B4-BE49-F238E27FC236}">
                  <a16:creationId xmlns:a16="http://schemas.microsoft.com/office/drawing/2014/main" id="{54A32300-8706-55DC-9507-15B00F7FE16C}"/>
                </a:ext>
              </a:extLst>
            </p:cNvPr>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12;p23">
              <a:extLst>
                <a:ext uri="{FF2B5EF4-FFF2-40B4-BE49-F238E27FC236}">
                  <a16:creationId xmlns:a16="http://schemas.microsoft.com/office/drawing/2014/main" id="{1AEF2962-EE12-5E72-5795-72A2A493AA7C}"/>
                </a:ext>
              </a:extLst>
            </p:cNvPr>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13;p23">
              <a:extLst>
                <a:ext uri="{FF2B5EF4-FFF2-40B4-BE49-F238E27FC236}">
                  <a16:creationId xmlns:a16="http://schemas.microsoft.com/office/drawing/2014/main" id="{8DBDDF2A-4966-EF31-04BF-AF070A0A5CCF}"/>
                </a:ext>
              </a:extLst>
            </p:cNvPr>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14;p23">
              <a:extLst>
                <a:ext uri="{FF2B5EF4-FFF2-40B4-BE49-F238E27FC236}">
                  <a16:creationId xmlns:a16="http://schemas.microsoft.com/office/drawing/2014/main" id="{21919D7C-51FF-7100-C0CA-04C43A2DA573}"/>
                </a:ext>
              </a:extLst>
            </p:cNvPr>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15;p23">
              <a:extLst>
                <a:ext uri="{FF2B5EF4-FFF2-40B4-BE49-F238E27FC236}">
                  <a16:creationId xmlns:a16="http://schemas.microsoft.com/office/drawing/2014/main" id="{A2CA3E17-9EAB-4FB9-32A7-80119447313D}"/>
                </a:ext>
              </a:extLst>
            </p:cNvPr>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2116;p23">
            <a:extLst>
              <a:ext uri="{FF2B5EF4-FFF2-40B4-BE49-F238E27FC236}">
                <a16:creationId xmlns:a16="http://schemas.microsoft.com/office/drawing/2014/main" id="{12A89119-F834-6BDF-1034-2ADA9F998015}"/>
              </a:ext>
            </a:extLst>
          </p:cNvPr>
          <p:cNvSpPr txBox="1"/>
          <p:nvPr/>
        </p:nvSpPr>
        <p:spPr>
          <a:xfrm>
            <a:off x="1690484" y="392169"/>
            <a:ext cx="5588568" cy="465900"/>
          </a:xfrm>
          <a:prstGeom prst="rect">
            <a:avLst/>
          </a:prstGeom>
          <a:noFill/>
          <a:ln>
            <a:noFill/>
          </a:ln>
        </p:spPr>
        <p:txBody>
          <a:bodyPr spcFirstLastPara="1" wrap="square" lIns="91425" tIns="91425" rIns="91425" bIns="91425" anchor="ctr" anchorCtr="0">
            <a:noAutofit/>
          </a:bodyPr>
          <a:lstStyle/>
          <a:p>
            <a:pPr lvl="0" algn="ctr"/>
            <a:r>
              <a:rPr lang="vi-VN" sz="2800" dirty="0">
                <a:solidFill>
                  <a:schemeClr val="accent5">
                    <a:lumMod val="50000"/>
                  </a:schemeClr>
                </a:solidFill>
                <a:latin typeface="Fira Sans Medium"/>
                <a:ea typeface="Fira Sans Medium"/>
                <a:cs typeface="Fira Sans Medium"/>
                <a:sym typeface="Fira Sans Medium"/>
              </a:rPr>
              <a:t>PHẦN 06: DEMO SẢN PHẨM</a:t>
            </a:r>
          </a:p>
        </p:txBody>
      </p:sp>
    </p:spTree>
    <p:extLst>
      <p:ext uri="{BB962C8B-B14F-4D97-AF65-F5344CB8AC3E}">
        <p14:creationId xmlns:p14="http://schemas.microsoft.com/office/powerpoint/2010/main" val="237580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DAC65-55E9-67CC-67AE-873324F0DED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63C5040-D50A-42E1-DE17-87C15912142B}"/>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13ED7AD3-5D62-63F6-FF87-07A3246028B3}"/>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1BBBE2F1-2025-8E36-B490-3C575161DA16}"/>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C03B5911-6096-E95F-B7CA-E79AE320D16E}"/>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8D55C3C8-E0F3-96AB-849C-7D5227F7E2BE}"/>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8F54489F-39B5-952B-D3D6-3D4E0422E7BD}"/>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17AA3F4A-B015-8705-13FC-0B449253E7B6}"/>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80A68CC4-4F03-8CFA-6DDB-DD5327F069B1}"/>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6C55FC87-739C-F102-9125-CB19C33DA231}"/>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5C6EDE2C-5AA2-360D-7251-08854D929075}"/>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908E75FB-01C3-7E7E-DCE9-7F9A7471F785}"/>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EF4E8D04-ABB3-C317-5893-07254351D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pic>
        <p:nvPicPr>
          <p:cNvPr id="10" name="Picture 2">
            <a:extLst>
              <a:ext uri="{FF2B5EF4-FFF2-40B4-BE49-F238E27FC236}">
                <a16:creationId xmlns:a16="http://schemas.microsoft.com/office/drawing/2014/main" id="{68EFB7EA-2B91-B5BD-BA68-400AA310610E}"/>
              </a:ext>
            </a:extLst>
          </p:cNvPr>
          <p:cNvPicPr>
            <a:picLocks noChangeAspect="1"/>
          </p:cNvPicPr>
          <p:nvPr/>
        </p:nvPicPr>
        <p:blipFill>
          <a:blip r:embed="rId5"/>
          <a:stretch>
            <a:fillRect/>
          </a:stretch>
        </p:blipFill>
        <p:spPr>
          <a:xfrm>
            <a:off x="2234601" y="995105"/>
            <a:ext cx="4517636" cy="3917025"/>
          </a:xfrm>
          <a:prstGeom prst="rect">
            <a:avLst/>
          </a:prstGeom>
          <a:ln>
            <a:noFill/>
          </a:ln>
          <a:effectLst>
            <a:softEdge rad="112500"/>
          </a:effectLst>
        </p:spPr>
      </p:pic>
      <p:sp>
        <p:nvSpPr>
          <p:cNvPr id="11" name="Google Shape;2116;p23">
            <a:extLst>
              <a:ext uri="{FF2B5EF4-FFF2-40B4-BE49-F238E27FC236}">
                <a16:creationId xmlns:a16="http://schemas.microsoft.com/office/drawing/2014/main" id="{A16B095C-1DCF-1EDF-D254-32BD59672F8B}"/>
              </a:ext>
            </a:extLst>
          </p:cNvPr>
          <p:cNvSpPr txBox="1"/>
          <p:nvPr/>
        </p:nvSpPr>
        <p:spPr>
          <a:xfrm>
            <a:off x="1274171" y="474877"/>
            <a:ext cx="6918257" cy="465900"/>
          </a:xfrm>
          <a:prstGeom prst="rect">
            <a:avLst/>
          </a:prstGeom>
          <a:noFill/>
          <a:ln>
            <a:noFill/>
          </a:ln>
        </p:spPr>
        <p:txBody>
          <a:bodyPr spcFirstLastPara="1" wrap="square" lIns="91425" tIns="91425" rIns="91425" bIns="91425" anchor="ctr" anchorCtr="0">
            <a:noAutofit/>
          </a:bodyPr>
          <a:lstStyle/>
          <a:p>
            <a:pPr lvl="0" algn="ctr"/>
            <a:r>
              <a:rPr lang="en-US" sz="2800" dirty="0" err="1">
                <a:solidFill>
                  <a:schemeClr val="accent5">
                    <a:lumMod val="50000"/>
                  </a:schemeClr>
                </a:solidFill>
                <a:latin typeface="Fira Sans Medium"/>
                <a:ea typeface="Fira Sans Medium"/>
                <a:cs typeface="Fira Sans Medium"/>
                <a:sym typeface="Fira Sans Medium"/>
              </a:rPr>
              <a:t>Cảm</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ơn</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thầy</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cô</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và</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các</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bạn</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đã</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lắng</a:t>
            </a:r>
            <a:r>
              <a:rPr lang="en-US" sz="2800" dirty="0">
                <a:solidFill>
                  <a:schemeClr val="accent5">
                    <a:lumMod val="50000"/>
                  </a:schemeClr>
                </a:solidFill>
                <a:latin typeface="Fira Sans Medium"/>
                <a:ea typeface="Fira Sans Medium"/>
                <a:cs typeface="Fira Sans Medium"/>
                <a:sym typeface="Fira Sans Medium"/>
              </a:rPr>
              <a:t> </a:t>
            </a:r>
            <a:r>
              <a:rPr lang="en-US" sz="2800" dirty="0" err="1">
                <a:solidFill>
                  <a:schemeClr val="accent5">
                    <a:lumMod val="50000"/>
                  </a:schemeClr>
                </a:solidFill>
                <a:latin typeface="Fira Sans Medium"/>
                <a:ea typeface="Fira Sans Medium"/>
                <a:cs typeface="Fira Sans Medium"/>
                <a:sym typeface="Fira Sans Medium"/>
              </a:rPr>
              <a:t>nghe</a:t>
            </a:r>
            <a:endParaRPr lang="vi-VN" sz="2800" dirty="0">
              <a:solidFill>
                <a:schemeClr val="accent5">
                  <a:lumMod val="50000"/>
                </a:schemeClr>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2083979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4997-1A1A-257D-E550-5686633D2F8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1E56514-ACE9-A701-698B-428A53445387}"/>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EF58CE8A-5BF2-1D26-E5C4-C50754135FDC}"/>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714824BA-9ACC-34F6-CD8D-DA9DA5611A3E}"/>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8F66BFFA-6EEA-9AA8-12CA-F7BDE21E511E}"/>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624761BD-AF13-014F-A8E0-3D9608AE5F93}"/>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3954808A-64E5-2108-7B9E-063D691202B7}"/>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86E409AF-714F-BDA4-4011-E4E48C490299}"/>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8C8E6F6D-6737-F525-716B-F609D983AE76}"/>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1F10BEFC-E0D1-CDAC-191B-DDC009949F02}"/>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F8B95504-1DE9-C255-2151-F9390E702EBF}"/>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B08A6DAC-42F7-013E-1C53-D78857D60F9B}"/>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EB47F0F3-7B53-4291-6988-86AA9537DED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6" name="Google Shape;170;p14"/>
          <p:cNvSpPr txBox="1"/>
          <p:nvPr/>
        </p:nvSpPr>
        <p:spPr>
          <a:xfrm>
            <a:off x="1135675" y="1289975"/>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01</a:t>
            </a:r>
            <a:endParaRPr sz="1500" dirty="0">
              <a:latin typeface="Fira Sans Medium"/>
              <a:ea typeface="Fira Sans Medium"/>
              <a:cs typeface="Fira Sans Medium"/>
              <a:sym typeface="Fira Sans Medium"/>
            </a:endParaRPr>
          </a:p>
        </p:txBody>
      </p:sp>
      <p:sp>
        <p:nvSpPr>
          <p:cNvPr id="17" name="Google Shape;171;p14"/>
          <p:cNvSpPr txBox="1"/>
          <p:nvPr/>
        </p:nvSpPr>
        <p:spPr>
          <a:xfrm>
            <a:off x="1135675" y="1506226"/>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Fira Sans"/>
                <a:cs typeface="Times New Roman" panose="02020603050405020304" pitchFamily="18" charset="0"/>
                <a:sym typeface="Fira Sans"/>
              </a:rPr>
              <a:t>Tổng quan về đề tài</a:t>
            </a:r>
            <a:endParaRPr dirty="0">
              <a:latin typeface="Times New Roman" panose="02020603050405020304" pitchFamily="18" charset="0"/>
              <a:ea typeface="Fira Sans"/>
              <a:cs typeface="Times New Roman" panose="02020603050405020304" pitchFamily="18" charset="0"/>
              <a:sym typeface="Fira Sans"/>
            </a:endParaRPr>
          </a:p>
        </p:txBody>
      </p:sp>
      <p:sp>
        <p:nvSpPr>
          <p:cNvPr id="21"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02</a:t>
            </a:r>
            <a:endParaRPr sz="1500" dirty="0">
              <a:latin typeface="Fira Sans Medium"/>
              <a:ea typeface="Fira Sans Medium"/>
              <a:cs typeface="Fira Sans Medium"/>
              <a:sym typeface="Fira Sans Medium"/>
            </a:endParaRPr>
          </a:p>
        </p:txBody>
      </p:sp>
      <p:sp>
        <p:nvSpPr>
          <p:cNvPr id="22" name="Google Shape;173;p14"/>
          <p:cNvSpPr txBox="1"/>
          <p:nvPr/>
        </p:nvSpPr>
        <p:spPr>
          <a:xfrm>
            <a:off x="1135675" y="2672088"/>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Times New Roman" panose="02020603050405020304" pitchFamily="18" charset="0"/>
                <a:ea typeface="Fira Sans"/>
                <a:cs typeface="Times New Roman" panose="02020603050405020304" pitchFamily="18" charset="0"/>
                <a:sym typeface="Fira Sans"/>
              </a:rPr>
              <a:t>Công nghệ sử dụng</a:t>
            </a:r>
            <a:endParaRPr dirty="0">
              <a:latin typeface="Times New Roman" panose="02020603050405020304" pitchFamily="18" charset="0"/>
              <a:ea typeface="Fira Sans"/>
              <a:cs typeface="Times New Roman" panose="02020603050405020304" pitchFamily="18" charset="0"/>
              <a:sym typeface="Fira Sans"/>
            </a:endParaRPr>
          </a:p>
        </p:txBody>
      </p:sp>
      <p:sp>
        <p:nvSpPr>
          <p:cNvPr id="23" name="Google Shape;174;p14"/>
          <p:cNvSpPr txBox="1"/>
          <p:nvPr/>
        </p:nvSpPr>
        <p:spPr>
          <a:xfrm>
            <a:off x="1135682" y="36216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03</a:t>
            </a:r>
            <a:endParaRPr sz="1500" dirty="0">
              <a:latin typeface="Fira Sans Medium"/>
              <a:ea typeface="Fira Sans Medium"/>
              <a:cs typeface="Fira Sans Medium"/>
              <a:sym typeface="Fira Sans Medium"/>
            </a:endParaRPr>
          </a:p>
        </p:txBody>
      </p:sp>
      <p:sp>
        <p:nvSpPr>
          <p:cNvPr id="24" name="Google Shape;175;p14"/>
          <p:cNvSpPr txBox="1"/>
          <p:nvPr/>
        </p:nvSpPr>
        <p:spPr>
          <a:xfrm>
            <a:off x="1135682" y="3837950"/>
            <a:ext cx="1636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dirty="0">
                <a:latin typeface="Times New Roman" panose="02020603050405020304" pitchFamily="18" charset="0"/>
                <a:ea typeface="Fira Sans"/>
                <a:cs typeface="Times New Roman" panose="02020603050405020304" pitchFamily="18" charset="0"/>
                <a:sym typeface="Fira Sans"/>
              </a:rPr>
              <a:t>Phân tích thiết kế hệ thống</a:t>
            </a:r>
          </a:p>
        </p:txBody>
      </p:sp>
      <p:sp>
        <p:nvSpPr>
          <p:cNvPr id="2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5">
                    <a:lumMod val="50000"/>
                  </a:schemeClr>
                </a:solidFill>
                <a:latin typeface="Fira Sans Medium"/>
                <a:ea typeface="Fira Sans Medium"/>
                <a:cs typeface="Fira Sans Medium"/>
                <a:sym typeface="Fira Sans Medium"/>
              </a:rPr>
              <a:t>NỘI DUNG CHÍNH</a:t>
            </a:r>
            <a:endParaRPr sz="2800" dirty="0">
              <a:solidFill>
                <a:schemeClr val="accent5">
                  <a:lumMod val="50000"/>
                </a:schemeClr>
              </a:solidFill>
              <a:latin typeface="Fira Sans Medium"/>
              <a:ea typeface="Fira Sans Medium"/>
              <a:cs typeface="Fira Sans Medium"/>
              <a:sym typeface="Fira Sans Medium"/>
            </a:endParaRPr>
          </a:p>
        </p:txBody>
      </p:sp>
      <p:sp>
        <p:nvSpPr>
          <p:cNvPr id="28" name="Google Shape;177;p14"/>
          <p:cNvSpPr txBox="1"/>
          <p:nvPr/>
        </p:nvSpPr>
        <p:spPr>
          <a:xfrm>
            <a:off x="6371500" y="1289975"/>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04</a:t>
            </a:r>
            <a:endParaRPr sz="1500" dirty="0">
              <a:latin typeface="Fira Sans Medium"/>
              <a:ea typeface="Fira Sans Medium"/>
              <a:cs typeface="Fira Sans Medium"/>
              <a:sym typeface="Fira Sans Medium"/>
            </a:endParaRPr>
          </a:p>
        </p:txBody>
      </p:sp>
      <p:sp>
        <p:nvSpPr>
          <p:cNvPr id="29" name="Google Shape;178;p14"/>
          <p:cNvSpPr txBox="1"/>
          <p:nvPr/>
        </p:nvSpPr>
        <p:spPr>
          <a:xfrm>
            <a:off x="6371500" y="1506226"/>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Times New Roman" panose="02020603050405020304" pitchFamily="18" charset="0"/>
                <a:sym typeface="Fira Sans"/>
              </a:rPr>
              <a:t>Quy trình mua hàng</a:t>
            </a:r>
            <a:endParaRPr dirty="0">
              <a:latin typeface="+mj-lt"/>
              <a:ea typeface="Fira Sans"/>
              <a:cs typeface="Times New Roman" panose="02020603050405020304" pitchFamily="18" charset="0"/>
              <a:sym typeface="Fira Sans"/>
            </a:endParaRPr>
          </a:p>
        </p:txBody>
      </p:sp>
      <p:sp>
        <p:nvSpPr>
          <p:cNvPr id="30" name="Google Shape;179;p14"/>
          <p:cNvSpPr txBox="1"/>
          <p:nvPr/>
        </p:nvSpPr>
        <p:spPr>
          <a:xfrm>
            <a:off x="6371500" y="2455737"/>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05</a:t>
            </a:r>
            <a:endParaRPr sz="1500" dirty="0">
              <a:latin typeface="Fira Sans Medium"/>
              <a:ea typeface="Fira Sans Medium"/>
              <a:cs typeface="Fira Sans Medium"/>
              <a:sym typeface="Fira Sans Medium"/>
            </a:endParaRPr>
          </a:p>
        </p:txBody>
      </p:sp>
      <p:sp>
        <p:nvSpPr>
          <p:cNvPr id="31" name="Google Shape;180;p14"/>
          <p:cNvSpPr txBox="1"/>
          <p:nvPr/>
        </p:nvSpPr>
        <p:spPr>
          <a:xfrm>
            <a:off x="6371500" y="2672088"/>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Kết quả </a:t>
            </a:r>
            <a:r>
              <a:rPr lang="vi-VN">
                <a:latin typeface="+mj-lt"/>
                <a:ea typeface="Fira Sans"/>
                <a:cs typeface="Fira Sans"/>
                <a:sym typeface="Fira Sans"/>
              </a:rPr>
              <a:t>đạt được</a:t>
            </a:r>
            <a:endParaRPr dirty="0">
              <a:latin typeface="+mj-lt"/>
              <a:ea typeface="Fira Sans"/>
              <a:cs typeface="Fira Sans"/>
              <a:sym typeface="Fira Sans"/>
            </a:endParaRPr>
          </a:p>
        </p:txBody>
      </p:sp>
      <p:sp>
        <p:nvSpPr>
          <p:cNvPr id="32" name="Google Shape;181;p14"/>
          <p:cNvSpPr txBox="1"/>
          <p:nvPr/>
        </p:nvSpPr>
        <p:spPr>
          <a:xfrm>
            <a:off x="6371507" y="3621600"/>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06</a:t>
            </a:r>
            <a:endParaRPr sz="1500" dirty="0">
              <a:latin typeface="Fira Sans Medium"/>
              <a:ea typeface="Fira Sans Medium"/>
              <a:cs typeface="Fira Sans Medium"/>
              <a:sym typeface="Fira Sans Medium"/>
            </a:endParaRPr>
          </a:p>
        </p:txBody>
      </p:sp>
      <p:sp>
        <p:nvSpPr>
          <p:cNvPr id="34" name="Google Shape;182;p14"/>
          <p:cNvSpPr txBox="1"/>
          <p:nvPr/>
        </p:nvSpPr>
        <p:spPr>
          <a:xfrm>
            <a:off x="6371507" y="3837975"/>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Demo sản phẩm</a:t>
            </a:r>
            <a:endParaRPr dirty="0">
              <a:latin typeface="+mj-lt"/>
              <a:ea typeface="Fira Sans"/>
              <a:cs typeface="Fira Sans"/>
              <a:sym typeface="Fira Sans"/>
            </a:endParaRPr>
          </a:p>
        </p:txBody>
      </p:sp>
      <p:grpSp>
        <p:nvGrpSpPr>
          <p:cNvPr id="35" name="Google Shape;183;p14"/>
          <p:cNvGrpSpPr/>
          <p:nvPr/>
        </p:nvGrpSpPr>
        <p:grpSpPr>
          <a:xfrm>
            <a:off x="8056664" y="1361318"/>
            <a:ext cx="630131" cy="630131"/>
            <a:chOff x="6323089" y="1361318"/>
            <a:chExt cx="630131" cy="630131"/>
          </a:xfrm>
        </p:grpSpPr>
        <p:sp>
          <p:nvSpPr>
            <p:cNvPr id="36"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88;p14"/>
          <p:cNvGrpSpPr/>
          <p:nvPr/>
        </p:nvGrpSpPr>
        <p:grpSpPr>
          <a:xfrm>
            <a:off x="8056664" y="3637093"/>
            <a:ext cx="630131" cy="630131"/>
            <a:chOff x="6323089" y="3637093"/>
            <a:chExt cx="630131" cy="630131"/>
          </a:xfrm>
        </p:grpSpPr>
        <p:sp>
          <p:nvSpPr>
            <p:cNvPr id="42"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96;p14"/>
          <p:cNvGrpSpPr/>
          <p:nvPr/>
        </p:nvGrpSpPr>
        <p:grpSpPr>
          <a:xfrm>
            <a:off x="8056664" y="2499219"/>
            <a:ext cx="630131" cy="630104"/>
            <a:chOff x="6323089" y="2499219"/>
            <a:chExt cx="630131" cy="630104"/>
          </a:xfrm>
        </p:grpSpPr>
        <p:sp>
          <p:nvSpPr>
            <p:cNvPr id="50"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02;p14"/>
          <p:cNvGrpSpPr/>
          <p:nvPr/>
        </p:nvGrpSpPr>
        <p:grpSpPr>
          <a:xfrm>
            <a:off x="457201" y="1361318"/>
            <a:ext cx="630104" cy="630131"/>
            <a:chOff x="2190776" y="1361318"/>
            <a:chExt cx="630104" cy="630131"/>
          </a:xfrm>
        </p:grpSpPr>
        <p:sp>
          <p:nvSpPr>
            <p:cNvPr id="57"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210;p14"/>
          <p:cNvGrpSpPr/>
          <p:nvPr/>
        </p:nvGrpSpPr>
        <p:grpSpPr>
          <a:xfrm>
            <a:off x="457201" y="3637093"/>
            <a:ext cx="630104" cy="630131"/>
            <a:chOff x="2190776" y="3637093"/>
            <a:chExt cx="630104" cy="630131"/>
          </a:xfrm>
        </p:grpSpPr>
        <p:sp>
          <p:nvSpPr>
            <p:cNvPr id="1025"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215;p14"/>
          <p:cNvGrpSpPr/>
          <p:nvPr/>
        </p:nvGrpSpPr>
        <p:grpSpPr>
          <a:xfrm>
            <a:off x="457201" y="2499219"/>
            <a:ext cx="630104" cy="630104"/>
            <a:chOff x="2190776" y="2499219"/>
            <a:chExt cx="630104" cy="630104"/>
          </a:xfrm>
        </p:grpSpPr>
        <p:sp>
          <p:nvSpPr>
            <p:cNvPr id="1031"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221;p14"/>
          <p:cNvGrpSpPr/>
          <p:nvPr/>
        </p:nvGrpSpPr>
        <p:grpSpPr>
          <a:xfrm>
            <a:off x="2820853" y="1403508"/>
            <a:ext cx="3502263" cy="2951424"/>
            <a:chOff x="2820853" y="1403508"/>
            <a:chExt cx="3502263" cy="2951424"/>
          </a:xfrm>
        </p:grpSpPr>
        <p:sp>
          <p:nvSpPr>
            <p:cNvPr id="1037"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3817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1438E-E6F6-002E-6E30-C3994EE28C8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4B0AC14-4CDD-3976-F644-9EBD6CD1BDE5}"/>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2B212D78-115C-D8DB-26EC-C34729B40011}"/>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AEFB8E7C-3B77-8CF3-23D6-63EA76D32CDB}"/>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7DBC974C-02B4-E7FF-7A87-A6D3933DFED2}"/>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1F0BFFCF-E709-0623-09ED-520E702EC15F}"/>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D5850947-2B09-E191-B614-F1CA023CF9C9}"/>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4116F41C-B8E3-B6CD-18C8-FBA0D94B32D4}"/>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54D78A2E-5983-744B-7DA1-5F7C4867297A}"/>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4430BC22-AFD0-1426-3AA0-C898F203EF86}"/>
              </a:ext>
            </a:extLst>
          </p:cNvPr>
          <p:cNvGrpSpPr>
            <a:grpSpLocks noGrp="1" noUngrp="1" noRot="1" noMove="1" noResize="1"/>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878A9637-2681-5A9C-56CD-F2973C8C38BE}"/>
                </a:ext>
              </a:extLst>
            </p:cNvPr>
            <p:cNvSpPr>
              <a:spLocks noGrp="1" noRot="1" noMove="1" noResize="1" noEditPoints="1" noAdjustHandles="1" noChangeArrowheads="1" noChangeShapeType="1"/>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0B3235FD-E347-81ED-6E4B-CDAFB286DA57}"/>
                </a:ext>
              </a:extLst>
            </p:cNvPr>
            <p:cNvSpPr>
              <a:spLocks noGrp="1" noRot="1" noMove="1" noResize="1" noEditPoints="1" noAdjustHandles="1" noChangeArrowheads="1" noChangeShapeType="1"/>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3D8B8F9E-346D-2C31-3DAE-98E4DFC26F7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grpSp>
        <p:nvGrpSpPr>
          <p:cNvPr id="10" name="Google Shape;317;p15">
            <a:extLst>
              <a:ext uri="{FF2B5EF4-FFF2-40B4-BE49-F238E27FC236}">
                <a16:creationId xmlns:a16="http://schemas.microsoft.com/office/drawing/2014/main" id="{02101242-0AF7-8B83-5A64-FF7F64A28076}"/>
              </a:ext>
            </a:extLst>
          </p:cNvPr>
          <p:cNvGrpSpPr/>
          <p:nvPr/>
        </p:nvGrpSpPr>
        <p:grpSpPr>
          <a:xfrm>
            <a:off x="748912" y="970281"/>
            <a:ext cx="5068253" cy="3281759"/>
            <a:chOff x="3859835" y="1508875"/>
            <a:chExt cx="2999515" cy="1398100"/>
          </a:xfrm>
        </p:grpSpPr>
        <p:sp>
          <p:nvSpPr>
            <p:cNvPr id="11" name="Google Shape;320;p15">
              <a:extLst>
                <a:ext uri="{FF2B5EF4-FFF2-40B4-BE49-F238E27FC236}">
                  <a16:creationId xmlns:a16="http://schemas.microsoft.com/office/drawing/2014/main" id="{D36A56FF-CADB-84FF-E86F-9BE52A2D29B9}"/>
                </a:ext>
              </a:extLst>
            </p:cNvPr>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3;p15">
              <a:extLst>
                <a:ext uri="{FF2B5EF4-FFF2-40B4-BE49-F238E27FC236}">
                  <a16:creationId xmlns:a16="http://schemas.microsoft.com/office/drawing/2014/main" id="{85116D6C-AC25-8DAA-2839-90627ADAFC13}"/>
                </a:ext>
              </a:extLst>
            </p:cNvPr>
            <p:cNvSpPr/>
            <p:nvPr/>
          </p:nvSpPr>
          <p:spPr>
            <a:xfrm>
              <a:off x="3859835" y="1628325"/>
              <a:ext cx="513490" cy="3040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33;p15">
              <a:extLst>
                <a:ext uri="{FF2B5EF4-FFF2-40B4-BE49-F238E27FC236}">
                  <a16:creationId xmlns:a16="http://schemas.microsoft.com/office/drawing/2014/main" id="{00D0EE38-B63D-EA47-13F7-4AD8862BEABA}"/>
                </a:ext>
              </a:extLst>
            </p:cNvPr>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17;p15">
              <a:extLst>
                <a:ext uri="{FF2B5EF4-FFF2-40B4-BE49-F238E27FC236}">
                  <a16:creationId xmlns:a16="http://schemas.microsoft.com/office/drawing/2014/main" id="{B2A54598-2A36-23E1-4EC1-85D4F492FB24}"/>
                </a:ext>
              </a:extLst>
            </p:cNvPr>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18;p15">
            <a:extLst>
              <a:ext uri="{FF2B5EF4-FFF2-40B4-BE49-F238E27FC236}">
                <a16:creationId xmlns:a16="http://schemas.microsoft.com/office/drawing/2014/main" id="{657CEE92-EE8B-E2F0-4E03-908F6BE91012}"/>
              </a:ext>
            </a:extLst>
          </p:cNvPr>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solidFill>
                  <a:schemeClr val="accent5">
                    <a:lumMod val="50000"/>
                  </a:schemeClr>
                </a:solidFill>
                <a:latin typeface="Fira Sans Medium"/>
                <a:ea typeface="Fira Sans Medium"/>
                <a:cs typeface="Fira Sans Medium"/>
                <a:sym typeface="Fira Sans Medium"/>
              </a:rPr>
              <a:t>PHẦN 01: TỔNG QUAN VỀ ĐỀ TÀI</a:t>
            </a:r>
            <a:endParaRPr sz="2800" dirty="0">
              <a:solidFill>
                <a:schemeClr val="accent5">
                  <a:lumMod val="50000"/>
                </a:schemeClr>
              </a:solidFill>
              <a:latin typeface="Fira Sans Medium"/>
              <a:ea typeface="Fira Sans Medium"/>
              <a:cs typeface="Fira Sans Medium"/>
              <a:sym typeface="Fira Sans Medium"/>
            </a:endParaRPr>
          </a:p>
        </p:txBody>
      </p:sp>
      <p:sp>
        <p:nvSpPr>
          <p:cNvPr id="16" name="Google Shape;420;p15">
            <a:extLst>
              <a:ext uri="{FF2B5EF4-FFF2-40B4-BE49-F238E27FC236}">
                <a16:creationId xmlns:a16="http://schemas.microsoft.com/office/drawing/2014/main" id="{AC92B667-EDF9-00FA-9EE6-1710776846A9}"/>
              </a:ext>
            </a:extLst>
          </p:cNvPr>
          <p:cNvSpPr txBox="1"/>
          <p:nvPr/>
        </p:nvSpPr>
        <p:spPr>
          <a:xfrm>
            <a:off x="1779252" y="1050035"/>
            <a:ext cx="3842899" cy="1367143"/>
          </a:xfrm>
          <a:prstGeom prst="rect">
            <a:avLst/>
          </a:prstGeom>
          <a:noFill/>
          <a:ln>
            <a:noFill/>
          </a:ln>
        </p:spPr>
        <p:txBody>
          <a:bodyPr spcFirstLastPara="1" wrap="square" lIns="91425" tIns="91425" rIns="91425" bIns="91425" anchor="t" anchorCtr="0">
            <a:noAutofit/>
          </a:bodyPr>
          <a:lstStyle/>
          <a:p>
            <a:pPr lvl="0"/>
            <a:r>
              <a:rPr lang="vi-VN" dirty="0">
                <a:latin typeface="+mj-lt"/>
                <a:ea typeface="Fira Sans"/>
                <a:cs typeface="Fira Sans"/>
                <a:sym typeface="Fira Sans"/>
              </a:rPr>
              <a:t>Một trang </a:t>
            </a:r>
            <a:r>
              <a:rPr lang="vi-VN" dirty="0" err="1">
                <a:latin typeface="+mj-lt"/>
                <a:ea typeface="Fira Sans"/>
                <a:cs typeface="Fira Sans"/>
                <a:sym typeface="Fira Sans"/>
              </a:rPr>
              <a:t>web</a:t>
            </a:r>
            <a:r>
              <a:rPr lang="vi-VN" dirty="0">
                <a:latin typeface="+mj-lt"/>
                <a:ea typeface="Fira Sans"/>
                <a:cs typeface="Fira Sans"/>
                <a:sym typeface="Fira Sans"/>
              </a:rPr>
              <a:t> bán đồ điện tử là một nền tảng trực tuyến đa năng, cung cấp một loạt các sản phẩm điện tử từ các thương hiệu hàng đầu. Nó tạo điều kiện cho người tiêu dùng mua sắm một cách thuận tiện, từ việc so sánh giá cả và tính năng của sản phẩm, đến việc đặt hàng và theo dõi giao hàng</a:t>
            </a:r>
            <a:endParaRPr dirty="0">
              <a:latin typeface="+mj-lt"/>
              <a:ea typeface="Fira Sans"/>
              <a:cs typeface="Fira Sans"/>
              <a:sym typeface="Fira Sans"/>
            </a:endParaRPr>
          </a:p>
        </p:txBody>
      </p:sp>
      <p:grpSp>
        <p:nvGrpSpPr>
          <p:cNvPr id="17" name="Google Shape;317;p15">
            <a:extLst>
              <a:ext uri="{FF2B5EF4-FFF2-40B4-BE49-F238E27FC236}">
                <a16:creationId xmlns:a16="http://schemas.microsoft.com/office/drawing/2014/main" id="{1EDB9E1C-7566-8F7D-24A8-1CD205AF3F30}"/>
              </a:ext>
            </a:extLst>
          </p:cNvPr>
          <p:cNvGrpSpPr/>
          <p:nvPr/>
        </p:nvGrpSpPr>
        <p:grpSpPr>
          <a:xfrm>
            <a:off x="3313465" y="2860914"/>
            <a:ext cx="5004696" cy="1871111"/>
            <a:chOff x="3999320" y="1507091"/>
            <a:chExt cx="2961900" cy="724925"/>
          </a:xfrm>
        </p:grpSpPr>
        <p:sp>
          <p:nvSpPr>
            <p:cNvPr id="21" name="Google Shape;320;p15">
              <a:extLst>
                <a:ext uri="{FF2B5EF4-FFF2-40B4-BE49-F238E27FC236}">
                  <a16:creationId xmlns:a16="http://schemas.microsoft.com/office/drawing/2014/main" id="{715DCBE3-F6CA-F5ED-B523-5AA4719D3B77}"/>
                </a:ext>
              </a:extLst>
            </p:cNvPr>
            <p:cNvSpPr/>
            <p:nvPr/>
          </p:nvSpPr>
          <p:spPr>
            <a:xfrm>
              <a:off x="4011038" y="1507091"/>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3;p15">
              <a:extLst>
                <a:ext uri="{FF2B5EF4-FFF2-40B4-BE49-F238E27FC236}">
                  <a16:creationId xmlns:a16="http://schemas.microsoft.com/office/drawing/2014/main" id="{4154755A-A57A-BF8A-B8DC-BF164A2D75A5}"/>
                </a:ext>
              </a:extLst>
            </p:cNvPr>
            <p:cNvSpPr/>
            <p:nvPr/>
          </p:nvSpPr>
          <p:spPr>
            <a:xfrm>
              <a:off x="6447730" y="1584865"/>
              <a:ext cx="513490" cy="3040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17;p15">
              <a:extLst>
                <a:ext uri="{FF2B5EF4-FFF2-40B4-BE49-F238E27FC236}">
                  <a16:creationId xmlns:a16="http://schemas.microsoft.com/office/drawing/2014/main" id="{B74A31D4-5879-8A3C-E2F0-FB7C3297FC95}"/>
                </a:ext>
              </a:extLst>
            </p:cNvPr>
            <p:cNvSpPr/>
            <p:nvPr/>
          </p:nvSpPr>
          <p:spPr>
            <a:xfrm rot="10522197">
              <a:off x="3999320" y="1529606"/>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420;p15">
            <a:extLst>
              <a:ext uri="{FF2B5EF4-FFF2-40B4-BE49-F238E27FC236}">
                <a16:creationId xmlns:a16="http://schemas.microsoft.com/office/drawing/2014/main" id="{D44ED627-38D7-03B6-0F7A-3710B8893F52}"/>
              </a:ext>
            </a:extLst>
          </p:cNvPr>
          <p:cNvSpPr txBox="1"/>
          <p:nvPr/>
        </p:nvSpPr>
        <p:spPr>
          <a:xfrm>
            <a:off x="4021412" y="2842073"/>
            <a:ext cx="3301653" cy="1871429"/>
          </a:xfrm>
          <a:prstGeom prst="rect">
            <a:avLst/>
          </a:prstGeom>
          <a:noFill/>
          <a:ln>
            <a:noFill/>
          </a:ln>
        </p:spPr>
        <p:txBody>
          <a:bodyPr spcFirstLastPara="1" wrap="square" lIns="91425" tIns="91425" rIns="91425" bIns="91425" anchor="t" anchorCtr="0">
            <a:noAutofit/>
          </a:bodyPr>
          <a:lstStyle/>
          <a:p>
            <a:pPr lvl="0"/>
            <a:r>
              <a:rPr lang="vi-VN" dirty="0">
                <a:latin typeface="+mj-lt"/>
                <a:ea typeface="Fira Sans"/>
                <a:cs typeface="Fira Sans"/>
                <a:sym typeface="Fira Sans"/>
              </a:rPr>
              <a:t>Trang </a:t>
            </a:r>
            <a:r>
              <a:rPr lang="vi-VN" dirty="0" err="1">
                <a:latin typeface="+mj-lt"/>
                <a:ea typeface="Fira Sans"/>
                <a:cs typeface="Fira Sans"/>
                <a:sym typeface="Fira Sans"/>
              </a:rPr>
              <a:t>web</a:t>
            </a:r>
            <a:r>
              <a:rPr lang="vi-VN" dirty="0">
                <a:latin typeface="+mj-lt"/>
                <a:ea typeface="Fira Sans"/>
                <a:cs typeface="Fira Sans"/>
                <a:sym typeface="Fira Sans"/>
              </a:rPr>
              <a:t> này cung cấp một giao diện người dùng thân thiện, cho phép khách hàng dễ dàng tìm kiếm và lọc các sản phẩm theo loại, thương hiệu, giá cả và các tiêu chí khác. Khách hàng có thể xem thông tin chi tiết về sản phẩm, bao gồm hình ảnh, đánh giá, và thông số kỹ thuật, giúp họ đưa ra quyết định mua hàng thông minh</a:t>
            </a:r>
          </a:p>
        </p:txBody>
      </p:sp>
      <p:pic>
        <p:nvPicPr>
          <p:cNvPr id="25" name="Picture 27">
            <a:extLst>
              <a:ext uri="{FF2B5EF4-FFF2-40B4-BE49-F238E27FC236}">
                <a16:creationId xmlns:a16="http://schemas.microsoft.com/office/drawing/2014/main" id="{62FB6225-9009-DE70-7B60-A794B0CA699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244" b="97479" l="9877" r="98765">
                        <a14:foregroundMark x1="56348" y1="57132" x2="65432" y2="64706"/>
                        <a14:foregroundMark x1="53263" y1="54559" x2="54935" y2="55953"/>
                        <a14:foregroundMark x1="46194" y1="48665" x2="51348" y2="52963"/>
                        <a14:foregroundMark x1="24853" y1="30871" x2="45706" y2="48258"/>
                        <a14:foregroundMark x1="36173" y1="59664" x2="16667" y2="56303"/>
                        <a14:foregroundMark x1="65432" y1="64706" x2="48869" y2="61852"/>
                        <a14:foregroundMark x1="16667" y1="56303" x2="33333" y2="38655"/>
                        <a14:foregroundMark x1="64198" y1="32773" x2="62963" y2="47059"/>
                        <a14:foregroundMark x1="71605" y1="47059" x2="75309" y2="56303"/>
                        <a14:foregroundMark x1="75309" y1="56303" x2="75309" y2="56303"/>
                        <a14:foregroundMark x1="75309" y1="56303" x2="71605" y2="47899"/>
                        <a14:foregroundMark x1="71605" y1="47899" x2="85947" y2="82235"/>
                        <a14:foregroundMark x1="65522" y1="83293" x2="46296" y2="77311"/>
                        <a14:foregroundMark x1="52275" y1="73657" x2="76543" y2="58824"/>
                        <a14:foregroundMark x1="46296" y1="77311" x2="49808" y2="75164"/>
                        <a14:foregroundMark x1="82220" y1="82404" x2="82716" y2="72269"/>
                        <a14:foregroundMark x1="90123" y1="73109" x2="93748" y2="81881"/>
                        <a14:backgroundMark x1="20988" y1="28571" x2="20988" y2="25210"/>
                        <a14:backgroundMark x1="20370" y1="25210" x2="23457" y2="31933"/>
                        <a14:backgroundMark x1="18519" y1="28571" x2="13580" y2="26050"/>
                        <a14:backgroundMark x1="16667" y1="24370" x2="20988" y2="26050"/>
                        <a14:backgroundMark x1="43827" y1="63025" x2="45679" y2="64706"/>
                        <a14:backgroundMark x1="45062" y1="62185" x2="45679" y2="63866"/>
                        <a14:backgroundMark x1="48148" y1="63025" x2="44444" y2="61345"/>
                        <a14:backgroundMark x1="45062" y1="60504" x2="43210" y2="60504"/>
                        <a14:backgroundMark x1="42593" y1="59664" x2="42593" y2="63025"/>
                        <a14:backgroundMark x1="48765" y1="61345" x2="48765" y2="59664"/>
                        <a14:backgroundMark x1="58642" y1="98319" x2="95679" y2="96639"/>
                        <a14:backgroundMark x1="95679" y1="96639" x2="99383" y2="96639"/>
                        <a14:backgroundMark x1="93210" y1="94118" x2="97531" y2="95798"/>
                      </a14:backgroundRemoval>
                    </a14:imgEffect>
                  </a14:imgLayer>
                </a14:imgProps>
              </a:ext>
            </a:extLst>
          </a:blip>
          <a:stretch>
            <a:fillRect/>
          </a:stretch>
        </p:blipFill>
        <p:spPr>
          <a:xfrm>
            <a:off x="7551035" y="3222446"/>
            <a:ext cx="652726" cy="479472"/>
          </a:xfrm>
          <a:prstGeom prst="rect">
            <a:avLst/>
          </a:prstGeom>
        </p:spPr>
      </p:pic>
      <p:pic>
        <p:nvPicPr>
          <p:cNvPr id="26" name="Picture 29">
            <a:extLst>
              <a:ext uri="{FF2B5EF4-FFF2-40B4-BE49-F238E27FC236}">
                <a16:creationId xmlns:a16="http://schemas.microsoft.com/office/drawing/2014/main" id="{907B64FC-AA44-14FF-F78E-1FE5F1B8F9C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71" b="89524" l="9091" r="89899">
                        <a14:foregroundMark x1="15152" y1="23810" x2="49495" y2="18095"/>
                        <a14:foregroundMark x1="36364" y1="8571" x2="60606" y2="9524"/>
                        <a14:foregroundMark x1="17172" y1="28571" x2="28283" y2="43810"/>
                        <a14:foregroundMark x1="22222" y1="40952" x2="73737" y2="30476"/>
                        <a14:foregroundMark x1="73737" y1="30476" x2="42424" y2="44762"/>
                        <a14:foregroundMark x1="15152" y1="57143" x2="72727" y2="79048"/>
                        <a14:foregroundMark x1="72727" y1="79048" x2="77778" y2="54286"/>
                        <a14:foregroundMark x1="14141" y1="59048" x2="12121" y2="60000"/>
                        <a14:backgroundMark x1="8081" y1="60000" x2="10101" y2="60000"/>
                      </a14:backgroundRemoval>
                    </a14:imgEffect>
                  </a14:imgLayer>
                </a14:imgProps>
              </a:ext>
            </a:extLst>
          </a:blip>
          <a:stretch>
            <a:fillRect/>
          </a:stretch>
        </p:blipFill>
        <p:spPr>
          <a:xfrm>
            <a:off x="911613" y="1319964"/>
            <a:ext cx="542236" cy="575100"/>
          </a:xfrm>
          <a:prstGeom prst="rect">
            <a:avLst/>
          </a:prstGeom>
        </p:spPr>
      </p:pic>
    </p:spTree>
    <p:extLst>
      <p:ext uri="{BB962C8B-B14F-4D97-AF65-F5344CB8AC3E}">
        <p14:creationId xmlns:p14="http://schemas.microsoft.com/office/powerpoint/2010/main" val="1292861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50212-EF47-D31C-0EC8-DE31A105F7C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83D9F7E-01E8-7BAB-EFCD-C3B15DE85F63}"/>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A7E3FC7A-7027-E276-FF79-2C7448887275}"/>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0583FE23-B38F-F3E0-38FB-EC93D84CA9BC}"/>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82FB07CF-3E4A-952D-FEC5-9BFEFAEF0C0B}"/>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F9FAB26A-C160-B672-6772-1F30E5A3EF1D}"/>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D81D8554-2C04-4839-984B-F134F78731CF}"/>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CBC3C73C-D222-58E8-064A-9B13ACF43B42}"/>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AAEF92EF-9982-ADE0-0E07-8EEDA4CECB5C}"/>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A26C14F3-7C34-53AB-1E9C-586099105CA6}"/>
              </a:ext>
            </a:extLst>
          </p:cNvPr>
          <p:cNvGrpSpPr>
            <a:grpSpLocks noGrp="1" noUngrp="1" noRot="1" noMove="1" noResize="1"/>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6798237F-F491-C008-AF58-8BFED4252EF7}"/>
                </a:ext>
              </a:extLst>
            </p:cNvPr>
            <p:cNvSpPr>
              <a:spLocks noGrp="1" noRot="1" noMove="1" noResize="1" noEditPoints="1" noAdjustHandles="1" noChangeArrowheads="1" noChangeShapeType="1"/>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B867BEB1-3901-9371-5D37-14198093FEEF}"/>
                </a:ext>
              </a:extLst>
            </p:cNvPr>
            <p:cNvSpPr>
              <a:spLocks noGrp="1" noRot="1" noMove="1" noResize="1" noEditPoints="1" noAdjustHandles="1" noChangeArrowheads="1" noChangeShapeType="1"/>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5EA2E6D7-40E2-3B93-4D7A-31631D0B6A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2995;p33">
            <a:extLst>
              <a:ext uri="{FF2B5EF4-FFF2-40B4-BE49-F238E27FC236}">
                <a16:creationId xmlns:a16="http://schemas.microsoft.com/office/drawing/2014/main" id="{53B3B68A-8ACC-3AD2-3F5A-4AA2D72E8D96}"/>
              </a:ext>
            </a:extLst>
          </p:cNvPr>
          <p:cNvSpPr txBox="1"/>
          <p:nvPr/>
        </p:nvSpPr>
        <p:spPr>
          <a:xfrm>
            <a:off x="583820" y="374881"/>
            <a:ext cx="7723500" cy="474900"/>
          </a:xfrm>
          <a:prstGeom prst="rect">
            <a:avLst/>
          </a:prstGeom>
          <a:noFill/>
          <a:ln>
            <a:noFill/>
          </a:ln>
        </p:spPr>
        <p:txBody>
          <a:bodyPr spcFirstLastPara="1" wrap="square" lIns="91425" tIns="91425" rIns="91425" bIns="91425" anchor="ctr" anchorCtr="0">
            <a:noAutofit/>
          </a:bodyPr>
          <a:lstStyle/>
          <a:p>
            <a:pPr algn="ctr"/>
            <a:r>
              <a:rPr lang="vi-VN" sz="2800" dirty="0">
                <a:solidFill>
                  <a:schemeClr val="accent5">
                    <a:lumMod val="50000"/>
                  </a:schemeClr>
                </a:solidFill>
                <a:latin typeface="Fira Sans Medium"/>
                <a:ea typeface="Fira Sans Medium"/>
                <a:cs typeface="Fira Sans Medium"/>
                <a:sym typeface="Fira Sans Medium"/>
              </a:rPr>
              <a:t>PHẦN 02: Công nghệ sử dụng</a:t>
            </a:r>
          </a:p>
        </p:txBody>
      </p:sp>
      <p:pic>
        <p:nvPicPr>
          <p:cNvPr id="11" name="Picture 2" descr="Spring Boot - Wikipedia">
            <a:extLst>
              <a:ext uri="{FF2B5EF4-FFF2-40B4-BE49-F238E27FC236}">
                <a16:creationId xmlns:a16="http://schemas.microsoft.com/office/drawing/2014/main" id="{C809BC08-1893-03BD-48FC-BFCBC3413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485" y="1423994"/>
            <a:ext cx="1013607" cy="10136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Vue.js - Wikipedia">
            <a:extLst>
              <a:ext uri="{FF2B5EF4-FFF2-40B4-BE49-F238E27FC236}">
                <a16:creationId xmlns:a16="http://schemas.microsoft.com/office/drawing/2014/main" id="{064AAE08-F710-3E48-E889-E983B8457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482" y="1472663"/>
            <a:ext cx="1155579" cy="10016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ostgreSQL là gì? 11 tính năng của PostgreSQL | BKHOST">
            <a:extLst>
              <a:ext uri="{FF2B5EF4-FFF2-40B4-BE49-F238E27FC236}">
                <a16:creationId xmlns:a16="http://schemas.microsoft.com/office/drawing/2014/main" id="{8E768F42-F51A-CCE9-E2DD-4005A8635E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5451" y="3092783"/>
            <a:ext cx="1673353" cy="11952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10 Best Practices to Secure Your Node.js Application in Production | by  Afser Ali | Medium">
            <a:extLst>
              <a:ext uri="{FF2B5EF4-FFF2-40B4-BE49-F238E27FC236}">
                <a16:creationId xmlns:a16="http://schemas.microsoft.com/office/drawing/2014/main" id="{7C416BFF-1226-30D2-E398-9E5BB6562C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9033" y="1209188"/>
            <a:ext cx="1524188" cy="15241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ới thiệu ngôn ngữ lập trình Java | Khóa học java">
            <a:extLst>
              <a:ext uri="{FF2B5EF4-FFF2-40B4-BE49-F238E27FC236}">
                <a16:creationId xmlns:a16="http://schemas.microsoft.com/office/drawing/2014/main" id="{8E7D14E2-068B-F1EE-E2FC-B448065447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3401" y="2991715"/>
            <a:ext cx="2150298" cy="1322759"/>
          </a:xfrm>
          <a:prstGeom prst="rect">
            <a:avLst/>
          </a:prstGeom>
          <a:noFill/>
          <a:extLst>
            <a:ext uri="{909E8E84-426E-40DD-AFC4-6F175D3DCCD1}">
              <a14:hiddenFill xmlns:a14="http://schemas.microsoft.com/office/drawing/2010/main">
                <a:solidFill>
                  <a:srgbClr val="FFFFFF"/>
                </a:solidFill>
              </a14:hiddenFill>
            </a:ext>
          </a:extLst>
        </p:spPr>
      </p:pic>
      <p:sp>
        <p:nvSpPr>
          <p:cNvPr id="16" name="Hộp Văn bản 15">
            <a:extLst>
              <a:ext uri="{FF2B5EF4-FFF2-40B4-BE49-F238E27FC236}">
                <a16:creationId xmlns:a16="http://schemas.microsoft.com/office/drawing/2014/main" id="{603528A1-0187-9A60-78E1-F07FDF65D9FB}"/>
              </a:ext>
            </a:extLst>
          </p:cNvPr>
          <p:cNvSpPr txBox="1"/>
          <p:nvPr/>
        </p:nvSpPr>
        <p:spPr>
          <a:xfrm>
            <a:off x="1415539" y="2559803"/>
            <a:ext cx="1365500" cy="338554"/>
          </a:xfrm>
          <a:prstGeom prst="rect">
            <a:avLst/>
          </a:prstGeom>
          <a:noFill/>
        </p:spPr>
        <p:txBody>
          <a:bodyPr wrap="square">
            <a:spAutoFit/>
          </a:bodyPr>
          <a:lstStyle/>
          <a:p>
            <a:r>
              <a:rPr lang="vi-VN" sz="1600" b="1" dirty="0" err="1">
                <a:effectLst/>
                <a:latin typeface="Times New Roman" panose="02020603050405020304" pitchFamily="18" charset="0"/>
                <a:ea typeface="Calibri" panose="020F0502020204030204" pitchFamily="34" charset="0"/>
              </a:rPr>
              <a:t>Spring</a:t>
            </a:r>
            <a:r>
              <a:rPr lang="vi-VN" sz="1600" b="1" dirty="0">
                <a:effectLst/>
                <a:latin typeface="Times New Roman" panose="02020603050405020304" pitchFamily="18" charset="0"/>
                <a:ea typeface="Calibri" panose="020F0502020204030204" pitchFamily="34" charset="0"/>
              </a:rPr>
              <a:t> </a:t>
            </a:r>
            <a:r>
              <a:rPr lang="vi-VN" sz="1600" b="1" dirty="0" err="1">
                <a:effectLst/>
                <a:latin typeface="Times New Roman" panose="02020603050405020304" pitchFamily="18" charset="0"/>
                <a:ea typeface="Calibri" panose="020F0502020204030204" pitchFamily="34" charset="0"/>
              </a:rPr>
              <a:t>Boot</a:t>
            </a:r>
            <a:endParaRPr lang="en-US" sz="1600" b="1" dirty="0"/>
          </a:p>
        </p:txBody>
      </p:sp>
      <p:sp>
        <p:nvSpPr>
          <p:cNvPr id="17" name="Hộp Văn bản 16">
            <a:extLst>
              <a:ext uri="{FF2B5EF4-FFF2-40B4-BE49-F238E27FC236}">
                <a16:creationId xmlns:a16="http://schemas.microsoft.com/office/drawing/2014/main" id="{DC980A57-02BB-2F59-2330-1947C66CC58F}"/>
              </a:ext>
            </a:extLst>
          </p:cNvPr>
          <p:cNvSpPr txBox="1"/>
          <p:nvPr/>
        </p:nvSpPr>
        <p:spPr>
          <a:xfrm>
            <a:off x="4412074" y="2550268"/>
            <a:ext cx="1365500" cy="338554"/>
          </a:xfrm>
          <a:prstGeom prst="rect">
            <a:avLst/>
          </a:prstGeom>
          <a:noFill/>
        </p:spPr>
        <p:txBody>
          <a:bodyPr wrap="square">
            <a:spAutoFit/>
          </a:bodyPr>
          <a:lstStyle/>
          <a:p>
            <a:r>
              <a:rPr lang="en-US" sz="1600" b="1" dirty="0" err="1">
                <a:effectLst/>
                <a:latin typeface="Times New Roman" panose="02020603050405020304" pitchFamily="18" charset="0"/>
                <a:ea typeface="Calibri" panose="020F0502020204030204" pitchFamily="34" charset="0"/>
              </a:rPr>
              <a:t>VueJS</a:t>
            </a:r>
            <a:endParaRPr lang="en-US" sz="1600" b="1" dirty="0"/>
          </a:p>
        </p:txBody>
      </p:sp>
      <p:sp>
        <p:nvSpPr>
          <p:cNvPr id="21" name="Hộp Văn bản 20">
            <a:extLst>
              <a:ext uri="{FF2B5EF4-FFF2-40B4-BE49-F238E27FC236}">
                <a16:creationId xmlns:a16="http://schemas.microsoft.com/office/drawing/2014/main" id="{B7FEDC7A-1991-7D86-A97D-53CFDDBCD5A0}"/>
              </a:ext>
            </a:extLst>
          </p:cNvPr>
          <p:cNvSpPr txBox="1"/>
          <p:nvPr/>
        </p:nvSpPr>
        <p:spPr>
          <a:xfrm>
            <a:off x="7068898" y="2576794"/>
            <a:ext cx="1365500" cy="338554"/>
          </a:xfrm>
          <a:prstGeom prst="rect">
            <a:avLst/>
          </a:prstGeom>
          <a:noFill/>
        </p:spPr>
        <p:txBody>
          <a:bodyPr wrap="square">
            <a:spAutoFit/>
          </a:bodyPr>
          <a:lstStyle/>
          <a:p>
            <a:r>
              <a:rPr lang="en-US" sz="1600" b="1" dirty="0">
                <a:effectLst/>
                <a:latin typeface="Times New Roman" panose="02020603050405020304" pitchFamily="18" charset="0"/>
                <a:ea typeface="Calibri" panose="020F0502020204030204" pitchFamily="34" charset="0"/>
              </a:rPr>
              <a:t>NodeJS</a:t>
            </a:r>
            <a:endParaRPr lang="en-US" sz="1600" b="1" dirty="0"/>
          </a:p>
        </p:txBody>
      </p:sp>
    </p:spTree>
    <p:extLst>
      <p:ext uri="{BB962C8B-B14F-4D97-AF65-F5344CB8AC3E}">
        <p14:creationId xmlns:p14="http://schemas.microsoft.com/office/powerpoint/2010/main" val="1287987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53B6D-5CF6-C14A-78F0-813210B4FFB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74D58BD-1C92-9618-BF62-BE426EAD4E42}"/>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DA642190-2629-E64B-D0E4-7AA132A932F9}"/>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4EE5E5EC-0059-B772-4C1A-4412AA760DB6}"/>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A7954C8F-63C2-877F-7C23-30CE3C8606DC}"/>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873C98C8-C2BE-7D85-932E-73A5A82ABB1C}"/>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2138765A-0541-6983-0271-CC6A828F9C71}"/>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80FDD219-ED34-BDB4-954A-17A9EE2EB9E2}"/>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0B402208-3DB9-98FC-68FD-2873A5EE95AE}"/>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1290B5E6-8DA2-6A7B-FD6C-CC1C49A5346E}"/>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6C468756-39D1-F896-E6DC-CB98E702BDF8}"/>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A182A897-CF1A-FEF6-5949-09493CFFBBA6}"/>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FCFB9A17-2D07-52C3-0F42-EE79E0CD99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1541;p18">
            <a:extLst>
              <a:ext uri="{FF2B5EF4-FFF2-40B4-BE49-F238E27FC236}">
                <a16:creationId xmlns:a16="http://schemas.microsoft.com/office/drawing/2014/main" id="{C0841FB2-989D-F153-3AE6-6A3E3A670D59}"/>
              </a:ext>
            </a:extLst>
          </p:cNvPr>
          <p:cNvSpPr txBox="1"/>
          <p:nvPr/>
        </p:nvSpPr>
        <p:spPr>
          <a:xfrm>
            <a:off x="573024" y="353568"/>
            <a:ext cx="8046720" cy="60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solidFill>
                  <a:schemeClr val="accent5">
                    <a:lumMod val="50000"/>
                  </a:schemeClr>
                </a:solidFill>
                <a:latin typeface="Fira Sans Medium"/>
                <a:ea typeface="Fira Sans Medium"/>
                <a:cs typeface="Fira Sans Medium"/>
                <a:sym typeface="Fira Sans Medium"/>
              </a:rPr>
              <a:t>PHẦN 03: PHÂN TÍCH THIẾT KẾ HỆ THỐNG</a:t>
            </a:r>
            <a:endParaRPr sz="2800" dirty="0">
              <a:solidFill>
                <a:schemeClr val="accent5">
                  <a:lumMod val="50000"/>
                </a:schemeClr>
              </a:solidFill>
              <a:latin typeface="Fira Sans Medium"/>
              <a:ea typeface="Fira Sans Medium"/>
              <a:cs typeface="Fira Sans Medium"/>
              <a:sym typeface="Fira Sans Medium"/>
            </a:endParaRPr>
          </a:p>
        </p:txBody>
      </p:sp>
      <p:grpSp>
        <p:nvGrpSpPr>
          <p:cNvPr id="11" name="Google Shape;2733;p31">
            <a:extLst>
              <a:ext uri="{FF2B5EF4-FFF2-40B4-BE49-F238E27FC236}">
                <a16:creationId xmlns:a16="http://schemas.microsoft.com/office/drawing/2014/main" id="{DFC7C7E0-C56A-D22D-AD25-716F44D34ED1}"/>
              </a:ext>
            </a:extLst>
          </p:cNvPr>
          <p:cNvGrpSpPr/>
          <p:nvPr/>
        </p:nvGrpSpPr>
        <p:grpSpPr>
          <a:xfrm>
            <a:off x="436034" y="1512476"/>
            <a:ext cx="4388630" cy="2746774"/>
            <a:chOff x="637925" y="1644150"/>
            <a:chExt cx="4767800" cy="2876350"/>
          </a:xfrm>
        </p:grpSpPr>
        <p:sp>
          <p:nvSpPr>
            <p:cNvPr id="12" name="Google Shape;2734;p31">
              <a:extLst>
                <a:ext uri="{FF2B5EF4-FFF2-40B4-BE49-F238E27FC236}">
                  <a16:creationId xmlns:a16="http://schemas.microsoft.com/office/drawing/2014/main" id="{0E9BB8FC-F07D-7DC0-82FB-3A7DA39BE19C}"/>
                </a:ext>
              </a:extLst>
            </p:cNvPr>
            <p:cNvSpPr/>
            <p:nvPr/>
          </p:nvSpPr>
          <p:spPr>
            <a:xfrm>
              <a:off x="4961550" y="3378825"/>
              <a:ext cx="76025" cy="75225"/>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35;p31">
              <a:extLst>
                <a:ext uri="{FF2B5EF4-FFF2-40B4-BE49-F238E27FC236}">
                  <a16:creationId xmlns:a16="http://schemas.microsoft.com/office/drawing/2014/main" id="{2E1CEAD4-264F-4C05-583D-AC6B7FCCF40E}"/>
                </a:ext>
              </a:extLst>
            </p:cNvPr>
            <p:cNvSpPr/>
            <p:nvPr/>
          </p:nvSpPr>
          <p:spPr>
            <a:xfrm>
              <a:off x="4165875" y="2603725"/>
              <a:ext cx="969100" cy="969100"/>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36;p31">
              <a:extLst>
                <a:ext uri="{FF2B5EF4-FFF2-40B4-BE49-F238E27FC236}">
                  <a16:creationId xmlns:a16="http://schemas.microsoft.com/office/drawing/2014/main" id="{2B9702A3-46A3-281C-6D49-4E1286FF344B}"/>
                </a:ext>
              </a:extLst>
            </p:cNvPr>
            <p:cNvSpPr/>
            <p:nvPr/>
          </p:nvSpPr>
          <p:spPr>
            <a:xfrm>
              <a:off x="4262450" y="2700325"/>
              <a:ext cx="775925" cy="77590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37;p31">
              <a:extLst>
                <a:ext uri="{FF2B5EF4-FFF2-40B4-BE49-F238E27FC236}">
                  <a16:creationId xmlns:a16="http://schemas.microsoft.com/office/drawing/2014/main" id="{818CD0F0-524A-5821-8771-0ADF99AC3A47}"/>
                </a:ext>
              </a:extLst>
            </p:cNvPr>
            <p:cNvSpPr/>
            <p:nvPr/>
          </p:nvSpPr>
          <p:spPr>
            <a:xfrm>
              <a:off x="4124700" y="3044725"/>
              <a:ext cx="87125" cy="87100"/>
            </a:xfrm>
            <a:custGeom>
              <a:avLst/>
              <a:gdLst/>
              <a:ahLst/>
              <a:cxnLst/>
              <a:rect l="l" t="t" r="r" b="b"/>
              <a:pathLst>
                <a:path w="3485" h="3484" extrusionOk="0">
                  <a:moveTo>
                    <a:pt x="1742" y="0"/>
                  </a:moveTo>
                  <a:cubicBezTo>
                    <a:pt x="792" y="0"/>
                    <a:pt x="0" y="760"/>
                    <a:pt x="0" y="1742"/>
                  </a:cubicBezTo>
                  <a:cubicBezTo>
                    <a:pt x="0" y="2692"/>
                    <a:pt x="792" y="3484"/>
                    <a:pt x="1742" y="3484"/>
                  </a:cubicBezTo>
                  <a:cubicBezTo>
                    <a:pt x="2692" y="3484"/>
                    <a:pt x="3484" y="2692"/>
                    <a:pt x="3484" y="1742"/>
                  </a:cubicBezTo>
                  <a:cubicBezTo>
                    <a:pt x="3484" y="760"/>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38;p31">
              <a:extLst>
                <a:ext uri="{FF2B5EF4-FFF2-40B4-BE49-F238E27FC236}">
                  <a16:creationId xmlns:a16="http://schemas.microsoft.com/office/drawing/2014/main" id="{9D1E726A-8C83-4C14-5CF7-B6F745C19ED5}"/>
                </a:ext>
              </a:extLst>
            </p:cNvPr>
            <p:cNvSpPr/>
            <p:nvPr/>
          </p:nvSpPr>
          <p:spPr>
            <a:xfrm>
              <a:off x="3571275" y="2058225"/>
              <a:ext cx="89500" cy="6375"/>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39;p31">
              <a:extLst>
                <a:ext uri="{FF2B5EF4-FFF2-40B4-BE49-F238E27FC236}">
                  <a16:creationId xmlns:a16="http://schemas.microsoft.com/office/drawing/2014/main" id="{0034877B-0BA9-7845-015A-CC51841D2516}"/>
                </a:ext>
              </a:extLst>
            </p:cNvPr>
            <p:cNvSpPr/>
            <p:nvPr/>
          </p:nvSpPr>
          <p:spPr>
            <a:xfrm>
              <a:off x="3571275" y="2075450"/>
              <a:ext cx="89500" cy="5775"/>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40;p31">
              <a:extLst>
                <a:ext uri="{FF2B5EF4-FFF2-40B4-BE49-F238E27FC236}">
                  <a16:creationId xmlns:a16="http://schemas.microsoft.com/office/drawing/2014/main" id="{AF26C757-B55B-C34C-E225-360679B84641}"/>
                </a:ext>
              </a:extLst>
            </p:cNvPr>
            <p:cNvSpPr/>
            <p:nvPr/>
          </p:nvSpPr>
          <p:spPr>
            <a:xfrm>
              <a:off x="3571275" y="2092275"/>
              <a:ext cx="90300" cy="6350"/>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41;p31">
              <a:extLst>
                <a:ext uri="{FF2B5EF4-FFF2-40B4-BE49-F238E27FC236}">
                  <a16:creationId xmlns:a16="http://schemas.microsoft.com/office/drawing/2014/main" id="{D009B5F6-3428-1A82-898F-E917D73AA001}"/>
                </a:ext>
              </a:extLst>
            </p:cNvPr>
            <p:cNvSpPr/>
            <p:nvPr/>
          </p:nvSpPr>
          <p:spPr>
            <a:xfrm>
              <a:off x="3533275" y="2131850"/>
              <a:ext cx="127500" cy="5575"/>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42;p31">
              <a:extLst>
                <a:ext uri="{FF2B5EF4-FFF2-40B4-BE49-F238E27FC236}">
                  <a16:creationId xmlns:a16="http://schemas.microsoft.com/office/drawing/2014/main" id="{D823A53C-96DF-F0E1-F666-0A108ACFD227}"/>
                </a:ext>
              </a:extLst>
            </p:cNvPr>
            <p:cNvSpPr/>
            <p:nvPr/>
          </p:nvSpPr>
          <p:spPr>
            <a:xfrm>
              <a:off x="3533275" y="2148500"/>
              <a:ext cx="127500" cy="6350"/>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743;p31">
              <a:extLst>
                <a:ext uri="{FF2B5EF4-FFF2-40B4-BE49-F238E27FC236}">
                  <a16:creationId xmlns:a16="http://schemas.microsoft.com/office/drawing/2014/main" id="{60E2AD0B-2214-DDF3-3737-8D9A5FD7F047}"/>
                </a:ext>
              </a:extLst>
            </p:cNvPr>
            <p:cNvSpPr/>
            <p:nvPr/>
          </p:nvSpPr>
          <p:spPr>
            <a:xfrm>
              <a:off x="3406600" y="1949300"/>
              <a:ext cx="296925" cy="336975"/>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44;p31">
              <a:extLst>
                <a:ext uri="{FF2B5EF4-FFF2-40B4-BE49-F238E27FC236}">
                  <a16:creationId xmlns:a16="http://schemas.microsoft.com/office/drawing/2014/main" id="{ACEF8884-E98F-4C5A-EE77-82099B3E92CD}"/>
                </a:ext>
              </a:extLst>
            </p:cNvPr>
            <p:cNvSpPr/>
            <p:nvPr/>
          </p:nvSpPr>
          <p:spPr>
            <a:xfrm>
              <a:off x="3427200" y="2016125"/>
              <a:ext cx="19800" cy="1775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45;p31">
              <a:extLst>
                <a:ext uri="{FF2B5EF4-FFF2-40B4-BE49-F238E27FC236}">
                  <a16:creationId xmlns:a16="http://schemas.microsoft.com/office/drawing/2014/main" id="{1A7FA05D-34B2-01C1-C1D4-F78DF174A314}"/>
                </a:ext>
              </a:extLst>
            </p:cNvPr>
            <p:cNvSpPr/>
            <p:nvPr/>
          </p:nvSpPr>
          <p:spPr>
            <a:xfrm>
              <a:off x="3870550" y="1742325"/>
              <a:ext cx="75250" cy="75250"/>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46;p31">
              <a:extLst>
                <a:ext uri="{FF2B5EF4-FFF2-40B4-BE49-F238E27FC236}">
                  <a16:creationId xmlns:a16="http://schemas.microsoft.com/office/drawing/2014/main" id="{286EF4D1-FDC5-B1B3-F2E9-49F5CFF89A13}"/>
                </a:ext>
              </a:extLst>
            </p:cNvPr>
            <p:cNvSpPr/>
            <p:nvPr/>
          </p:nvSpPr>
          <p:spPr>
            <a:xfrm>
              <a:off x="3532475" y="2567300"/>
              <a:ext cx="87125" cy="87125"/>
            </a:xfrm>
            <a:custGeom>
              <a:avLst/>
              <a:gdLst/>
              <a:ahLst/>
              <a:cxnLst/>
              <a:rect l="l" t="t" r="r" b="b"/>
              <a:pathLst>
                <a:path w="3485" h="3485" extrusionOk="0">
                  <a:moveTo>
                    <a:pt x="1743" y="1"/>
                  </a:moveTo>
                  <a:cubicBezTo>
                    <a:pt x="793" y="1"/>
                    <a:pt x="1" y="761"/>
                    <a:pt x="1" y="1743"/>
                  </a:cubicBezTo>
                  <a:cubicBezTo>
                    <a:pt x="1" y="2693"/>
                    <a:pt x="793" y="3484"/>
                    <a:pt x="1743" y="3484"/>
                  </a:cubicBezTo>
                  <a:cubicBezTo>
                    <a:pt x="2725" y="3484"/>
                    <a:pt x="3485" y="2693"/>
                    <a:pt x="3485" y="1743"/>
                  </a:cubicBezTo>
                  <a:cubicBezTo>
                    <a:pt x="3485" y="761"/>
                    <a:pt x="2725" y="1"/>
                    <a:pt x="174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47;p31">
              <a:extLst>
                <a:ext uri="{FF2B5EF4-FFF2-40B4-BE49-F238E27FC236}">
                  <a16:creationId xmlns:a16="http://schemas.microsoft.com/office/drawing/2014/main" id="{0718DBB7-F298-1000-6993-A1284E803241}"/>
                </a:ext>
              </a:extLst>
            </p:cNvPr>
            <p:cNvSpPr/>
            <p:nvPr/>
          </p:nvSpPr>
          <p:spPr>
            <a:xfrm>
              <a:off x="3095450" y="1644150"/>
              <a:ext cx="969100" cy="969900"/>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48;p31">
              <a:extLst>
                <a:ext uri="{FF2B5EF4-FFF2-40B4-BE49-F238E27FC236}">
                  <a16:creationId xmlns:a16="http://schemas.microsoft.com/office/drawing/2014/main" id="{F528784C-A9E1-194A-D5CA-0DEFE62B693B}"/>
                </a:ext>
              </a:extLst>
            </p:cNvPr>
            <p:cNvSpPr/>
            <p:nvPr/>
          </p:nvSpPr>
          <p:spPr>
            <a:xfrm>
              <a:off x="3191250" y="1740750"/>
              <a:ext cx="776700" cy="776700"/>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49;p31">
              <a:extLst>
                <a:ext uri="{FF2B5EF4-FFF2-40B4-BE49-F238E27FC236}">
                  <a16:creationId xmlns:a16="http://schemas.microsoft.com/office/drawing/2014/main" id="{516F189A-21C9-6CBC-3078-6427093977A6}"/>
                </a:ext>
              </a:extLst>
            </p:cNvPr>
            <p:cNvSpPr/>
            <p:nvPr/>
          </p:nvSpPr>
          <p:spPr>
            <a:xfrm>
              <a:off x="2776400" y="3084300"/>
              <a:ext cx="1391075" cy="7950"/>
            </a:xfrm>
            <a:custGeom>
              <a:avLst/>
              <a:gdLst/>
              <a:ahLst/>
              <a:cxnLst/>
              <a:rect l="l" t="t" r="r" b="b"/>
              <a:pathLst>
                <a:path w="55643" h="318" extrusionOk="0">
                  <a:moveTo>
                    <a:pt x="0" y="1"/>
                  </a:moveTo>
                  <a:lnTo>
                    <a:pt x="0" y="317"/>
                  </a:lnTo>
                  <a:lnTo>
                    <a:pt x="55643" y="317"/>
                  </a:lnTo>
                  <a:lnTo>
                    <a:pt x="5564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50;p31">
              <a:extLst>
                <a:ext uri="{FF2B5EF4-FFF2-40B4-BE49-F238E27FC236}">
                  <a16:creationId xmlns:a16="http://schemas.microsoft.com/office/drawing/2014/main" id="{179D5D7C-4B95-80A4-2B16-1182157B4067}"/>
                </a:ext>
              </a:extLst>
            </p:cNvPr>
            <p:cNvSpPr/>
            <p:nvPr/>
          </p:nvSpPr>
          <p:spPr>
            <a:xfrm>
              <a:off x="3572075" y="2592650"/>
              <a:ext cx="7950" cy="980175"/>
            </a:xfrm>
            <a:custGeom>
              <a:avLst/>
              <a:gdLst/>
              <a:ahLst/>
              <a:cxnLst/>
              <a:rect l="l" t="t" r="r" b="b"/>
              <a:pathLst>
                <a:path w="318" h="39207" extrusionOk="0">
                  <a:moveTo>
                    <a:pt x="0" y="0"/>
                  </a:moveTo>
                  <a:lnTo>
                    <a:pt x="0" y="39206"/>
                  </a:lnTo>
                  <a:lnTo>
                    <a:pt x="317" y="39206"/>
                  </a:lnTo>
                  <a:lnTo>
                    <a:pt x="317"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51;p31">
              <a:extLst>
                <a:ext uri="{FF2B5EF4-FFF2-40B4-BE49-F238E27FC236}">
                  <a16:creationId xmlns:a16="http://schemas.microsoft.com/office/drawing/2014/main" id="{C5622E7A-43FA-4221-5FC7-122AEB564D22}"/>
                </a:ext>
              </a:extLst>
            </p:cNvPr>
            <p:cNvSpPr/>
            <p:nvPr/>
          </p:nvSpPr>
          <p:spPr>
            <a:xfrm>
              <a:off x="3522975" y="4035600"/>
              <a:ext cx="65925" cy="55800"/>
            </a:xfrm>
            <a:custGeom>
              <a:avLst/>
              <a:gdLst/>
              <a:ahLst/>
              <a:cxnLst/>
              <a:rect l="l" t="t" r="r" b="b"/>
              <a:pathLst>
                <a:path w="2637" h="2232" extrusionOk="0">
                  <a:moveTo>
                    <a:pt x="2448" y="0"/>
                  </a:moveTo>
                  <a:cubicBezTo>
                    <a:pt x="2417" y="0"/>
                    <a:pt x="2385" y="11"/>
                    <a:pt x="2356" y="36"/>
                  </a:cubicBezTo>
                  <a:lnTo>
                    <a:pt x="2356" y="36"/>
                  </a:lnTo>
                  <a:cubicBezTo>
                    <a:pt x="2354" y="37"/>
                    <a:pt x="2351" y="40"/>
                    <a:pt x="2344" y="46"/>
                  </a:cubicBezTo>
                  <a:cubicBezTo>
                    <a:pt x="1933" y="521"/>
                    <a:pt x="1521" y="996"/>
                    <a:pt x="1046" y="1408"/>
                  </a:cubicBezTo>
                  <a:cubicBezTo>
                    <a:pt x="824" y="1598"/>
                    <a:pt x="571" y="1788"/>
                    <a:pt x="286" y="1915"/>
                  </a:cubicBezTo>
                  <a:cubicBezTo>
                    <a:pt x="191" y="1946"/>
                    <a:pt x="33" y="1946"/>
                    <a:pt x="33" y="2073"/>
                  </a:cubicBezTo>
                  <a:cubicBezTo>
                    <a:pt x="1" y="2200"/>
                    <a:pt x="128" y="2231"/>
                    <a:pt x="223" y="2231"/>
                  </a:cubicBezTo>
                  <a:cubicBezTo>
                    <a:pt x="571" y="2136"/>
                    <a:pt x="888" y="1883"/>
                    <a:pt x="1141" y="1661"/>
                  </a:cubicBezTo>
                  <a:cubicBezTo>
                    <a:pt x="1458" y="1408"/>
                    <a:pt x="1774" y="1091"/>
                    <a:pt x="2059" y="775"/>
                  </a:cubicBezTo>
                  <a:cubicBezTo>
                    <a:pt x="2186" y="648"/>
                    <a:pt x="2313" y="490"/>
                    <a:pt x="2471" y="331"/>
                  </a:cubicBezTo>
                  <a:cubicBezTo>
                    <a:pt x="2503" y="300"/>
                    <a:pt x="2534" y="268"/>
                    <a:pt x="2566" y="236"/>
                  </a:cubicBezTo>
                  <a:cubicBezTo>
                    <a:pt x="2637" y="118"/>
                    <a:pt x="2549" y="0"/>
                    <a:pt x="244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52;p31">
              <a:extLst>
                <a:ext uri="{FF2B5EF4-FFF2-40B4-BE49-F238E27FC236}">
                  <a16:creationId xmlns:a16="http://schemas.microsoft.com/office/drawing/2014/main" id="{A5945206-008E-BEE1-3376-F2008F701AA6}"/>
                </a:ext>
              </a:extLst>
            </p:cNvPr>
            <p:cNvSpPr/>
            <p:nvPr/>
          </p:nvSpPr>
          <p:spPr>
            <a:xfrm>
              <a:off x="3368600" y="4009675"/>
              <a:ext cx="25350" cy="22475"/>
            </a:xfrm>
            <a:custGeom>
              <a:avLst/>
              <a:gdLst/>
              <a:ahLst/>
              <a:cxnLst/>
              <a:rect l="l" t="t" r="r" b="b"/>
              <a:pathLst>
                <a:path w="1014" h="899" extrusionOk="0">
                  <a:moveTo>
                    <a:pt x="496" y="278"/>
                  </a:moveTo>
                  <a:cubicBezTo>
                    <a:pt x="605" y="278"/>
                    <a:pt x="723" y="378"/>
                    <a:pt x="666" y="513"/>
                  </a:cubicBezTo>
                  <a:cubicBezTo>
                    <a:pt x="641" y="586"/>
                    <a:pt x="580" y="617"/>
                    <a:pt x="517" y="617"/>
                  </a:cubicBezTo>
                  <a:cubicBezTo>
                    <a:pt x="416" y="617"/>
                    <a:pt x="310" y="536"/>
                    <a:pt x="349" y="418"/>
                  </a:cubicBezTo>
                  <a:cubicBezTo>
                    <a:pt x="361" y="319"/>
                    <a:pt x="427" y="278"/>
                    <a:pt x="496" y="278"/>
                  </a:cubicBezTo>
                  <a:close/>
                  <a:moveTo>
                    <a:pt x="516" y="1"/>
                  </a:moveTo>
                  <a:cubicBezTo>
                    <a:pt x="351" y="1"/>
                    <a:pt x="197" y="89"/>
                    <a:pt x="127" y="228"/>
                  </a:cubicBezTo>
                  <a:cubicBezTo>
                    <a:pt x="1" y="450"/>
                    <a:pt x="96" y="735"/>
                    <a:pt x="317" y="862"/>
                  </a:cubicBezTo>
                  <a:cubicBezTo>
                    <a:pt x="375" y="886"/>
                    <a:pt x="435" y="898"/>
                    <a:pt x="495" y="898"/>
                  </a:cubicBezTo>
                  <a:cubicBezTo>
                    <a:pt x="663" y="898"/>
                    <a:pt x="825" y="804"/>
                    <a:pt x="919" y="640"/>
                  </a:cubicBezTo>
                  <a:cubicBezTo>
                    <a:pt x="1014" y="418"/>
                    <a:pt x="919" y="133"/>
                    <a:pt x="697" y="38"/>
                  </a:cubicBezTo>
                  <a:lnTo>
                    <a:pt x="697" y="38"/>
                  </a:lnTo>
                  <a:cubicBezTo>
                    <a:pt x="717" y="45"/>
                    <a:pt x="726" y="47"/>
                    <a:pt x="728" y="47"/>
                  </a:cubicBezTo>
                  <a:cubicBezTo>
                    <a:pt x="733" y="47"/>
                    <a:pt x="688" y="29"/>
                    <a:pt x="682" y="29"/>
                  </a:cubicBezTo>
                  <a:cubicBezTo>
                    <a:pt x="680" y="29"/>
                    <a:pt x="684" y="32"/>
                    <a:pt x="697" y="38"/>
                  </a:cubicBezTo>
                  <a:cubicBezTo>
                    <a:pt x="638" y="13"/>
                    <a:pt x="576" y="1"/>
                    <a:pt x="51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53;p31">
              <a:extLst>
                <a:ext uri="{FF2B5EF4-FFF2-40B4-BE49-F238E27FC236}">
                  <a16:creationId xmlns:a16="http://schemas.microsoft.com/office/drawing/2014/main" id="{F6F81756-98CF-6945-4967-EB1D183A9A21}"/>
                </a:ext>
              </a:extLst>
            </p:cNvPr>
            <p:cNvSpPr/>
            <p:nvPr/>
          </p:nvSpPr>
          <p:spPr>
            <a:xfrm>
              <a:off x="3354350" y="3928475"/>
              <a:ext cx="392725" cy="221125"/>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54;p31">
              <a:extLst>
                <a:ext uri="{FF2B5EF4-FFF2-40B4-BE49-F238E27FC236}">
                  <a16:creationId xmlns:a16="http://schemas.microsoft.com/office/drawing/2014/main" id="{E7F7C64E-3256-516B-7E4A-EE8B1D3DACB3}"/>
                </a:ext>
              </a:extLst>
            </p:cNvPr>
            <p:cNvSpPr/>
            <p:nvPr/>
          </p:nvSpPr>
          <p:spPr>
            <a:xfrm>
              <a:off x="3707450" y="4021700"/>
              <a:ext cx="23000" cy="22200"/>
            </a:xfrm>
            <a:custGeom>
              <a:avLst/>
              <a:gdLst/>
              <a:ahLst/>
              <a:cxnLst/>
              <a:rect l="l" t="t" r="r" b="b"/>
              <a:pathLst>
                <a:path w="920" h="888" extrusionOk="0">
                  <a:moveTo>
                    <a:pt x="626" y="366"/>
                  </a:moveTo>
                  <a:cubicBezTo>
                    <a:pt x="627" y="367"/>
                    <a:pt x="630" y="371"/>
                    <a:pt x="634" y="381"/>
                  </a:cubicBezTo>
                  <a:cubicBezTo>
                    <a:pt x="632" y="375"/>
                    <a:pt x="629" y="370"/>
                    <a:pt x="626" y="366"/>
                  </a:cubicBezTo>
                  <a:close/>
                  <a:moveTo>
                    <a:pt x="485" y="288"/>
                  </a:moveTo>
                  <a:cubicBezTo>
                    <a:pt x="539" y="288"/>
                    <a:pt x="592" y="312"/>
                    <a:pt x="626" y="366"/>
                  </a:cubicBezTo>
                  <a:lnTo>
                    <a:pt x="626" y="366"/>
                  </a:lnTo>
                  <a:cubicBezTo>
                    <a:pt x="626" y="365"/>
                    <a:pt x="625" y="365"/>
                    <a:pt x="625" y="365"/>
                  </a:cubicBezTo>
                  <a:lnTo>
                    <a:pt x="625" y="365"/>
                  </a:lnTo>
                  <a:cubicBezTo>
                    <a:pt x="623" y="365"/>
                    <a:pt x="641" y="412"/>
                    <a:pt x="643" y="412"/>
                  </a:cubicBezTo>
                  <a:cubicBezTo>
                    <a:pt x="644" y="412"/>
                    <a:pt x="642" y="404"/>
                    <a:pt x="634" y="381"/>
                  </a:cubicBezTo>
                  <a:lnTo>
                    <a:pt x="634" y="381"/>
                  </a:lnTo>
                  <a:cubicBezTo>
                    <a:pt x="697" y="527"/>
                    <a:pt x="581" y="632"/>
                    <a:pt x="467" y="632"/>
                  </a:cubicBezTo>
                  <a:cubicBezTo>
                    <a:pt x="408" y="632"/>
                    <a:pt x="350" y="604"/>
                    <a:pt x="318" y="539"/>
                  </a:cubicBezTo>
                  <a:cubicBezTo>
                    <a:pt x="255" y="393"/>
                    <a:pt x="371" y="288"/>
                    <a:pt x="485" y="288"/>
                  </a:cubicBezTo>
                  <a:close/>
                  <a:moveTo>
                    <a:pt x="508" y="1"/>
                  </a:moveTo>
                  <a:cubicBezTo>
                    <a:pt x="254" y="1"/>
                    <a:pt x="33" y="191"/>
                    <a:pt x="33" y="444"/>
                  </a:cubicBezTo>
                  <a:cubicBezTo>
                    <a:pt x="1" y="697"/>
                    <a:pt x="223" y="887"/>
                    <a:pt x="476" y="887"/>
                  </a:cubicBezTo>
                  <a:cubicBezTo>
                    <a:pt x="698" y="887"/>
                    <a:pt x="919" y="697"/>
                    <a:pt x="919" y="476"/>
                  </a:cubicBezTo>
                  <a:cubicBezTo>
                    <a:pt x="919" y="222"/>
                    <a:pt x="729" y="32"/>
                    <a:pt x="5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5;p31">
              <a:extLst>
                <a:ext uri="{FF2B5EF4-FFF2-40B4-BE49-F238E27FC236}">
                  <a16:creationId xmlns:a16="http://schemas.microsoft.com/office/drawing/2014/main" id="{DEA3F732-5D59-C1DF-DABE-28CF65F4ADC8}"/>
                </a:ext>
              </a:extLst>
            </p:cNvPr>
            <p:cNvSpPr/>
            <p:nvPr/>
          </p:nvSpPr>
          <p:spPr>
            <a:xfrm>
              <a:off x="3202325" y="4347900"/>
              <a:ext cx="75250" cy="75225"/>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56;p31">
              <a:extLst>
                <a:ext uri="{FF2B5EF4-FFF2-40B4-BE49-F238E27FC236}">
                  <a16:creationId xmlns:a16="http://schemas.microsoft.com/office/drawing/2014/main" id="{25BD581D-1017-9D92-0009-2FDBFBD8B173}"/>
                </a:ext>
              </a:extLst>
            </p:cNvPr>
            <p:cNvSpPr/>
            <p:nvPr/>
          </p:nvSpPr>
          <p:spPr>
            <a:xfrm>
              <a:off x="3532475" y="3511050"/>
              <a:ext cx="87125" cy="87100"/>
            </a:xfrm>
            <a:custGeom>
              <a:avLst/>
              <a:gdLst/>
              <a:ahLst/>
              <a:cxnLst/>
              <a:rect l="l" t="t" r="r" b="b"/>
              <a:pathLst>
                <a:path w="3485" h="3484" extrusionOk="0">
                  <a:moveTo>
                    <a:pt x="1743" y="0"/>
                  </a:moveTo>
                  <a:cubicBezTo>
                    <a:pt x="793" y="0"/>
                    <a:pt x="1" y="792"/>
                    <a:pt x="1" y="1742"/>
                  </a:cubicBezTo>
                  <a:cubicBezTo>
                    <a:pt x="1" y="2692"/>
                    <a:pt x="793" y="3484"/>
                    <a:pt x="1743" y="3484"/>
                  </a:cubicBezTo>
                  <a:cubicBezTo>
                    <a:pt x="2725" y="3484"/>
                    <a:pt x="3485" y="2692"/>
                    <a:pt x="3485" y="1742"/>
                  </a:cubicBezTo>
                  <a:cubicBezTo>
                    <a:pt x="3485" y="792"/>
                    <a:pt x="2725"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57;p31">
              <a:extLst>
                <a:ext uri="{FF2B5EF4-FFF2-40B4-BE49-F238E27FC236}">
                  <a16:creationId xmlns:a16="http://schemas.microsoft.com/office/drawing/2014/main" id="{29EF62D6-11B5-A635-B264-1D655FA59078}"/>
                </a:ext>
              </a:extLst>
            </p:cNvPr>
            <p:cNvSpPr/>
            <p:nvPr/>
          </p:nvSpPr>
          <p:spPr>
            <a:xfrm>
              <a:off x="3532475" y="3044725"/>
              <a:ext cx="87125" cy="87100"/>
            </a:xfrm>
            <a:custGeom>
              <a:avLst/>
              <a:gdLst/>
              <a:ahLst/>
              <a:cxnLst/>
              <a:rect l="l" t="t" r="r" b="b"/>
              <a:pathLst>
                <a:path w="3485" h="3484" extrusionOk="0">
                  <a:moveTo>
                    <a:pt x="1743" y="0"/>
                  </a:moveTo>
                  <a:cubicBezTo>
                    <a:pt x="793" y="0"/>
                    <a:pt x="1" y="760"/>
                    <a:pt x="1" y="1742"/>
                  </a:cubicBezTo>
                  <a:cubicBezTo>
                    <a:pt x="1" y="2692"/>
                    <a:pt x="793" y="3484"/>
                    <a:pt x="1743" y="3484"/>
                  </a:cubicBezTo>
                  <a:cubicBezTo>
                    <a:pt x="2693" y="3484"/>
                    <a:pt x="3485" y="2692"/>
                    <a:pt x="3485" y="1742"/>
                  </a:cubicBezTo>
                  <a:cubicBezTo>
                    <a:pt x="3485" y="760"/>
                    <a:pt x="2693"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58;p31">
              <a:extLst>
                <a:ext uri="{FF2B5EF4-FFF2-40B4-BE49-F238E27FC236}">
                  <a16:creationId xmlns:a16="http://schemas.microsoft.com/office/drawing/2014/main" id="{CFDD2C3C-9A99-A531-A67C-461ABEBB2F24}"/>
                </a:ext>
              </a:extLst>
            </p:cNvPr>
            <p:cNvSpPr/>
            <p:nvPr/>
          </p:nvSpPr>
          <p:spPr>
            <a:xfrm>
              <a:off x="3084375" y="3551425"/>
              <a:ext cx="969100" cy="96907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9;p31">
              <a:extLst>
                <a:ext uri="{FF2B5EF4-FFF2-40B4-BE49-F238E27FC236}">
                  <a16:creationId xmlns:a16="http://schemas.microsoft.com/office/drawing/2014/main" id="{A5719160-B049-0E28-415B-AC26FFBA8CE9}"/>
                </a:ext>
              </a:extLst>
            </p:cNvPr>
            <p:cNvSpPr/>
            <p:nvPr/>
          </p:nvSpPr>
          <p:spPr>
            <a:xfrm>
              <a:off x="3180950" y="3648000"/>
              <a:ext cx="775925" cy="775925"/>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60;p31">
              <a:extLst>
                <a:ext uri="{FF2B5EF4-FFF2-40B4-BE49-F238E27FC236}">
                  <a16:creationId xmlns:a16="http://schemas.microsoft.com/office/drawing/2014/main" id="{17B6D6F0-6F3D-D690-951D-E2CC28B9B530}"/>
                </a:ext>
              </a:extLst>
            </p:cNvPr>
            <p:cNvSpPr/>
            <p:nvPr/>
          </p:nvSpPr>
          <p:spPr>
            <a:xfrm>
              <a:off x="2694850" y="2979800"/>
              <a:ext cx="86325" cy="62575"/>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61;p31">
              <a:extLst>
                <a:ext uri="{FF2B5EF4-FFF2-40B4-BE49-F238E27FC236}">
                  <a16:creationId xmlns:a16="http://schemas.microsoft.com/office/drawing/2014/main" id="{F65AC8B9-EE9B-C852-658A-E9F4F28D38AD}"/>
                </a:ext>
              </a:extLst>
            </p:cNvPr>
            <p:cNvSpPr/>
            <p:nvPr/>
          </p:nvSpPr>
          <p:spPr>
            <a:xfrm>
              <a:off x="23844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62;p31">
              <a:extLst>
                <a:ext uri="{FF2B5EF4-FFF2-40B4-BE49-F238E27FC236}">
                  <a16:creationId xmlns:a16="http://schemas.microsoft.com/office/drawing/2014/main" id="{79259172-C518-D701-9309-8F63883FCDFB}"/>
                </a:ext>
              </a:extLst>
            </p:cNvPr>
            <p:cNvSpPr/>
            <p:nvPr/>
          </p:nvSpPr>
          <p:spPr>
            <a:xfrm>
              <a:off x="1694900" y="3759650"/>
              <a:ext cx="6350" cy="373700"/>
            </a:xfrm>
            <a:custGeom>
              <a:avLst/>
              <a:gdLst/>
              <a:ahLst/>
              <a:cxnLst/>
              <a:rect l="l" t="t" r="r" b="b"/>
              <a:pathLst>
                <a:path w="254" h="14948" extrusionOk="0">
                  <a:moveTo>
                    <a:pt x="0" y="0"/>
                  </a:moveTo>
                  <a:lnTo>
                    <a:pt x="0" y="14948"/>
                  </a:lnTo>
                  <a:lnTo>
                    <a:pt x="253" y="14948"/>
                  </a:lnTo>
                  <a:lnTo>
                    <a:pt x="25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63;p31">
              <a:extLst>
                <a:ext uri="{FF2B5EF4-FFF2-40B4-BE49-F238E27FC236}">
                  <a16:creationId xmlns:a16="http://schemas.microsoft.com/office/drawing/2014/main" id="{744CCDC3-DDF8-2592-5356-EE99A7D3B63A}"/>
                </a:ext>
              </a:extLst>
            </p:cNvPr>
            <p:cNvSpPr/>
            <p:nvPr/>
          </p:nvSpPr>
          <p:spPr>
            <a:xfrm>
              <a:off x="6426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96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64;p31">
              <a:extLst>
                <a:ext uri="{FF2B5EF4-FFF2-40B4-BE49-F238E27FC236}">
                  <a16:creationId xmlns:a16="http://schemas.microsoft.com/office/drawing/2014/main" id="{AC6B258C-559C-E6F8-E3E9-992DC8FCD26E}"/>
                </a:ext>
              </a:extLst>
            </p:cNvPr>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65;p31">
              <a:extLst>
                <a:ext uri="{FF2B5EF4-FFF2-40B4-BE49-F238E27FC236}">
                  <a16:creationId xmlns:a16="http://schemas.microsoft.com/office/drawing/2014/main" id="{2D4A8B20-7DEE-909A-4997-DF6F46D06F72}"/>
                </a:ext>
              </a:extLst>
            </p:cNvPr>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66;p31">
              <a:extLst>
                <a:ext uri="{FF2B5EF4-FFF2-40B4-BE49-F238E27FC236}">
                  <a16:creationId xmlns:a16="http://schemas.microsoft.com/office/drawing/2014/main" id="{B6204C2D-21C0-F474-9395-9DACBBABBB7C}"/>
                </a:ext>
              </a:extLst>
            </p:cNvPr>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67;p31">
              <a:extLst>
                <a:ext uri="{FF2B5EF4-FFF2-40B4-BE49-F238E27FC236}">
                  <a16:creationId xmlns:a16="http://schemas.microsoft.com/office/drawing/2014/main" id="{1C0E550F-9685-0E02-A6D8-B419CE1493C2}"/>
                </a:ext>
              </a:extLst>
            </p:cNvPr>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68;p31">
              <a:extLst>
                <a:ext uri="{FF2B5EF4-FFF2-40B4-BE49-F238E27FC236}">
                  <a16:creationId xmlns:a16="http://schemas.microsoft.com/office/drawing/2014/main" id="{AF8112CC-6796-FA23-9628-01BB2506EB4B}"/>
                </a:ext>
              </a:extLst>
            </p:cNvPr>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69;p31">
              <a:extLst>
                <a:ext uri="{FF2B5EF4-FFF2-40B4-BE49-F238E27FC236}">
                  <a16:creationId xmlns:a16="http://schemas.microsoft.com/office/drawing/2014/main" id="{2438AC0F-955E-6E08-B01C-C66328ABD727}"/>
                </a:ext>
              </a:extLst>
            </p:cNvPr>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70;p31">
              <a:extLst>
                <a:ext uri="{FF2B5EF4-FFF2-40B4-BE49-F238E27FC236}">
                  <a16:creationId xmlns:a16="http://schemas.microsoft.com/office/drawing/2014/main" id="{BD83149B-462B-D108-C05D-33782A127D39}"/>
                </a:ext>
              </a:extLst>
            </p:cNvPr>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71;p31">
              <a:extLst>
                <a:ext uri="{FF2B5EF4-FFF2-40B4-BE49-F238E27FC236}">
                  <a16:creationId xmlns:a16="http://schemas.microsoft.com/office/drawing/2014/main" id="{A4EFE0D5-AFD0-93A1-C14E-577145CEF90C}"/>
                </a:ext>
              </a:extLst>
            </p:cNvPr>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72;p31">
              <a:extLst>
                <a:ext uri="{FF2B5EF4-FFF2-40B4-BE49-F238E27FC236}">
                  <a16:creationId xmlns:a16="http://schemas.microsoft.com/office/drawing/2014/main" id="{7974DAF4-5A5D-814E-E0BA-914277BC7F38}"/>
                </a:ext>
              </a:extLst>
            </p:cNvPr>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3;p31">
              <a:extLst>
                <a:ext uri="{FF2B5EF4-FFF2-40B4-BE49-F238E27FC236}">
                  <a16:creationId xmlns:a16="http://schemas.microsoft.com/office/drawing/2014/main" id="{8FDEC1C2-176C-123D-5799-3E95DA25796F}"/>
                </a:ext>
              </a:extLst>
            </p:cNvPr>
            <p:cNvSpPr/>
            <p:nvPr/>
          </p:nvSpPr>
          <p:spPr>
            <a:xfrm>
              <a:off x="797075" y="3080350"/>
              <a:ext cx="86325" cy="62575"/>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74;p31">
              <a:extLst>
                <a:ext uri="{FF2B5EF4-FFF2-40B4-BE49-F238E27FC236}">
                  <a16:creationId xmlns:a16="http://schemas.microsoft.com/office/drawing/2014/main" id="{D5194355-0735-EB87-E0B9-D95B6B2989C0}"/>
                </a:ext>
              </a:extLst>
            </p:cNvPr>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5;p31">
              <a:extLst>
                <a:ext uri="{FF2B5EF4-FFF2-40B4-BE49-F238E27FC236}">
                  <a16:creationId xmlns:a16="http://schemas.microsoft.com/office/drawing/2014/main" id="{9C46EE85-E910-EFDA-D908-D880B88AD536}"/>
                </a:ext>
              </a:extLst>
            </p:cNvPr>
            <p:cNvSpPr/>
            <p:nvPr/>
          </p:nvSpPr>
          <p:spPr>
            <a:xfrm>
              <a:off x="3469950" y="3041550"/>
              <a:ext cx="66525" cy="92650"/>
            </a:xfrm>
            <a:custGeom>
              <a:avLst/>
              <a:gdLst/>
              <a:ahLst/>
              <a:cxnLst/>
              <a:rect l="l" t="t" r="r" b="b"/>
              <a:pathLst>
                <a:path w="2661" h="3706" extrusionOk="0">
                  <a:moveTo>
                    <a:pt x="0" y="1"/>
                  </a:moveTo>
                  <a:lnTo>
                    <a:pt x="0" y="1869"/>
                  </a:lnTo>
                  <a:lnTo>
                    <a:pt x="0" y="3706"/>
                  </a:lnTo>
                  <a:lnTo>
                    <a:pt x="1330" y="2787"/>
                  </a:lnTo>
                  <a:lnTo>
                    <a:pt x="2660" y="1869"/>
                  </a:lnTo>
                  <a:lnTo>
                    <a:pt x="1330" y="919"/>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6;p31">
              <a:extLst>
                <a:ext uri="{FF2B5EF4-FFF2-40B4-BE49-F238E27FC236}">
                  <a16:creationId xmlns:a16="http://schemas.microsoft.com/office/drawing/2014/main" id="{6B326AE8-132D-8A2B-D621-B67F285BC421}"/>
                </a:ext>
              </a:extLst>
            </p:cNvPr>
            <p:cNvSpPr/>
            <p:nvPr/>
          </p:nvSpPr>
          <p:spPr>
            <a:xfrm>
              <a:off x="1388500" y="2728025"/>
              <a:ext cx="619150" cy="357875"/>
            </a:xfrm>
            <a:custGeom>
              <a:avLst/>
              <a:gdLst/>
              <a:ahLst/>
              <a:cxnLst/>
              <a:rect l="l" t="t" r="r" b="b"/>
              <a:pathLst>
                <a:path w="24766" h="14315" extrusionOk="0">
                  <a:moveTo>
                    <a:pt x="12193" y="191"/>
                  </a:moveTo>
                  <a:cubicBezTo>
                    <a:pt x="14346" y="191"/>
                    <a:pt x="16373" y="1331"/>
                    <a:pt x="17576" y="3136"/>
                  </a:cubicBezTo>
                  <a:cubicBezTo>
                    <a:pt x="17576" y="3136"/>
                    <a:pt x="18527" y="2946"/>
                    <a:pt x="18970" y="2946"/>
                  </a:cubicBezTo>
                  <a:cubicBezTo>
                    <a:pt x="22073" y="2946"/>
                    <a:pt x="24607" y="5448"/>
                    <a:pt x="24607" y="8551"/>
                  </a:cubicBezTo>
                  <a:cubicBezTo>
                    <a:pt x="24607" y="11021"/>
                    <a:pt x="22992" y="13207"/>
                    <a:pt x="20648" y="13903"/>
                  </a:cubicBezTo>
                  <a:lnTo>
                    <a:pt x="20648" y="11940"/>
                  </a:lnTo>
                  <a:cubicBezTo>
                    <a:pt x="20648" y="11180"/>
                    <a:pt x="19983" y="10578"/>
                    <a:pt x="19223" y="10578"/>
                  </a:cubicBezTo>
                  <a:cubicBezTo>
                    <a:pt x="18463" y="10578"/>
                    <a:pt x="17830" y="11180"/>
                    <a:pt x="17830" y="11940"/>
                  </a:cubicBezTo>
                  <a:lnTo>
                    <a:pt x="17830" y="14157"/>
                  </a:lnTo>
                  <a:lnTo>
                    <a:pt x="13618" y="14157"/>
                  </a:lnTo>
                  <a:cubicBezTo>
                    <a:pt x="13555" y="13207"/>
                    <a:pt x="12826" y="12542"/>
                    <a:pt x="11908" y="12542"/>
                  </a:cubicBezTo>
                  <a:cubicBezTo>
                    <a:pt x="11021" y="12542"/>
                    <a:pt x="10261" y="13207"/>
                    <a:pt x="10229" y="14157"/>
                  </a:cubicBezTo>
                  <a:lnTo>
                    <a:pt x="6017" y="14157"/>
                  </a:lnTo>
                  <a:lnTo>
                    <a:pt x="6017" y="13682"/>
                  </a:lnTo>
                  <a:cubicBezTo>
                    <a:pt x="6017" y="12922"/>
                    <a:pt x="5416" y="12288"/>
                    <a:pt x="4656" y="12288"/>
                  </a:cubicBezTo>
                  <a:cubicBezTo>
                    <a:pt x="3895" y="12288"/>
                    <a:pt x="3294" y="12922"/>
                    <a:pt x="3294" y="13682"/>
                  </a:cubicBezTo>
                  <a:lnTo>
                    <a:pt x="3294" y="14030"/>
                  </a:lnTo>
                  <a:cubicBezTo>
                    <a:pt x="1425" y="13587"/>
                    <a:pt x="190" y="11940"/>
                    <a:pt x="222" y="10071"/>
                  </a:cubicBezTo>
                  <a:cubicBezTo>
                    <a:pt x="285" y="6841"/>
                    <a:pt x="3484" y="6113"/>
                    <a:pt x="3484" y="6113"/>
                  </a:cubicBezTo>
                  <a:cubicBezTo>
                    <a:pt x="3484" y="6113"/>
                    <a:pt x="4022" y="4181"/>
                    <a:pt x="5891" y="4181"/>
                  </a:cubicBezTo>
                  <a:cubicBezTo>
                    <a:pt x="5986" y="4181"/>
                    <a:pt x="6271" y="4213"/>
                    <a:pt x="6271" y="4213"/>
                  </a:cubicBezTo>
                  <a:cubicBezTo>
                    <a:pt x="7252" y="1806"/>
                    <a:pt x="9596" y="191"/>
                    <a:pt x="12193" y="191"/>
                  </a:cubicBezTo>
                  <a:close/>
                  <a:moveTo>
                    <a:pt x="12193" y="1"/>
                  </a:moveTo>
                  <a:cubicBezTo>
                    <a:pt x="9533" y="1"/>
                    <a:pt x="7189" y="1552"/>
                    <a:pt x="6144" y="3991"/>
                  </a:cubicBezTo>
                  <a:lnTo>
                    <a:pt x="5891" y="3991"/>
                  </a:lnTo>
                  <a:cubicBezTo>
                    <a:pt x="4687" y="3991"/>
                    <a:pt x="3642" y="4783"/>
                    <a:pt x="3294" y="5954"/>
                  </a:cubicBezTo>
                  <a:cubicBezTo>
                    <a:pt x="1394" y="6398"/>
                    <a:pt x="0" y="8108"/>
                    <a:pt x="0" y="10103"/>
                  </a:cubicBezTo>
                  <a:cubicBezTo>
                    <a:pt x="0" y="12098"/>
                    <a:pt x="1394" y="13808"/>
                    <a:pt x="3357" y="14252"/>
                  </a:cubicBezTo>
                  <a:lnTo>
                    <a:pt x="3484" y="14283"/>
                  </a:lnTo>
                  <a:lnTo>
                    <a:pt x="3484" y="13682"/>
                  </a:lnTo>
                  <a:cubicBezTo>
                    <a:pt x="3484" y="13017"/>
                    <a:pt x="3990" y="12478"/>
                    <a:pt x="4656" y="12478"/>
                  </a:cubicBezTo>
                  <a:cubicBezTo>
                    <a:pt x="5321" y="12478"/>
                    <a:pt x="5827" y="13017"/>
                    <a:pt x="5827" y="13682"/>
                  </a:cubicBezTo>
                  <a:lnTo>
                    <a:pt x="5827" y="14315"/>
                  </a:lnTo>
                  <a:lnTo>
                    <a:pt x="10388" y="14315"/>
                  </a:lnTo>
                  <a:cubicBezTo>
                    <a:pt x="10419" y="13492"/>
                    <a:pt x="11084" y="12700"/>
                    <a:pt x="11908" y="12700"/>
                  </a:cubicBezTo>
                  <a:cubicBezTo>
                    <a:pt x="12731" y="12700"/>
                    <a:pt x="13428" y="13492"/>
                    <a:pt x="13428" y="14315"/>
                  </a:cubicBezTo>
                  <a:lnTo>
                    <a:pt x="18020" y="14315"/>
                  </a:lnTo>
                  <a:lnTo>
                    <a:pt x="18020" y="11940"/>
                  </a:lnTo>
                  <a:cubicBezTo>
                    <a:pt x="18020" y="11275"/>
                    <a:pt x="18558" y="10768"/>
                    <a:pt x="19223" y="10768"/>
                  </a:cubicBezTo>
                  <a:cubicBezTo>
                    <a:pt x="19888" y="10768"/>
                    <a:pt x="20458" y="11306"/>
                    <a:pt x="20458" y="11940"/>
                  </a:cubicBezTo>
                  <a:lnTo>
                    <a:pt x="20458" y="14157"/>
                  </a:lnTo>
                  <a:cubicBezTo>
                    <a:pt x="23087" y="13492"/>
                    <a:pt x="24765" y="11148"/>
                    <a:pt x="24765" y="8551"/>
                  </a:cubicBezTo>
                  <a:cubicBezTo>
                    <a:pt x="24765" y="5353"/>
                    <a:pt x="22169" y="2756"/>
                    <a:pt x="18970" y="2756"/>
                  </a:cubicBezTo>
                  <a:cubicBezTo>
                    <a:pt x="18527" y="2756"/>
                    <a:pt x="18115" y="2819"/>
                    <a:pt x="17640" y="2914"/>
                  </a:cubicBezTo>
                  <a:cubicBezTo>
                    <a:pt x="16436" y="1077"/>
                    <a:pt x="14378" y="1"/>
                    <a:pt x="121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77;p31">
              <a:extLst>
                <a:ext uri="{FF2B5EF4-FFF2-40B4-BE49-F238E27FC236}">
                  <a16:creationId xmlns:a16="http://schemas.microsoft.com/office/drawing/2014/main" id="{CDF0E8E8-CCBA-1F7B-3844-2271D75D385C}"/>
                </a:ext>
              </a:extLst>
            </p:cNvPr>
            <p:cNvSpPr/>
            <p:nvPr/>
          </p:nvSpPr>
          <p:spPr>
            <a:xfrm>
              <a:off x="1569800" y="2780275"/>
              <a:ext cx="77600" cy="68125"/>
            </a:xfrm>
            <a:custGeom>
              <a:avLst/>
              <a:gdLst/>
              <a:ahLst/>
              <a:cxnLst/>
              <a:rect l="l" t="t" r="r" b="b"/>
              <a:pathLst>
                <a:path w="3104" h="2725" extrusionOk="0">
                  <a:moveTo>
                    <a:pt x="2376" y="191"/>
                  </a:moveTo>
                  <a:cubicBezTo>
                    <a:pt x="2502" y="191"/>
                    <a:pt x="2692" y="191"/>
                    <a:pt x="2787" y="349"/>
                  </a:cubicBezTo>
                  <a:cubicBezTo>
                    <a:pt x="2914" y="507"/>
                    <a:pt x="2914" y="729"/>
                    <a:pt x="2787" y="1046"/>
                  </a:cubicBezTo>
                  <a:cubicBezTo>
                    <a:pt x="2661" y="1363"/>
                    <a:pt x="2407" y="1679"/>
                    <a:pt x="2059" y="1964"/>
                  </a:cubicBezTo>
                  <a:cubicBezTo>
                    <a:pt x="1615" y="2313"/>
                    <a:pt x="1140" y="2534"/>
                    <a:pt x="760" y="2534"/>
                  </a:cubicBezTo>
                  <a:cubicBezTo>
                    <a:pt x="634" y="2534"/>
                    <a:pt x="444" y="2503"/>
                    <a:pt x="349" y="2376"/>
                  </a:cubicBezTo>
                  <a:cubicBezTo>
                    <a:pt x="222" y="2218"/>
                    <a:pt x="222" y="1964"/>
                    <a:pt x="349" y="1679"/>
                  </a:cubicBezTo>
                  <a:cubicBezTo>
                    <a:pt x="475" y="1363"/>
                    <a:pt x="729" y="1014"/>
                    <a:pt x="1077" y="761"/>
                  </a:cubicBezTo>
                  <a:cubicBezTo>
                    <a:pt x="1489" y="381"/>
                    <a:pt x="1996" y="191"/>
                    <a:pt x="2376" y="191"/>
                  </a:cubicBezTo>
                  <a:close/>
                  <a:moveTo>
                    <a:pt x="2376" y="1"/>
                  </a:moveTo>
                  <a:cubicBezTo>
                    <a:pt x="1932" y="1"/>
                    <a:pt x="1425" y="222"/>
                    <a:pt x="950" y="602"/>
                  </a:cubicBezTo>
                  <a:cubicBezTo>
                    <a:pt x="602" y="888"/>
                    <a:pt x="317" y="1268"/>
                    <a:pt x="159" y="1584"/>
                  </a:cubicBezTo>
                  <a:cubicBezTo>
                    <a:pt x="0" y="1964"/>
                    <a:pt x="32" y="2281"/>
                    <a:pt x="190" y="2471"/>
                  </a:cubicBezTo>
                  <a:cubicBezTo>
                    <a:pt x="317" y="2629"/>
                    <a:pt x="507" y="2724"/>
                    <a:pt x="760" y="2724"/>
                  </a:cubicBezTo>
                  <a:cubicBezTo>
                    <a:pt x="1172" y="2724"/>
                    <a:pt x="1711" y="2471"/>
                    <a:pt x="2186" y="2091"/>
                  </a:cubicBezTo>
                  <a:cubicBezTo>
                    <a:pt x="2534" y="1806"/>
                    <a:pt x="2819" y="1458"/>
                    <a:pt x="2977" y="1109"/>
                  </a:cubicBezTo>
                  <a:cubicBezTo>
                    <a:pt x="3104" y="761"/>
                    <a:pt x="3104" y="444"/>
                    <a:pt x="2914" y="222"/>
                  </a:cubicBezTo>
                  <a:cubicBezTo>
                    <a:pt x="2819" y="64"/>
                    <a:pt x="2597" y="1"/>
                    <a:pt x="23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78;p31">
              <a:extLst>
                <a:ext uri="{FF2B5EF4-FFF2-40B4-BE49-F238E27FC236}">
                  <a16:creationId xmlns:a16="http://schemas.microsoft.com/office/drawing/2014/main" id="{9A8BAB31-8B04-E710-C522-9F5067C5B076}"/>
                </a:ext>
              </a:extLst>
            </p:cNvPr>
            <p:cNvSpPr/>
            <p:nvPr/>
          </p:nvSpPr>
          <p:spPr>
            <a:xfrm>
              <a:off x="1512000" y="2856300"/>
              <a:ext cx="41200" cy="33275"/>
            </a:xfrm>
            <a:custGeom>
              <a:avLst/>
              <a:gdLst/>
              <a:ahLst/>
              <a:cxnLst/>
              <a:rect l="l" t="t" r="r" b="b"/>
              <a:pathLst>
                <a:path w="1648" h="1331" extrusionOk="0">
                  <a:moveTo>
                    <a:pt x="1141" y="190"/>
                  </a:moveTo>
                  <a:cubicBezTo>
                    <a:pt x="1267" y="190"/>
                    <a:pt x="1331" y="222"/>
                    <a:pt x="1394" y="317"/>
                  </a:cubicBezTo>
                  <a:cubicBezTo>
                    <a:pt x="1457" y="412"/>
                    <a:pt x="1426" y="538"/>
                    <a:pt x="1394" y="602"/>
                  </a:cubicBezTo>
                  <a:cubicBezTo>
                    <a:pt x="1331" y="728"/>
                    <a:pt x="1204" y="855"/>
                    <a:pt x="1077" y="982"/>
                  </a:cubicBezTo>
                  <a:cubicBezTo>
                    <a:pt x="919" y="1077"/>
                    <a:pt x="729" y="1140"/>
                    <a:pt x="571" y="1140"/>
                  </a:cubicBezTo>
                  <a:cubicBezTo>
                    <a:pt x="444" y="1140"/>
                    <a:pt x="349" y="1108"/>
                    <a:pt x="317" y="1045"/>
                  </a:cubicBezTo>
                  <a:cubicBezTo>
                    <a:pt x="222" y="887"/>
                    <a:pt x="349" y="570"/>
                    <a:pt x="634" y="380"/>
                  </a:cubicBezTo>
                  <a:cubicBezTo>
                    <a:pt x="792" y="253"/>
                    <a:pt x="982" y="190"/>
                    <a:pt x="1141" y="190"/>
                  </a:cubicBezTo>
                  <a:close/>
                  <a:moveTo>
                    <a:pt x="1141" y="0"/>
                  </a:moveTo>
                  <a:cubicBezTo>
                    <a:pt x="951" y="0"/>
                    <a:pt x="729" y="95"/>
                    <a:pt x="539" y="222"/>
                  </a:cubicBezTo>
                  <a:cubicBezTo>
                    <a:pt x="159" y="475"/>
                    <a:pt x="1" y="887"/>
                    <a:pt x="159" y="1140"/>
                  </a:cubicBezTo>
                  <a:cubicBezTo>
                    <a:pt x="254" y="1267"/>
                    <a:pt x="381" y="1330"/>
                    <a:pt x="571" y="1330"/>
                  </a:cubicBezTo>
                  <a:cubicBezTo>
                    <a:pt x="761" y="1330"/>
                    <a:pt x="982" y="1267"/>
                    <a:pt x="1172" y="1140"/>
                  </a:cubicBezTo>
                  <a:cubicBezTo>
                    <a:pt x="1331" y="1013"/>
                    <a:pt x="1489" y="855"/>
                    <a:pt x="1552" y="697"/>
                  </a:cubicBezTo>
                  <a:cubicBezTo>
                    <a:pt x="1647" y="507"/>
                    <a:pt x="1647" y="317"/>
                    <a:pt x="1552" y="190"/>
                  </a:cubicBezTo>
                  <a:cubicBezTo>
                    <a:pt x="1457" y="63"/>
                    <a:pt x="1331" y="0"/>
                    <a:pt x="11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79;p31">
              <a:extLst>
                <a:ext uri="{FF2B5EF4-FFF2-40B4-BE49-F238E27FC236}">
                  <a16:creationId xmlns:a16="http://schemas.microsoft.com/office/drawing/2014/main" id="{D16DB3B5-FDDD-366F-83E7-928642203A07}"/>
                </a:ext>
              </a:extLst>
            </p:cNvPr>
            <p:cNvSpPr/>
            <p:nvPr/>
          </p:nvSpPr>
          <p:spPr>
            <a:xfrm>
              <a:off x="1485075" y="3079550"/>
              <a:ext cx="4775" cy="30900"/>
            </a:xfrm>
            <a:custGeom>
              <a:avLst/>
              <a:gdLst/>
              <a:ahLst/>
              <a:cxnLst/>
              <a:rect l="l" t="t" r="r" b="b"/>
              <a:pathLst>
                <a:path w="191" h="1236" extrusionOk="0">
                  <a:moveTo>
                    <a:pt x="96" y="1"/>
                  </a:moveTo>
                  <a:cubicBezTo>
                    <a:pt x="32" y="1"/>
                    <a:pt x="1" y="64"/>
                    <a:pt x="1" y="96"/>
                  </a:cubicBezTo>
                  <a:lnTo>
                    <a:pt x="1" y="1141"/>
                  </a:lnTo>
                  <a:cubicBezTo>
                    <a:pt x="1" y="1204"/>
                    <a:pt x="32" y="1236"/>
                    <a:pt x="96" y="1236"/>
                  </a:cubicBezTo>
                  <a:cubicBezTo>
                    <a:pt x="127" y="1236"/>
                    <a:pt x="191" y="1204"/>
                    <a:pt x="191" y="1141"/>
                  </a:cubicBezTo>
                  <a:lnTo>
                    <a:pt x="191" y="96"/>
                  </a:lnTo>
                  <a:cubicBezTo>
                    <a:pt x="191" y="64"/>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80;p31">
              <a:extLst>
                <a:ext uri="{FF2B5EF4-FFF2-40B4-BE49-F238E27FC236}">
                  <a16:creationId xmlns:a16="http://schemas.microsoft.com/office/drawing/2014/main" id="{ED923C19-61F2-0DFA-2EF5-E73785AD2505}"/>
                </a:ext>
              </a:extLst>
            </p:cNvPr>
            <p:cNvSpPr/>
            <p:nvPr/>
          </p:nvSpPr>
          <p:spPr>
            <a:xfrm>
              <a:off x="1515175" y="3085100"/>
              <a:ext cx="4775" cy="30100"/>
            </a:xfrm>
            <a:custGeom>
              <a:avLst/>
              <a:gdLst/>
              <a:ahLst/>
              <a:cxnLst/>
              <a:rect l="l" t="t" r="r" b="b"/>
              <a:pathLst>
                <a:path w="191" h="1204" extrusionOk="0">
                  <a:moveTo>
                    <a:pt x="95" y="0"/>
                  </a:moveTo>
                  <a:cubicBezTo>
                    <a:pt x="64" y="0"/>
                    <a:pt x="0" y="32"/>
                    <a:pt x="0" y="95"/>
                  </a:cubicBezTo>
                  <a:lnTo>
                    <a:pt x="0" y="1109"/>
                  </a:lnTo>
                  <a:cubicBezTo>
                    <a:pt x="0" y="1172"/>
                    <a:pt x="64" y="1204"/>
                    <a:pt x="95" y="1204"/>
                  </a:cubicBezTo>
                  <a:cubicBezTo>
                    <a:pt x="159" y="1204"/>
                    <a:pt x="190" y="1172"/>
                    <a:pt x="190" y="1109"/>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81;p31">
              <a:extLst>
                <a:ext uri="{FF2B5EF4-FFF2-40B4-BE49-F238E27FC236}">
                  <a16:creationId xmlns:a16="http://schemas.microsoft.com/office/drawing/2014/main" id="{137D6C21-4DE1-7A62-839D-9A2A6AD15F1A}"/>
                </a:ext>
              </a:extLst>
            </p:cNvPr>
            <p:cNvSpPr/>
            <p:nvPr/>
          </p:nvSpPr>
          <p:spPr>
            <a:xfrm>
              <a:off x="1485075" y="3124675"/>
              <a:ext cx="4775" cy="30125"/>
            </a:xfrm>
            <a:custGeom>
              <a:avLst/>
              <a:gdLst/>
              <a:ahLst/>
              <a:cxnLst/>
              <a:rect l="l" t="t" r="r" b="b"/>
              <a:pathLst>
                <a:path w="191" h="1205" extrusionOk="0">
                  <a:moveTo>
                    <a:pt x="96" y="1"/>
                  </a:moveTo>
                  <a:cubicBezTo>
                    <a:pt x="32" y="1"/>
                    <a:pt x="1" y="32"/>
                    <a:pt x="1" y="96"/>
                  </a:cubicBezTo>
                  <a:lnTo>
                    <a:pt x="1" y="1109"/>
                  </a:lnTo>
                  <a:cubicBezTo>
                    <a:pt x="1" y="1173"/>
                    <a:pt x="32" y="1204"/>
                    <a:pt x="96" y="1204"/>
                  </a:cubicBezTo>
                  <a:cubicBezTo>
                    <a:pt x="127" y="1204"/>
                    <a:pt x="191" y="1173"/>
                    <a:pt x="191" y="1109"/>
                  </a:cubicBezTo>
                  <a:lnTo>
                    <a:pt x="191" y="96"/>
                  </a:lnTo>
                  <a:cubicBezTo>
                    <a:pt x="191" y="32"/>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82;p31">
              <a:extLst>
                <a:ext uri="{FF2B5EF4-FFF2-40B4-BE49-F238E27FC236}">
                  <a16:creationId xmlns:a16="http://schemas.microsoft.com/office/drawing/2014/main" id="{C9E9C9CE-3946-0B3B-E69C-B24996A5AA02}"/>
                </a:ext>
              </a:extLst>
            </p:cNvPr>
            <p:cNvSpPr/>
            <p:nvPr/>
          </p:nvSpPr>
          <p:spPr>
            <a:xfrm>
              <a:off x="1515175" y="3129425"/>
              <a:ext cx="4775" cy="30125"/>
            </a:xfrm>
            <a:custGeom>
              <a:avLst/>
              <a:gdLst/>
              <a:ahLst/>
              <a:cxnLst/>
              <a:rect l="l" t="t" r="r" b="b"/>
              <a:pathLst>
                <a:path w="191" h="1205" extrusionOk="0">
                  <a:moveTo>
                    <a:pt x="95" y="1"/>
                  </a:moveTo>
                  <a:cubicBezTo>
                    <a:pt x="64" y="1"/>
                    <a:pt x="0" y="32"/>
                    <a:pt x="0" y="96"/>
                  </a:cubicBezTo>
                  <a:lnTo>
                    <a:pt x="0" y="1109"/>
                  </a:lnTo>
                  <a:cubicBezTo>
                    <a:pt x="0" y="1173"/>
                    <a:pt x="64" y="1204"/>
                    <a:pt x="95" y="1204"/>
                  </a:cubicBezTo>
                  <a:cubicBezTo>
                    <a:pt x="159" y="1204"/>
                    <a:pt x="190" y="1173"/>
                    <a:pt x="190" y="1109"/>
                  </a:cubicBezTo>
                  <a:lnTo>
                    <a:pt x="190" y="96"/>
                  </a:lnTo>
                  <a:cubicBezTo>
                    <a:pt x="190" y="32"/>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83;p31">
              <a:extLst>
                <a:ext uri="{FF2B5EF4-FFF2-40B4-BE49-F238E27FC236}">
                  <a16:creationId xmlns:a16="http://schemas.microsoft.com/office/drawing/2014/main" id="{ABC032F1-7083-4289-22C7-52B60627F1D9}"/>
                </a:ext>
              </a:extLst>
            </p:cNvPr>
            <p:cNvSpPr/>
            <p:nvPr/>
          </p:nvSpPr>
          <p:spPr>
            <a:xfrm>
              <a:off x="1663225" y="3093800"/>
              <a:ext cx="4775" cy="45150"/>
            </a:xfrm>
            <a:custGeom>
              <a:avLst/>
              <a:gdLst/>
              <a:ahLst/>
              <a:cxnLst/>
              <a:rect l="l" t="t" r="r" b="b"/>
              <a:pathLst>
                <a:path w="191" h="1806" extrusionOk="0">
                  <a:moveTo>
                    <a:pt x="95" y="1"/>
                  </a:moveTo>
                  <a:cubicBezTo>
                    <a:pt x="32" y="1"/>
                    <a:pt x="0" y="64"/>
                    <a:pt x="0" y="96"/>
                  </a:cubicBezTo>
                  <a:lnTo>
                    <a:pt x="0" y="1711"/>
                  </a:lnTo>
                  <a:cubicBezTo>
                    <a:pt x="0" y="1742"/>
                    <a:pt x="32" y="1806"/>
                    <a:pt x="95" y="1806"/>
                  </a:cubicBezTo>
                  <a:cubicBezTo>
                    <a:pt x="127" y="1806"/>
                    <a:pt x="190" y="1742"/>
                    <a:pt x="190" y="1711"/>
                  </a:cubicBezTo>
                  <a:lnTo>
                    <a:pt x="190" y="96"/>
                  </a:lnTo>
                  <a:cubicBezTo>
                    <a:pt x="190" y="64"/>
                    <a:pt x="127"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84;p31">
              <a:extLst>
                <a:ext uri="{FF2B5EF4-FFF2-40B4-BE49-F238E27FC236}">
                  <a16:creationId xmlns:a16="http://schemas.microsoft.com/office/drawing/2014/main" id="{6F5F8C08-5024-AD85-D17C-36D6F6A6DED6}"/>
                </a:ext>
              </a:extLst>
            </p:cNvPr>
            <p:cNvSpPr/>
            <p:nvPr/>
          </p:nvSpPr>
          <p:spPr>
            <a:xfrm>
              <a:off x="1698050" y="3084300"/>
              <a:ext cx="4775" cy="45150"/>
            </a:xfrm>
            <a:custGeom>
              <a:avLst/>
              <a:gdLst/>
              <a:ahLst/>
              <a:cxnLst/>
              <a:rect l="l" t="t" r="r" b="b"/>
              <a:pathLst>
                <a:path w="191" h="1806" extrusionOk="0">
                  <a:moveTo>
                    <a:pt x="96" y="1"/>
                  </a:moveTo>
                  <a:cubicBezTo>
                    <a:pt x="64" y="1"/>
                    <a:pt x="1" y="64"/>
                    <a:pt x="1" y="96"/>
                  </a:cubicBezTo>
                  <a:lnTo>
                    <a:pt x="1" y="1711"/>
                  </a:lnTo>
                  <a:cubicBezTo>
                    <a:pt x="1" y="1742"/>
                    <a:pt x="32" y="1806"/>
                    <a:pt x="96" y="1806"/>
                  </a:cubicBezTo>
                  <a:cubicBezTo>
                    <a:pt x="159" y="1806"/>
                    <a:pt x="191" y="1742"/>
                    <a:pt x="191" y="1711"/>
                  </a:cubicBezTo>
                  <a:lnTo>
                    <a:pt x="191" y="96"/>
                  </a:lnTo>
                  <a:cubicBezTo>
                    <a:pt x="191" y="64"/>
                    <a:pt x="159"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85;p31">
              <a:extLst>
                <a:ext uri="{FF2B5EF4-FFF2-40B4-BE49-F238E27FC236}">
                  <a16:creationId xmlns:a16="http://schemas.microsoft.com/office/drawing/2014/main" id="{5B911ED0-D780-46CC-9122-EB187A92FBCE}"/>
                </a:ext>
              </a:extLst>
            </p:cNvPr>
            <p:cNvSpPr/>
            <p:nvPr/>
          </p:nvSpPr>
          <p:spPr>
            <a:xfrm>
              <a:off x="1850075" y="3028100"/>
              <a:ext cx="5550" cy="28525"/>
            </a:xfrm>
            <a:custGeom>
              <a:avLst/>
              <a:gdLst/>
              <a:ahLst/>
              <a:cxnLst/>
              <a:rect l="l" t="t" r="r" b="b"/>
              <a:pathLst>
                <a:path w="222" h="1141" extrusionOk="0">
                  <a:moveTo>
                    <a:pt x="127" y="0"/>
                  </a:moveTo>
                  <a:cubicBezTo>
                    <a:pt x="64" y="0"/>
                    <a:pt x="0" y="63"/>
                    <a:pt x="0" y="95"/>
                  </a:cubicBezTo>
                  <a:lnTo>
                    <a:pt x="0" y="1045"/>
                  </a:lnTo>
                  <a:cubicBezTo>
                    <a:pt x="0" y="1109"/>
                    <a:pt x="64" y="1140"/>
                    <a:pt x="127" y="1140"/>
                  </a:cubicBezTo>
                  <a:cubicBezTo>
                    <a:pt x="159" y="1140"/>
                    <a:pt x="222" y="1109"/>
                    <a:pt x="222" y="1045"/>
                  </a:cubicBezTo>
                  <a:lnTo>
                    <a:pt x="222" y="95"/>
                  </a:lnTo>
                  <a:cubicBezTo>
                    <a:pt x="222" y="63"/>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86;p31">
              <a:extLst>
                <a:ext uri="{FF2B5EF4-FFF2-40B4-BE49-F238E27FC236}">
                  <a16:creationId xmlns:a16="http://schemas.microsoft.com/office/drawing/2014/main" id="{F1E5C963-F490-8C51-0F2F-161462451881}"/>
                </a:ext>
              </a:extLst>
            </p:cNvPr>
            <p:cNvSpPr/>
            <p:nvPr/>
          </p:nvSpPr>
          <p:spPr>
            <a:xfrm>
              <a:off x="1880950" y="3032850"/>
              <a:ext cx="4775" cy="28525"/>
            </a:xfrm>
            <a:custGeom>
              <a:avLst/>
              <a:gdLst/>
              <a:ahLst/>
              <a:cxnLst/>
              <a:rect l="l" t="t" r="r" b="b"/>
              <a:pathLst>
                <a:path w="191" h="1141" extrusionOk="0">
                  <a:moveTo>
                    <a:pt x="95" y="0"/>
                  </a:moveTo>
                  <a:cubicBezTo>
                    <a:pt x="32" y="0"/>
                    <a:pt x="0" y="64"/>
                    <a:pt x="0" y="95"/>
                  </a:cubicBezTo>
                  <a:lnTo>
                    <a:pt x="0" y="1045"/>
                  </a:lnTo>
                  <a:cubicBezTo>
                    <a:pt x="0" y="1109"/>
                    <a:pt x="32" y="1140"/>
                    <a:pt x="95" y="1140"/>
                  </a:cubicBezTo>
                  <a:cubicBezTo>
                    <a:pt x="159" y="1140"/>
                    <a:pt x="190" y="1109"/>
                    <a:pt x="190" y="1045"/>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87;p31">
              <a:extLst>
                <a:ext uri="{FF2B5EF4-FFF2-40B4-BE49-F238E27FC236}">
                  <a16:creationId xmlns:a16="http://schemas.microsoft.com/office/drawing/2014/main" id="{E4C74F9F-FF08-B8E0-69B0-D3CBBC840539}"/>
                </a:ext>
              </a:extLst>
            </p:cNvPr>
            <p:cNvSpPr/>
            <p:nvPr/>
          </p:nvSpPr>
          <p:spPr>
            <a:xfrm>
              <a:off x="1850075" y="3073225"/>
              <a:ext cx="5550" cy="27725"/>
            </a:xfrm>
            <a:custGeom>
              <a:avLst/>
              <a:gdLst/>
              <a:ahLst/>
              <a:cxnLst/>
              <a:rect l="l" t="t" r="r" b="b"/>
              <a:pathLst>
                <a:path w="222" h="1109" extrusionOk="0">
                  <a:moveTo>
                    <a:pt x="127" y="0"/>
                  </a:moveTo>
                  <a:cubicBezTo>
                    <a:pt x="64" y="0"/>
                    <a:pt x="0" y="32"/>
                    <a:pt x="0" y="95"/>
                  </a:cubicBezTo>
                  <a:lnTo>
                    <a:pt x="0" y="1014"/>
                  </a:lnTo>
                  <a:cubicBezTo>
                    <a:pt x="0" y="1077"/>
                    <a:pt x="64" y="1109"/>
                    <a:pt x="127" y="1109"/>
                  </a:cubicBezTo>
                  <a:cubicBezTo>
                    <a:pt x="159" y="1109"/>
                    <a:pt x="222" y="1077"/>
                    <a:pt x="222" y="1014"/>
                  </a:cubicBezTo>
                  <a:lnTo>
                    <a:pt x="222" y="95"/>
                  </a:lnTo>
                  <a:cubicBezTo>
                    <a:pt x="222" y="32"/>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88;p31">
              <a:extLst>
                <a:ext uri="{FF2B5EF4-FFF2-40B4-BE49-F238E27FC236}">
                  <a16:creationId xmlns:a16="http://schemas.microsoft.com/office/drawing/2014/main" id="{266F40E7-9DD4-6246-B099-B9B75E039CB3}"/>
                </a:ext>
              </a:extLst>
            </p:cNvPr>
            <p:cNvSpPr/>
            <p:nvPr/>
          </p:nvSpPr>
          <p:spPr>
            <a:xfrm>
              <a:off x="1880950" y="3077175"/>
              <a:ext cx="4775" cy="28525"/>
            </a:xfrm>
            <a:custGeom>
              <a:avLst/>
              <a:gdLst/>
              <a:ahLst/>
              <a:cxnLst/>
              <a:rect l="l" t="t" r="r" b="b"/>
              <a:pathLst>
                <a:path w="191" h="1141" extrusionOk="0">
                  <a:moveTo>
                    <a:pt x="95" y="1"/>
                  </a:moveTo>
                  <a:cubicBezTo>
                    <a:pt x="32" y="1"/>
                    <a:pt x="0" y="64"/>
                    <a:pt x="0" y="127"/>
                  </a:cubicBezTo>
                  <a:lnTo>
                    <a:pt x="0" y="1046"/>
                  </a:lnTo>
                  <a:cubicBezTo>
                    <a:pt x="0" y="1109"/>
                    <a:pt x="32" y="1141"/>
                    <a:pt x="95" y="1141"/>
                  </a:cubicBezTo>
                  <a:cubicBezTo>
                    <a:pt x="159" y="1141"/>
                    <a:pt x="190" y="1109"/>
                    <a:pt x="190" y="1046"/>
                  </a:cubicBezTo>
                  <a:lnTo>
                    <a:pt x="190" y="127"/>
                  </a:lnTo>
                  <a:cubicBezTo>
                    <a:pt x="190" y="64"/>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89;p31">
              <a:extLst>
                <a:ext uri="{FF2B5EF4-FFF2-40B4-BE49-F238E27FC236}">
                  <a16:creationId xmlns:a16="http://schemas.microsoft.com/office/drawing/2014/main" id="{733B715C-5528-BC32-9241-E908157AF418}"/>
                </a:ext>
              </a:extLst>
            </p:cNvPr>
            <p:cNvSpPr/>
            <p:nvPr/>
          </p:nvSpPr>
          <p:spPr>
            <a:xfrm>
              <a:off x="1485075" y="3169025"/>
              <a:ext cx="4775" cy="30900"/>
            </a:xfrm>
            <a:custGeom>
              <a:avLst/>
              <a:gdLst/>
              <a:ahLst/>
              <a:cxnLst/>
              <a:rect l="l" t="t" r="r" b="b"/>
              <a:pathLst>
                <a:path w="191" h="1236" extrusionOk="0">
                  <a:moveTo>
                    <a:pt x="96" y="0"/>
                  </a:moveTo>
                  <a:cubicBezTo>
                    <a:pt x="32" y="0"/>
                    <a:pt x="1" y="32"/>
                    <a:pt x="1" y="95"/>
                  </a:cubicBezTo>
                  <a:lnTo>
                    <a:pt x="1" y="1140"/>
                  </a:lnTo>
                  <a:cubicBezTo>
                    <a:pt x="1" y="1172"/>
                    <a:pt x="32" y="1235"/>
                    <a:pt x="96" y="1235"/>
                  </a:cubicBezTo>
                  <a:cubicBezTo>
                    <a:pt x="127" y="1235"/>
                    <a:pt x="191" y="1172"/>
                    <a:pt x="191" y="1140"/>
                  </a:cubicBezTo>
                  <a:lnTo>
                    <a:pt x="191" y="95"/>
                  </a:lnTo>
                  <a:cubicBezTo>
                    <a:pt x="191" y="32"/>
                    <a:pt x="127"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90;p31">
              <a:extLst>
                <a:ext uri="{FF2B5EF4-FFF2-40B4-BE49-F238E27FC236}">
                  <a16:creationId xmlns:a16="http://schemas.microsoft.com/office/drawing/2014/main" id="{86A46F47-A96D-57D3-7839-13CD1F40CC0C}"/>
                </a:ext>
              </a:extLst>
            </p:cNvPr>
            <p:cNvSpPr/>
            <p:nvPr/>
          </p:nvSpPr>
          <p:spPr>
            <a:xfrm>
              <a:off x="1515175" y="3173775"/>
              <a:ext cx="4775" cy="30900"/>
            </a:xfrm>
            <a:custGeom>
              <a:avLst/>
              <a:gdLst/>
              <a:ahLst/>
              <a:cxnLst/>
              <a:rect l="l" t="t" r="r" b="b"/>
              <a:pathLst>
                <a:path w="191" h="1236" extrusionOk="0">
                  <a:moveTo>
                    <a:pt x="95" y="0"/>
                  </a:moveTo>
                  <a:cubicBezTo>
                    <a:pt x="64" y="0"/>
                    <a:pt x="0" y="32"/>
                    <a:pt x="0" y="95"/>
                  </a:cubicBezTo>
                  <a:lnTo>
                    <a:pt x="0" y="1140"/>
                  </a:lnTo>
                  <a:cubicBezTo>
                    <a:pt x="0" y="1172"/>
                    <a:pt x="64" y="1235"/>
                    <a:pt x="95" y="1235"/>
                  </a:cubicBezTo>
                  <a:cubicBezTo>
                    <a:pt x="159" y="1235"/>
                    <a:pt x="190" y="1172"/>
                    <a:pt x="190" y="1140"/>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91;p31">
              <a:extLst>
                <a:ext uri="{FF2B5EF4-FFF2-40B4-BE49-F238E27FC236}">
                  <a16:creationId xmlns:a16="http://schemas.microsoft.com/office/drawing/2014/main" id="{4D72C9CF-0F40-283E-EE84-973A27CCB7FB}"/>
                </a:ext>
              </a:extLst>
            </p:cNvPr>
            <p:cNvSpPr/>
            <p:nvPr/>
          </p:nvSpPr>
          <p:spPr>
            <a:xfrm>
              <a:off x="1500925" y="3286200"/>
              <a:ext cx="4775" cy="23775"/>
            </a:xfrm>
            <a:custGeom>
              <a:avLst/>
              <a:gdLst/>
              <a:ahLst/>
              <a:cxnLst/>
              <a:rect l="l" t="t" r="r" b="b"/>
              <a:pathLst>
                <a:path w="191" h="951" extrusionOk="0">
                  <a:moveTo>
                    <a:pt x="95" y="0"/>
                  </a:moveTo>
                  <a:cubicBezTo>
                    <a:pt x="64" y="0"/>
                    <a:pt x="0" y="32"/>
                    <a:pt x="0" y="95"/>
                  </a:cubicBezTo>
                  <a:lnTo>
                    <a:pt x="0" y="855"/>
                  </a:lnTo>
                  <a:cubicBezTo>
                    <a:pt x="0" y="887"/>
                    <a:pt x="64" y="950"/>
                    <a:pt x="95" y="950"/>
                  </a:cubicBezTo>
                  <a:cubicBezTo>
                    <a:pt x="159" y="950"/>
                    <a:pt x="190" y="887"/>
                    <a:pt x="190" y="855"/>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92;p31">
              <a:extLst>
                <a:ext uri="{FF2B5EF4-FFF2-40B4-BE49-F238E27FC236}">
                  <a16:creationId xmlns:a16="http://schemas.microsoft.com/office/drawing/2014/main" id="{916B2F21-BF9A-D5A4-2391-29101BEF2279}"/>
                </a:ext>
              </a:extLst>
            </p:cNvPr>
            <p:cNvSpPr/>
            <p:nvPr/>
          </p:nvSpPr>
          <p:spPr>
            <a:xfrm>
              <a:off x="1467675" y="3284875"/>
              <a:ext cx="15850" cy="18750"/>
            </a:xfrm>
            <a:custGeom>
              <a:avLst/>
              <a:gdLst/>
              <a:ahLst/>
              <a:cxnLst/>
              <a:rect l="l" t="t" r="r" b="b"/>
              <a:pathLst>
                <a:path w="634" h="750" extrusionOk="0">
                  <a:moveTo>
                    <a:pt x="519" y="1"/>
                  </a:moveTo>
                  <a:cubicBezTo>
                    <a:pt x="491" y="1"/>
                    <a:pt x="462" y="16"/>
                    <a:pt x="443" y="53"/>
                  </a:cubicBezTo>
                  <a:lnTo>
                    <a:pt x="32" y="592"/>
                  </a:lnTo>
                  <a:cubicBezTo>
                    <a:pt x="0" y="623"/>
                    <a:pt x="0" y="687"/>
                    <a:pt x="32" y="718"/>
                  </a:cubicBezTo>
                  <a:cubicBezTo>
                    <a:pt x="63" y="750"/>
                    <a:pt x="63" y="750"/>
                    <a:pt x="95" y="750"/>
                  </a:cubicBezTo>
                  <a:cubicBezTo>
                    <a:pt x="127" y="750"/>
                    <a:pt x="158" y="750"/>
                    <a:pt x="158" y="718"/>
                  </a:cubicBezTo>
                  <a:lnTo>
                    <a:pt x="602" y="148"/>
                  </a:lnTo>
                  <a:cubicBezTo>
                    <a:pt x="633" y="117"/>
                    <a:pt x="602" y="53"/>
                    <a:pt x="570" y="22"/>
                  </a:cubicBezTo>
                  <a:cubicBezTo>
                    <a:pt x="557" y="8"/>
                    <a:pt x="538" y="1"/>
                    <a:pt x="5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93;p31">
              <a:extLst>
                <a:ext uri="{FF2B5EF4-FFF2-40B4-BE49-F238E27FC236}">
                  <a16:creationId xmlns:a16="http://schemas.microsoft.com/office/drawing/2014/main" id="{33F9C342-C44B-F271-6F42-1308033C53C0}"/>
                </a:ext>
              </a:extLst>
            </p:cNvPr>
            <p:cNvSpPr/>
            <p:nvPr/>
          </p:nvSpPr>
          <p:spPr>
            <a:xfrm>
              <a:off x="1523875" y="3284875"/>
              <a:ext cx="15850" cy="18750"/>
            </a:xfrm>
            <a:custGeom>
              <a:avLst/>
              <a:gdLst/>
              <a:ahLst/>
              <a:cxnLst/>
              <a:rect l="l" t="t" r="r" b="b"/>
              <a:pathLst>
                <a:path w="634" h="750" extrusionOk="0">
                  <a:moveTo>
                    <a:pt x="115" y="1"/>
                  </a:moveTo>
                  <a:cubicBezTo>
                    <a:pt x="96" y="1"/>
                    <a:pt x="77" y="8"/>
                    <a:pt x="64" y="22"/>
                  </a:cubicBezTo>
                  <a:cubicBezTo>
                    <a:pt x="1" y="53"/>
                    <a:pt x="1" y="117"/>
                    <a:pt x="32" y="148"/>
                  </a:cubicBezTo>
                  <a:lnTo>
                    <a:pt x="444" y="718"/>
                  </a:lnTo>
                  <a:cubicBezTo>
                    <a:pt x="476" y="750"/>
                    <a:pt x="507" y="750"/>
                    <a:pt x="539" y="750"/>
                  </a:cubicBezTo>
                  <a:cubicBezTo>
                    <a:pt x="539" y="750"/>
                    <a:pt x="571" y="750"/>
                    <a:pt x="571" y="718"/>
                  </a:cubicBezTo>
                  <a:cubicBezTo>
                    <a:pt x="634" y="687"/>
                    <a:pt x="634" y="623"/>
                    <a:pt x="602" y="592"/>
                  </a:cubicBezTo>
                  <a:lnTo>
                    <a:pt x="191" y="53"/>
                  </a:lnTo>
                  <a:cubicBezTo>
                    <a:pt x="172" y="16"/>
                    <a:pt x="143" y="1"/>
                    <a:pt x="1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94;p31">
              <a:extLst>
                <a:ext uri="{FF2B5EF4-FFF2-40B4-BE49-F238E27FC236}">
                  <a16:creationId xmlns:a16="http://schemas.microsoft.com/office/drawing/2014/main" id="{92F1DB9A-D323-2D75-1310-2C79C2BCFFF8}"/>
                </a:ext>
              </a:extLst>
            </p:cNvPr>
            <p:cNvSpPr/>
            <p:nvPr/>
          </p:nvSpPr>
          <p:spPr>
            <a:xfrm>
              <a:off x="1614125" y="3399600"/>
              <a:ext cx="28525" cy="32300"/>
            </a:xfrm>
            <a:custGeom>
              <a:avLst/>
              <a:gdLst/>
              <a:ahLst/>
              <a:cxnLst/>
              <a:rect l="l" t="t" r="r" b="b"/>
              <a:pathLst>
                <a:path w="1141" h="1292" extrusionOk="0">
                  <a:moveTo>
                    <a:pt x="1014" y="1"/>
                  </a:moveTo>
                  <a:cubicBezTo>
                    <a:pt x="991" y="1"/>
                    <a:pt x="967" y="9"/>
                    <a:pt x="951" y="25"/>
                  </a:cubicBezTo>
                  <a:lnTo>
                    <a:pt x="33" y="1133"/>
                  </a:lnTo>
                  <a:cubicBezTo>
                    <a:pt x="1" y="1196"/>
                    <a:pt x="1" y="1260"/>
                    <a:pt x="64" y="1291"/>
                  </a:cubicBezTo>
                  <a:lnTo>
                    <a:pt x="96" y="1291"/>
                  </a:lnTo>
                  <a:cubicBezTo>
                    <a:pt x="128" y="1291"/>
                    <a:pt x="159" y="1291"/>
                    <a:pt x="191" y="1260"/>
                  </a:cubicBezTo>
                  <a:lnTo>
                    <a:pt x="1109" y="151"/>
                  </a:lnTo>
                  <a:cubicBezTo>
                    <a:pt x="1141" y="88"/>
                    <a:pt x="1141" y="56"/>
                    <a:pt x="1078" y="25"/>
                  </a:cubicBezTo>
                  <a:cubicBezTo>
                    <a:pt x="1062" y="9"/>
                    <a:pt x="1038"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95;p31">
              <a:extLst>
                <a:ext uri="{FF2B5EF4-FFF2-40B4-BE49-F238E27FC236}">
                  <a16:creationId xmlns:a16="http://schemas.microsoft.com/office/drawing/2014/main" id="{59239218-B827-93E4-6C4A-9142377BAAA3}"/>
                </a:ext>
              </a:extLst>
            </p:cNvPr>
            <p:cNvSpPr/>
            <p:nvPr/>
          </p:nvSpPr>
          <p:spPr>
            <a:xfrm>
              <a:off x="1681425" y="3401000"/>
              <a:ext cx="4775" cy="46725"/>
            </a:xfrm>
            <a:custGeom>
              <a:avLst/>
              <a:gdLst/>
              <a:ahLst/>
              <a:cxnLst/>
              <a:rect l="l" t="t" r="r" b="b"/>
              <a:pathLst>
                <a:path w="191" h="1869" extrusionOk="0">
                  <a:moveTo>
                    <a:pt x="96" y="0"/>
                  </a:moveTo>
                  <a:cubicBezTo>
                    <a:pt x="64" y="0"/>
                    <a:pt x="1" y="64"/>
                    <a:pt x="1" y="95"/>
                  </a:cubicBezTo>
                  <a:lnTo>
                    <a:pt x="1" y="1774"/>
                  </a:lnTo>
                  <a:cubicBezTo>
                    <a:pt x="1" y="1837"/>
                    <a:pt x="64" y="1869"/>
                    <a:pt x="96" y="1869"/>
                  </a:cubicBezTo>
                  <a:cubicBezTo>
                    <a:pt x="159" y="1869"/>
                    <a:pt x="191" y="1837"/>
                    <a:pt x="191" y="1774"/>
                  </a:cubicBezTo>
                  <a:lnTo>
                    <a:pt x="191" y="95"/>
                  </a:lnTo>
                  <a:cubicBezTo>
                    <a:pt x="191" y="32"/>
                    <a:pt x="159"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96;p31">
              <a:extLst>
                <a:ext uri="{FF2B5EF4-FFF2-40B4-BE49-F238E27FC236}">
                  <a16:creationId xmlns:a16="http://schemas.microsoft.com/office/drawing/2014/main" id="{66317A97-A591-815F-E4B0-D808381A32F5}"/>
                </a:ext>
              </a:extLst>
            </p:cNvPr>
            <p:cNvSpPr/>
            <p:nvPr/>
          </p:nvSpPr>
          <p:spPr>
            <a:xfrm>
              <a:off x="1729725" y="3399075"/>
              <a:ext cx="26950" cy="32825"/>
            </a:xfrm>
            <a:custGeom>
              <a:avLst/>
              <a:gdLst/>
              <a:ahLst/>
              <a:cxnLst/>
              <a:rect l="l" t="t" r="r" b="b"/>
              <a:pathLst>
                <a:path w="1078" h="1313" extrusionOk="0">
                  <a:moveTo>
                    <a:pt x="87" y="1"/>
                  </a:moveTo>
                  <a:cubicBezTo>
                    <a:pt x="69" y="1"/>
                    <a:pt x="51" y="5"/>
                    <a:pt x="32" y="14"/>
                  </a:cubicBezTo>
                  <a:cubicBezTo>
                    <a:pt x="1" y="46"/>
                    <a:pt x="1" y="109"/>
                    <a:pt x="32" y="141"/>
                  </a:cubicBezTo>
                  <a:lnTo>
                    <a:pt x="887" y="1281"/>
                  </a:lnTo>
                  <a:cubicBezTo>
                    <a:pt x="919" y="1312"/>
                    <a:pt x="951" y="1312"/>
                    <a:pt x="982" y="1312"/>
                  </a:cubicBezTo>
                  <a:lnTo>
                    <a:pt x="1014" y="1312"/>
                  </a:lnTo>
                  <a:cubicBezTo>
                    <a:pt x="1077" y="1281"/>
                    <a:pt x="1077" y="1217"/>
                    <a:pt x="1046" y="1154"/>
                  </a:cubicBezTo>
                  <a:lnTo>
                    <a:pt x="191" y="46"/>
                  </a:lnTo>
                  <a:cubicBezTo>
                    <a:pt x="168" y="23"/>
                    <a:pt x="130" y="1"/>
                    <a:pt x="8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97;p31">
              <a:extLst>
                <a:ext uri="{FF2B5EF4-FFF2-40B4-BE49-F238E27FC236}">
                  <a16:creationId xmlns:a16="http://schemas.microsoft.com/office/drawing/2014/main" id="{65F6AB0B-064E-7C46-E18D-A926EFEAE846}"/>
                </a:ext>
              </a:extLst>
            </p:cNvPr>
            <p:cNvSpPr/>
            <p:nvPr/>
          </p:nvSpPr>
          <p:spPr>
            <a:xfrm>
              <a:off x="1823950" y="3276375"/>
              <a:ext cx="19800" cy="22500"/>
            </a:xfrm>
            <a:custGeom>
              <a:avLst/>
              <a:gdLst/>
              <a:ahLst/>
              <a:cxnLst/>
              <a:rect l="l" t="t" r="r" b="b"/>
              <a:pathLst>
                <a:path w="792" h="900" extrusionOk="0">
                  <a:moveTo>
                    <a:pt x="694" y="0"/>
                  </a:moveTo>
                  <a:cubicBezTo>
                    <a:pt x="662" y="0"/>
                    <a:pt x="624" y="22"/>
                    <a:pt x="602" y="45"/>
                  </a:cubicBezTo>
                  <a:lnTo>
                    <a:pt x="32" y="742"/>
                  </a:lnTo>
                  <a:cubicBezTo>
                    <a:pt x="0" y="805"/>
                    <a:pt x="32" y="837"/>
                    <a:pt x="63" y="868"/>
                  </a:cubicBezTo>
                  <a:cubicBezTo>
                    <a:pt x="63" y="900"/>
                    <a:pt x="95" y="900"/>
                    <a:pt x="127" y="900"/>
                  </a:cubicBezTo>
                  <a:cubicBezTo>
                    <a:pt x="158" y="900"/>
                    <a:pt x="190" y="900"/>
                    <a:pt x="190" y="868"/>
                  </a:cubicBezTo>
                  <a:lnTo>
                    <a:pt x="760" y="172"/>
                  </a:lnTo>
                  <a:cubicBezTo>
                    <a:pt x="792" y="108"/>
                    <a:pt x="792" y="45"/>
                    <a:pt x="729" y="13"/>
                  </a:cubicBezTo>
                  <a:cubicBezTo>
                    <a:pt x="719" y="4"/>
                    <a:pt x="707" y="0"/>
                    <a:pt x="69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98;p31">
              <a:extLst>
                <a:ext uri="{FF2B5EF4-FFF2-40B4-BE49-F238E27FC236}">
                  <a16:creationId xmlns:a16="http://schemas.microsoft.com/office/drawing/2014/main" id="{66C9E0E1-1F15-94DC-3705-90788BB84241}"/>
                </a:ext>
              </a:extLst>
            </p:cNvPr>
            <p:cNvSpPr/>
            <p:nvPr/>
          </p:nvSpPr>
          <p:spPr>
            <a:xfrm>
              <a:off x="1866700" y="3276700"/>
              <a:ext cx="4775" cy="30900"/>
            </a:xfrm>
            <a:custGeom>
              <a:avLst/>
              <a:gdLst/>
              <a:ahLst/>
              <a:cxnLst/>
              <a:rect l="l" t="t" r="r" b="b"/>
              <a:pathLst>
                <a:path w="191" h="1236" extrusionOk="0">
                  <a:moveTo>
                    <a:pt x="95" y="0"/>
                  </a:moveTo>
                  <a:cubicBezTo>
                    <a:pt x="64" y="0"/>
                    <a:pt x="0" y="64"/>
                    <a:pt x="0" y="95"/>
                  </a:cubicBezTo>
                  <a:lnTo>
                    <a:pt x="0" y="1140"/>
                  </a:lnTo>
                  <a:cubicBezTo>
                    <a:pt x="0" y="1172"/>
                    <a:pt x="64" y="1235"/>
                    <a:pt x="95" y="1235"/>
                  </a:cubicBezTo>
                  <a:cubicBezTo>
                    <a:pt x="159" y="1235"/>
                    <a:pt x="190" y="1172"/>
                    <a:pt x="190" y="1140"/>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99;p31">
              <a:extLst>
                <a:ext uri="{FF2B5EF4-FFF2-40B4-BE49-F238E27FC236}">
                  <a16:creationId xmlns:a16="http://schemas.microsoft.com/office/drawing/2014/main" id="{5BEE35FE-EF3B-EC73-DBF9-30B955756F76}"/>
                </a:ext>
              </a:extLst>
            </p:cNvPr>
            <p:cNvSpPr/>
            <p:nvPr/>
          </p:nvSpPr>
          <p:spPr>
            <a:xfrm>
              <a:off x="1896000" y="3276375"/>
              <a:ext cx="19025" cy="22500"/>
            </a:xfrm>
            <a:custGeom>
              <a:avLst/>
              <a:gdLst/>
              <a:ahLst/>
              <a:cxnLst/>
              <a:rect l="l" t="t" r="r" b="b"/>
              <a:pathLst>
                <a:path w="761" h="900" extrusionOk="0">
                  <a:moveTo>
                    <a:pt x="66" y="0"/>
                  </a:moveTo>
                  <a:cubicBezTo>
                    <a:pt x="53" y="0"/>
                    <a:pt x="41" y="4"/>
                    <a:pt x="32" y="13"/>
                  </a:cubicBezTo>
                  <a:cubicBezTo>
                    <a:pt x="0" y="45"/>
                    <a:pt x="0" y="108"/>
                    <a:pt x="32" y="172"/>
                  </a:cubicBezTo>
                  <a:lnTo>
                    <a:pt x="570" y="868"/>
                  </a:lnTo>
                  <a:cubicBezTo>
                    <a:pt x="602" y="900"/>
                    <a:pt x="633" y="900"/>
                    <a:pt x="665" y="900"/>
                  </a:cubicBezTo>
                  <a:cubicBezTo>
                    <a:pt x="665" y="900"/>
                    <a:pt x="697" y="900"/>
                    <a:pt x="728" y="868"/>
                  </a:cubicBezTo>
                  <a:cubicBezTo>
                    <a:pt x="760" y="837"/>
                    <a:pt x="760" y="805"/>
                    <a:pt x="728" y="742"/>
                  </a:cubicBezTo>
                  <a:lnTo>
                    <a:pt x="158" y="45"/>
                  </a:lnTo>
                  <a:cubicBezTo>
                    <a:pt x="136" y="22"/>
                    <a:pt x="98" y="0"/>
                    <a:pt x="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00;p31">
              <a:extLst>
                <a:ext uri="{FF2B5EF4-FFF2-40B4-BE49-F238E27FC236}">
                  <a16:creationId xmlns:a16="http://schemas.microsoft.com/office/drawing/2014/main" id="{191CF2C0-43FF-2A35-1F22-CEF83EBDBAAE}"/>
                </a:ext>
              </a:extLst>
            </p:cNvPr>
            <p:cNvSpPr/>
            <p:nvPr/>
          </p:nvSpPr>
          <p:spPr>
            <a:xfrm>
              <a:off x="1488250" y="3220475"/>
              <a:ext cx="27725" cy="45150"/>
            </a:xfrm>
            <a:custGeom>
              <a:avLst/>
              <a:gdLst/>
              <a:ahLst/>
              <a:cxnLst/>
              <a:rect l="l" t="t" r="r" b="b"/>
              <a:pathLst>
                <a:path w="1109" h="1806" extrusionOk="0">
                  <a:moveTo>
                    <a:pt x="507" y="317"/>
                  </a:moveTo>
                  <a:lnTo>
                    <a:pt x="507" y="666"/>
                  </a:lnTo>
                  <a:cubicBezTo>
                    <a:pt x="444" y="634"/>
                    <a:pt x="380" y="602"/>
                    <a:pt x="349" y="539"/>
                  </a:cubicBezTo>
                  <a:cubicBezTo>
                    <a:pt x="349" y="444"/>
                    <a:pt x="380" y="381"/>
                    <a:pt x="444" y="349"/>
                  </a:cubicBezTo>
                  <a:cubicBezTo>
                    <a:pt x="475" y="317"/>
                    <a:pt x="444" y="317"/>
                    <a:pt x="507" y="317"/>
                  </a:cubicBezTo>
                  <a:close/>
                  <a:moveTo>
                    <a:pt x="697" y="982"/>
                  </a:moveTo>
                  <a:cubicBezTo>
                    <a:pt x="792" y="1014"/>
                    <a:pt x="887" y="1109"/>
                    <a:pt x="919" y="1204"/>
                  </a:cubicBezTo>
                  <a:cubicBezTo>
                    <a:pt x="919" y="1362"/>
                    <a:pt x="856" y="1489"/>
                    <a:pt x="729" y="1521"/>
                  </a:cubicBezTo>
                  <a:lnTo>
                    <a:pt x="697" y="1521"/>
                  </a:lnTo>
                  <a:lnTo>
                    <a:pt x="697" y="982"/>
                  </a:lnTo>
                  <a:close/>
                  <a:moveTo>
                    <a:pt x="602" y="1"/>
                  </a:moveTo>
                  <a:cubicBezTo>
                    <a:pt x="571" y="1"/>
                    <a:pt x="507" y="64"/>
                    <a:pt x="507" y="96"/>
                  </a:cubicBezTo>
                  <a:lnTo>
                    <a:pt x="507" y="127"/>
                  </a:lnTo>
                  <a:cubicBezTo>
                    <a:pt x="412" y="127"/>
                    <a:pt x="380" y="159"/>
                    <a:pt x="349" y="191"/>
                  </a:cubicBezTo>
                  <a:cubicBezTo>
                    <a:pt x="190" y="254"/>
                    <a:pt x="127" y="412"/>
                    <a:pt x="159" y="571"/>
                  </a:cubicBezTo>
                  <a:cubicBezTo>
                    <a:pt x="190" y="761"/>
                    <a:pt x="317" y="824"/>
                    <a:pt x="507" y="887"/>
                  </a:cubicBezTo>
                  <a:lnTo>
                    <a:pt x="507" y="1552"/>
                  </a:lnTo>
                  <a:cubicBezTo>
                    <a:pt x="349" y="1552"/>
                    <a:pt x="254" y="1489"/>
                    <a:pt x="222" y="1426"/>
                  </a:cubicBezTo>
                  <a:cubicBezTo>
                    <a:pt x="204" y="1389"/>
                    <a:pt x="174" y="1373"/>
                    <a:pt x="140" y="1373"/>
                  </a:cubicBezTo>
                  <a:cubicBezTo>
                    <a:pt x="116" y="1373"/>
                    <a:pt x="90" y="1381"/>
                    <a:pt x="64" y="1394"/>
                  </a:cubicBezTo>
                  <a:cubicBezTo>
                    <a:pt x="32" y="1394"/>
                    <a:pt x="0" y="1457"/>
                    <a:pt x="32" y="1521"/>
                  </a:cubicBezTo>
                  <a:cubicBezTo>
                    <a:pt x="127" y="1647"/>
                    <a:pt x="317" y="1742"/>
                    <a:pt x="507" y="1742"/>
                  </a:cubicBezTo>
                  <a:cubicBezTo>
                    <a:pt x="507" y="1774"/>
                    <a:pt x="539" y="1806"/>
                    <a:pt x="602" y="1806"/>
                  </a:cubicBezTo>
                  <a:cubicBezTo>
                    <a:pt x="634" y="1806"/>
                    <a:pt x="666" y="1774"/>
                    <a:pt x="666" y="1711"/>
                  </a:cubicBezTo>
                  <a:lnTo>
                    <a:pt x="761" y="1711"/>
                  </a:lnTo>
                  <a:cubicBezTo>
                    <a:pt x="982" y="1616"/>
                    <a:pt x="1109" y="1426"/>
                    <a:pt x="1077" y="1204"/>
                  </a:cubicBezTo>
                  <a:cubicBezTo>
                    <a:pt x="1077" y="951"/>
                    <a:pt x="887" y="824"/>
                    <a:pt x="697" y="761"/>
                  </a:cubicBezTo>
                  <a:lnTo>
                    <a:pt x="697" y="317"/>
                  </a:lnTo>
                  <a:cubicBezTo>
                    <a:pt x="697" y="349"/>
                    <a:pt x="792" y="381"/>
                    <a:pt x="824" y="412"/>
                  </a:cubicBezTo>
                  <a:cubicBezTo>
                    <a:pt x="837" y="426"/>
                    <a:pt x="856" y="433"/>
                    <a:pt x="875" y="433"/>
                  </a:cubicBezTo>
                  <a:cubicBezTo>
                    <a:pt x="903" y="433"/>
                    <a:pt x="932" y="418"/>
                    <a:pt x="951" y="381"/>
                  </a:cubicBezTo>
                  <a:cubicBezTo>
                    <a:pt x="982" y="349"/>
                    <a:pt x="982" y="286"/>
                    <a:pt x="951" y="254"/>
                  </a:cubicBezTo>
                  <a:cubicBezTo>
                    <a:pt x="887" y="191"/>
                    <a:pt x="792" y="159"/>
                    <a:pt x="697" y="127"/>
                  </a:cubicBezTo>
                  <a:lnTo>
                    <a:pt x="697" y="96"/>
                  </a:lnTo>
                  <a:cubicBezTo>
                    <a:pt x="697" y="64"/>
                    <a:pt x="666" y="1"/>
                    <a:pt x="6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01;p31">
              <a:extLst>
                <a:ext uri="{FF2B5EF4-FFF2-40B4-BE49-F238E27FC236}">
                  <a16:creationId xmlns:a16="http://schemas.microsoft.com/office/drawing/2014/main" id="{226C5B7C-1E0B-21EE-F7E7-A02A3917CDB6}"/>
                </a:ext>
              </a:extLst>
            </p:cNvPr>
            <p:cNvSpPr/>
            <p:nvPr/>
          </p:nvSpPr>
          <p:spPr>
            <a:xfrm>
              <a:off x="1655300" y="3253725"/>
              <a:ext cx="55450" cy="91075"/>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02;p31">
              <a:extLst>
                <a:ext uri="{FF2B5EF4-FFF2-40B4-BE49-F238E27FC236}">
                  <a16:creationId xmlns:a16="http://schemas.microsoft.com/office/drawing/2014/main" id="{298ED246-70B7-6E81-C28F-CEC3E1BE8835}"/>
                </a:ext>
              </a:extLst>
            </p:cNvPr>
            <p:cNvSpPr/>
            <p:nvPr/>
          </p:nvSpPr>
          <p:spPr>
            <a:xfrm>
              <a:off x="1846100" y="3171400"/>
              <a:ext cx="38825" cy="63350"/>
            </a:xfrm>
            <a:custGeom>
              <a:avLst/>
              <a:gdLst/>
              <a:ahLst/>
              <a:cxnLst/>
              <a:rect l="l" t="t" r="r" b="b"/>
              <a:pathLst>
                <a:path w="1553" h="2534" extrusionOk="0">
                  <a:moveTo>
                    <a:pt x="729" y="349"/>
                  </a:moveTo>
                  <a:lnTo>
                    <a:pt x="729" y="1014"/>
                  </a:lnTo>
                  <a:cubicBezTo>
                    <a:pt x="539" y="919"/>
                    <a:pt x="444" y="855"/>
                    <a:pt x="413" y="729"/>
                  </a:cubicBezTo>
                  <a:cubicBezTo>
                    <a:pt x="381" y="570"/>
                    <a:pt x="444" y="444"/>
                    <a:pt x="571" y="380"/>
                  </a:cubicBezTo>
                  <a:cubicBezTo>
                    <a:pt x="603" y="349"/>
                    <a:pt x="634" y="349"/>
                    <a:pt x="729" y="349"/>
                  </a:cubicBezTo>
                  <a:close/>
                  <a:moveTo>
                    <a:pt x="919" y="1299"/>
                  </a:moveTo>
                  <a:cubicBezTo>
                    <a:pt x="1109" y="1394"/>
                    <a:pt x="1299" y="1489"/>
                    <a:pt x="1331" y="1742"/>
                  </a:cubicBezTo>
                  <a:cubicBezTo>
                    <a:pt x="1394" y="2059"/>
                    <a:pt x="1204" y="2185"/>
                    <a:pt x="1014" y="2249"/>
                  </a:cubicBezTo>
                  <a:cubicBezTo>
                    <a:pt x="983" y="2280"/>
                    <a:pt x="919" y="2280"/>
                    <a:pt x="919" y="2280"/>
                  </a:cubicBezTo>
                  <a:lnTo>
                    <a:pt x="919" y="1299"/>
                  </a:lnTo>
                  <a:close/>
                  <a:moveTo>
                    <a:pt x="824" y="0"/>
                  </a:moveTo>
                  <a:cubicBezTo>
                    <a:pt x="761" y="0"/>
                    <a:pt x="729" y="32"/>
                    <a:pt x="729" y="95"/>
                  </a:cubicBezTo>
                  <a:lnTo>
                    <a:pt x="729" y="159"/>
                  </a:lnTo>
                  <a:cubicBezTo>
                    <a:pt x="634" y="159"/>
                    <a:pt x="539" y="190"/>
                    <a:pt x="444" y="222"/>
                  </a:cubicBezTo>
                  <a:cubicBezTo>
                    <a:pt x="254" y="349"/>
                    <a:pt x="191" y="539"/>
                    <a:pt x="223" y="792"/>
                  </a:cubicBezTo>
                  <a:cubicBezTo>
                    <a:pt x="286" y="1014"/>
                    <a:pt x="444" y="1109"/>
                    <a:pt x="729" y="1204"/>
                  </a:cubicBezTo>
                  <a:lnTo>
                    <a:pt x="729" y="2312"/>
                  </a:lnTo>
                  <a:cubicBezTo>
                    <a:pt x="444" y="2280"/>
                    <a:pt x="254" y="2185"/>
                    <a:pt x="191" y="2090"/>
                  </a:cubicBezTo>
                  <a:cubicBezTo>
                    <a:pt x="191" y="2053"/>
                    <a:pt x="169" y="2038"/>
                    <a:pt x="138" y="2038"/>
                  </a:cubicBezTo>
                  <a:cubicBezTo>
                    <a:pt x="117" y="2038"/>
                    <a:pt x="90" y="2046"/>
                    <a:pt x="64" y="2059"/>
                  </a:cubicBezTo>
                  <a:cubicBezTo>
                    <a:pt x="33" y="2059"/>
                    <a:pt x="1" y="2122"/>
                    <a:pt x="33" y="2154"/>
                  </a:cubicBezTo>
                  <a:cubicBezTo>
                    <a:pt x="128" y="2344"/>
                    <a:pt x="413" y="2470"/>
                    <a:pt x="729" y="2502"/>
                  </a:cubicBezTo>
                  <a:cubicBezTo>
                    <a:pt x="729" y="2534"/>
                    <a:pt x="761" y="2534"/>
                    <a:pt x="793" y="2534"/>
                  </a:cubicBezTo>
                  <a:cubicBezTo>
                    <a:pt x="856" y="2534"/>
                    <a:pt x="888" y="2502"/>
                    <a:pt x="888" y="2470"/>
                  </a:cubicBezTo>
                  <a:cubicBezTo>
                    <a:pt x="951" y="2470"/>
                    <a:pt x="1014" y="2439"/>
                    <a:pt x="1046" y="2439"/>
                  </a:cubicBezTo>
                  <a:cubicBezTo>
                    <a:pt x="1394" y="2344"/>
                    <a:pt x="1553" y="2059"/>
                    <a:pt x="1521" y="1710"/>
                  </a:cubicBezTo>
                  <a:cubicBezTo>
                    <a:pt x="1489" y="1362"/>
                    <a:pt x="1204" y="1204"/>
                    <a:pt x="919" y="1077"/>
                  </a:cubicBezTo>
                  <a:lnTo>
                    <a:pt x="919" y="349"/>
                  </a:lnTo>
                  <a:cubicBezTo>
                    <a:pt x="1014" y="349"/>
                    <a:pt x="1109" y="412"/>
                    <a:pt x="1204" y="475"/>
                  </a:cubicBezTo>
                  <a:cubicBezTo>
                    <a:pt x="1220" y="491"/>
                    <a:pt x="1244" y="499"/>
                    <a:pt x="1268" y="499"/>
                  </a:cubicBezTo>
                  <a:cubicBezTo>
                    <a:pt x="1291" y="499"/>
                    <a:pt x="1315" y="491"/>
                    <a:pt x="1331" y="475"/>
                  </a:cubicBezTo>
                  <a:cubicBezTo>
                    <a:pt x="1363" y="444"/>
                    <a:pt x="1363" y="380"/>
                    <a:pt x="1331" y="349"/>
                  </a:cubicBezTo>
                  <a:cubicBezTo>
                    <a:pt x="1204" y="254"/>
                    <a:pt x="1014" y="190"/>
                    <a:pt x="919" y="159"/>
                  </a:cubicBezTo>
                  <a:lnTo>
                    <a:pt x="919" y="95"/>
                  </a:lnTo>
                  <a:cubicBezTo>
                    <a:pt x="919" y="32"/>
                    <a:pt x="888" y="0"/>
                    <a:pt x="8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03;p31">
              <a:extLst>
                <a:ext uri="{FF2B5EF4-FFF2-40B4-BE49-F238E27FC236}">
                  <a16:creationId xmlns:a16="http://schemas.microsoft.com/office/drawing/2014/main" id="{6AB833D1-1596-4DFF-FDED-D44E1584D114}"/>
                </a:ext>
              </a:extLst>
            </p:cNvPr>
            <p:cNvSpPr/>
            <p:nvPr/>
          </p:nvSpPr>
          <p:spPr>
            <a:xfrm>
              <a:off x="1462125" y="3202275"/>
              <a:ext cx="81575" cy="81575"/>
            </a:xfrm>
            <a:custGeom>
              <a:avLst/>
              <a:gdLst/>
              <a:ahLst/>
              <a:cxnLst/>
              <a:rect l="l" t="t" r="r" b="b"/>
              <a:pathLst>
                <a:path w="3263" h="3263" extrusionOk="0">
                  <a:moveTo>
                    <a:pt x="1647" y="159"/>
                  </a:moveTo>
                  <a:cubicBezTo>
                    <a:pt x="2439" y="159"/>
                    <a:pt x="3072" y="824"/>
                    <a:pt x="3072" y="1615"/>
                  </a:cubicBezTo>
                  <a:cubicBezTo>
                    <a:pt x="3072" y="2407"/>
                    <a:pt x="2439" y="3072"/>
                    <a:pt x="1647" y="3072"/>
                  </a:cubicBezTo>
                  <a:cubicBezTo>
                    <a:pt x="855" y="3072"/>
                    <a:pt x="190" y="2407"/>
                    <a:pt x="190" y="1615"/>
                  </a:cubicBezTo>
                  <a:cubicBezTo>
                    <a:pt x="190" y="824"/>
                    <a:pt x="855" y="159"/>
                    <a:pt x="1647" y="159"/>
                  </a:cubicBezTo>
                  <a:close/>
                  <a:moveTo>
                    <a:pt x="1647" y="0"/>
                  </a:moveTo>
                  <a:cubicBezTo>
                    <a:pt x="729" y="0"/>
                    <a:pt x="0" y="729"/>
                    <a:pt x="0" y="1615"/>
                  </a:cubicBezTo>
                  <a:cubicBezTo>
                    <a:pt x="0" y="2502"/>
                    <a:pt x="729" y="3262"/>
                    <a:pt x="1647" y="3262"/>
                  </a:cubicBezTo>
                  <a:cubicBezTo>
                    <a:pt x="2534" y="3262"/>
                    <a:pt x="3262" y="2502"/>
                    <a:pt x="3262" y="1615"/>
                  </a:cubicBezTo>
                  <a:cubicBezTo>
                    <a:pt x="3262" y="729"/>
                    <a:pt x="2534" y="0"/>
                    <a:pt x="16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04;p31">
              <a:extLst>
                <a:ext uri="{FF2B5EF4-FFF2-40B4-BE49-F238E27FC236}">
                  <a16:creationId xmlns:a16="http://schemas.microsoft.com/office/drawing/2014/main" id="{1405B17D-9CBB-418C-FADE-765937E3E678}"/>
                </a:ext>
              </a:extLst>
            </p:cNvPr>
            <p:cNvSpPr/>
            <p:nvPr/>
          </p:nvSpPr>
          <p:spPr>
            <a:xfrm>
              <a:off x="1470050" y="3210175"/>
              <a:ext cx="65725" cy="64950"/>
            </a:xfrm>
            <a:custGeom>
              <a:avLst/>
              <a:gdLst/>
              <a:ahLst/>
              <a:cxnLst/>
              <a:rect l="l" t="t" r="r" b="b"/>
              <a:pathLst>
                <a:path w="2629" h="2598" extrusionOk="0">
                  <a:moveTo>
                    <a:pt x="1330" y="191"/>
                  </a:moveTo>
                  <a:cubicBezTo>
                    <a:pt x="1932" y="191"/>
                    <a:pt x="2439" y="666"/>
                    <a:pt x="2439" y="1299"/>
                  </a:cubicBezTo>
                  <a:cubicBezTo>
                    <a:pt x="2439" y="1933"/>
                    <a:pt x="1932" y="2408"/>
                    <a:pt x="1330" y="2408"/>
                  </a:cubicBezTo>
                  <a:cubicBezTo>
                    <a:pt x="697" y="2408"/>
                    <a:pt x="190" y="1933"/>
                    <a:pt x="190" y="1299"/>
                  </a:cubicBezTo>
                  <a:cubicBezTo>
                    <a:pt x="190" y="666"/>
                    <a:pt x="697" y="191"/>
                    <a:pt x="1330" y="191"/>
                  </a:cubicBezTo>
                  <a:close/>
                  <a:moveTo>
                    <a:pt x="1330" y="1"/>
                  </a:moveTo>
                  <a:cubicBezTo>
                    <a:pt x="602" y="1"/>
                    <a:pt x="0" y="571"/>
                    <a:pt x="0" y="1299"/>
                  </a:cubicBezTo>
                  <a:cubicBezTo>
                    <a:pt x="0" y="2028"/>
                    <a:pt x="602" y="2598"/>
                    <a:pt x="1330" y="2598"/>
                  </a:cubicBezTo>
                  <a:cubicBezTo>
                    <a:pt x="2027" y="2598"/>
                    <a:pt x="2629" y="2028"/>
                    <a:pt x="2629" y="1299"/>
                  </a:cubicBezTo>
                  <a:cubicBezTo>
                    <a:pt x="2629" y="571"/>
                    <a:pt x="2027" y="1"/>
                    <a:pt x="133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05;p31">
              <a:extLst>
                <a:ext uri="{FF2B5EF4-FFF2-40B4-BE49-F238E27FC236}">
                  <a16:creationId xmlns:a16="http://schemas.microsoft.com/office/drawing/2014/main" id="{60BB40FA-583C-EEFA-C078-82606657A894}"/>
                </a:ext>
              </a:extLst>
            </p:cNvPr>
            <p:cNvSpPr/>
            <p:nvPr/>
          </p:nvSpPr>
          <p:spPr>
            <a:xfrm>
              <a:off x="1590375" y="3169025"/>
              <a:ext cx="188475" cy="224075"/>
            </a:xfrm>
            <a:custGeom>
              <a:avLst/>
              <a:gdLst/>
              <a:ahLst/>
              <a:cxnLst/>
              <a:rect l="l" t="t" r="r" b="b"/>
              <a:pathLst>
                <a:path w="7539" h="8963" extrusionOk="0">
                  <a:moveTo>
                    <a:pt x="3769" y="1615"/>
                  </a:moveTo>
                  <a:cubicBezTo>
                    <a:pt x="5765" y="1615"/>
                    <a:pt x="7348" y="3230"/>
                    <a:pt x="7348" y="5194"/>
                  </a:cubicBezTo>
                  <a:cubicBezTo>
                    <a:pt x="7348" y="7189"/>
                    <a:pt x="5733" y="8772"/>
                    <a:pt x="3769" y="8772"/>
                  </a:cubicBezTo>
                  <a:cubicBezTo>
                    <a:pt x="1806" y="8772"/>
                    <a:pt x="191" y="7189"/>
                    <a:pt x="191" y="5194"/>
                  </a:cubicBezTo>
                  <a:cubicBezTo>
                    <a:pt x="191" y="3230"/>
                    <a:pt x="1806" y="1615"/>
                    <a:pt x="3769" y="1615"/>
                  </a:cubicBezTo>
                  <a:close/>
                  <a:moveTo>
                    <a:pt x="4403" y="0"/>
                  </a:moveTo>
                  <a:cubicBezTo>
                    <a:pt x="4339" y="0"/>
                    <a:pt x="4308" y="32"/>
                    <a:pt x="4308" y="95"/>
                  </a:cubicBezTo>
                  <a:lnTo>
                    <a:pt x="4308" y="1457"/>
                  </a:lnTo>
                  <a:cubicBezTo>
                    <a:pt x="4118" y="1457"/>
                    <a:pt x="3959" y="1425"/>
                    <a:pt x="3801" y="1425"/>
                  </a:cubicBezTo>
                  <a:cubicBezTo>
                    <a:pt x="3548" y="1425"/>
                    <a:pt x="3263" y="1457"/>
                    <a:pt x="3104" y="1489"/>
                  </a:cubicBezTo>
                  <a:lnTo>
                    <a:pt x="3104" y="285"/>
                  </a:lnTo>
                  <a:cubicBezTo>
                    <a:pt x="3104" y="222"/>
                    <a:pt x="3041" y="190"/>
                    <a:pt x="3009" y="190"/>
                  </a:cubicBezTo>
                  <a:cubicBezTo>
                    <a:pt x="2946" y="190"/>
                    <a:pt x="2914" y="222"/>
                    <a:pt x="2914" y="285"/>
                  </a:cubicBezTo>
                  <a:lnTo>
                    <a:pt x="2914" y="1552"/>
                  </a:lnTo>
                  <a:cubicBezTo>
                    <a:pt x="1204" y="1932"/>
                    <a:pt x="1" y="3420"/>
                    <a:pt x="1" y="5194"/>
                  </a:cubicBezTo>
                  <a:cubicBezTo>
                    <a:pt x="1" y="7284"/>
                    <a:pt x="1679" y="8963"/>
                    <a:pt x="3769" y="8963"/>
                  </a:cubicBezTo>
                  <a:cubicBezTo>
                    <a:pt x="5860" y="8963"/>
                    <a:pt x="7538" y="7284"/>
                    <a:pt x="7538" y="5194"/>
                  </a:cubicBezTo>
                  <a:cubicBezTo>
                    <a:pt x="7538" y="3357"/>
                    <a:pt x="6240" y="1837"/>
                    <a:pt x="4498" y="1520"/>
                  </a:cubicBezTo>
                  <a:cubicBezTo>
                    <a:pt x="4498" y="1520"/>
                    <a:pt x="4498" y="1520"/>
                    <a:pt x="4498" y="1489"/>
                  </a:cubicBezTo>
                  <a:lnTo>
                    <a:pt x="4498" y="95"/>
                  </a:lnTo>
                  <a:cubicBezTo>
                    <a:pt x="4498" y="32"/>
                    <a:pt x="4466" y="0"/>
                    <a:pt x="44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06;p31">
              <a:extLst>
                <a:ext uri="{FF2B5EF4-FFF2-40B4-BE49-F238E27FC236}">
                  <a16:creationId xmlns:a16="http://schemas.microsoft.com/office/drawing/2014/main" id="{AAA05541-4B73-4A22-452F-AC75378D8DEF}"/>
                </a:ext>
              </a:extLst>
            </p:cNvPr>
            <p:cNvSpPr/>
            <p:nvPr/>
          </p:nvSpPr>
          <p:spPr>
            <a:xfrm>
              <a:off x="1605425" y="3220475"/>
              <a:ext cx="158375" cy="157575"/>
            </a:xfrm>
            <a:custGeom>
              <a:avLst/>
              <a:gdLst/>
              <a:ahLst/>
              <a:cxnLst/>
              <a:rect l="l" t="t" r="r" b="b"/>
              <a:pathLst>
                <a:path w="6335" h="6303" extrusionOk="0">
                  <a:moveTo>
                    <a:pt x="3167" y="191"/>
                  </a:moveTo>
                  <a:cubicBezTo>
                    <a:pt x="4814" y="191"/>
                    <a:pt x="6144" y="1521"/>
                    <a:pt x="6144" y="3136"/>
                  </a:cubicBezTo>
                  <a:cubicBezTo>
                    <a:pt x="6144" y="4783"/>
                    <a:pt x="4814" y="6113"/>
                    <a:pt x="3167" y="6113"/>
                  </a:cubicBezTo>
                  <a:cubicBezTo>
                    <a:pt x="1521" y="6113"/>
                    <a:pt x="190" y="4783"/>
                    <a:pt x="190" y="3136"/>
                  </a:cubicBezTo>
                  <a:cubicBezTo>
                    <a:pt x="190" y="1521"/>
                    <a:pt x="1521" y="191"/>
                    <a:pt x="3167" y="191"/>
                  </a:cubicBezTo>
                  <a:close/>
                  <a:moveTo>
                    <a:pt x="3167" y="1"/>
                  </a:moveTo>
                  <a:cubicBezTo>
                    <a:pt x="1426" y="1"/>
                    <a:pt x="0" y="1394"/>
                    <a:pt x="0" y="3136"/>
                  </a:cubicBezTo>
                  <a:cubicBezTo>
                    <a:pt x="0" y="4878"/>
                    <a:pt x="1426" y="6303"/>
                    <a:pt x="3167" y="6303"/>
                  </a:cubicBezTo>
                  <a:cubicBezTo>
                    <a:pt x="4909" y="6303"/>
                    <a:pt x="6334" y="4878"/>
                    <a:pt x="6334" y="3136"/>
                  </a:cubicBezTo>
                  <a:cubicBezTo>
                    <a:pt x="6334" y="1394"/>
                    <a:pt x="4909" y="1"/>
                    <a:pt x="316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07;p31">
              <a:extLst>
                <a:ext uri="{FF2B5EF4-FFF2-40B4-BE49-F238E27FC236}">
                  <a16:creationId xmlns:a16="http://schemas.microsoft.com/office/drawing/2014/main" id="{464D6885-5879-134D-1605-0880C6C63E8D}"/>
                </a:ext>
              </a:extLst>
            </p:cNvPr>
            <p:cNvSpPr/>
            <p:nvPr/>
          </p:nvSpPr>
          <p:spPr>
            <a:xfrm>
              <a:off x="1801775" y="3117550"/>
              <a:ext cx="131450" cy="148875"/>
            </a:xfrm>
            <a:custGeom>
              <a:avLst/>
              <a:gdLst/>
              <a:ahLst/>
              <a:cxnLst/>
              <a:rect l="l" t="t" r="r" b="b"/>
              <a:pathLst>
                <a:path w="5258" h="5955" extrusionOk="0">
                  <a:moveTo>
                    <a:pt x="2629" y="856"/>
                  </a:moveTo>
                  <a:cubicBezTo>
                    <a:pt x="3959" y="856"/>
                    <a:pt x="5067" y="1964"/>
                    <a:pt x="5067" y="3326"/>
                  </a:cubicBezTo>
                  <a:cubicBezTo>
                    <a:pt x="5067" y="4656"/>
                    <a:pt x="3959" y="5764"/>
                    <a:pt x="2629" y="5764"/>
                  </a:cubicBezTo>
                  <a:cubicBezTo>
                    <a:pt x="1267" y="5764"/>
                    <a:pt x="159" y="4656"/>
                    <a:pt x="159" y="3326"/>
                  </a:cubicBezTo>
                  <a:cubicBezTo>
                    <a:pt x="159" y="1964"/>
                    <a:pt x="1267" y="856"/>
                    <a:pt x="2629" y="856"/>
                  </a:cubicBezTo>
                  <a:close/>
                  <a:moveTo>
                    <a:pt x="2027" y="1"/>
                  </a:moveTo>
                  <a:cubicBezTo>
                    <a:pt x="1996" y="1"/>
                    <a:pt x="1932" y="32"/>
                    <a:pt x="1932" y="96"/>
                  </a:cubicBezTo>
                  <a:lnTo>
                    <a:pt x="1932" y="761"/>
                  </a:lnTo>
                  <a:cubicBezTo>
                    <a:pt x="824" y="1077"/>
                    <a:pt x="0" y="2091"/>
                    <a:pt x="0" y="3326"/>
                  </a:cubicBezTo>
                  <a:cubicBezTo>
                    <a:pt x="0" y="4783"/>
                    <a:pt x="1172" y="5954"/>
                    <a:pt x="2629" y="5954"/>
                  </a:cubicBezTo>
                  <a:cubicBezTo>
                    <a:pt x="4086" y="5954"/>
                    <a:pt x="5257" y="4783"/>
                    <a:pt x="5257" y="3326"/>
                  </a:cubicBezTo>
                  <a:cubicBezTo>
                    <a:pt x="5257" y="2123"/>
                    <a:pt x="4497" y="1077"/>
                    <a:pt x="3357" y="792"/>
                  </a:cubicBezTo>
                  <a:lnTo>
                    <a:pt x="3357" y="286"/>
                  </a:lnTo>
                  <a:cubicBezTo>
                    <a:pt x="3357" y="222"/>
                    <a:pt x="3326" y="191"/>
                    <a:pt x="3262" y="191"/>
                  </a:cubicBezTo>
                  <a:cubicBezTo>
                    <a:pt x="3199" y="191"/>
                    <a:pt x="3167" y="222"/>
                    <a:pt x="3167" y="286"/>
                  </a:cubicBezTo>
                  <a:lnTo>
                    <a:pt x="3167" y="729"/>
                  </a:lnTo>
                  <a:cubicBezTo>
                    <a:pt x="2977" y="697"/>
                    <a:pt x="2819" y="666"/>
                    <a:pt x="2629" y="666"/>
                  </a:cubicBezTo>
                  <a:cubicBezTo>
                    <a:pt x="2471" y="666"/>
                    <a:pt x="2312" y="697"/>
                    <a:pt x="2122" y="729"/>
                  </a:cubicBezTo>
                  <a:lnTo>
                    <a:pt x="2122" y="96"/>
                  </a:lnTo>
                  <a:cubicBezTo>
                    <a:pt x="2122" y="32"/>
                    <a:pt x="2091" y="1"/>
                    <a:pt x="20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08;p31">
              <a:extLst>
                <a:ext uri="{FF2B5EF4-FFF2-40B4-BE49-F238E27FC236}">
                  <a16:creationId xmlns:a16="http://schemas.microsoft.com/office/drawing/2014/main" id="{5D8E55B6-C8F5-400A-1E8D-957B64836987}"/>
                </a:ext>
              </a:extLst>
            </p:cNvPr>
            <p:cNvSpPr/>
            <p:nvPr/>
          </p:nvSpPr>
          <p:spPr>
            <a:xfrm>
              <a:off x="1812075" y="3145275"/>
              <a:ext cx="110850" cy="110075"/>
            </a:xfrm>
            <a:custGeom>
              <a:avLst/>
              <a:gdLst/>
              <a:ahLst/>
              <a:cxnLst/>
              <a:rect l="l" t="t" r="r" b="b"/>
              <a:pathLst>
                <a:path w="4434" h="4403" extrusionOk="0">
                  <a:moveTo>
                    <a:pt x="2217" y="190"/>
                  </a:moveTo>
                  <a:cubicBezTo>
                    <a:pt x="3325" y="190"/>
                    <a:pt x="4244" y="1077"/>
                    <a:pt x="4244" y="2217"/>
                  </a:cubicBezTo>
                  <a:cubicBezTo>
                    <a:pt x="4244" y="3325"/>
                    <a:pt x="3325" y="4244"/>
                    <a:pt x="2217" y="4244"/>
                  </a:cubicBezTo>
                  <a:cubicBezTo>
                    <a:pt x="1077" y="4244"/>
                    <a:pt x="190" y="3325"/>
                    <a:pt x="190" y="2217"/>
                  </a:cubicBezTo>
                  <a:cubicBezTo>
                    <a:pt x="190" y="1077"/>
                    <a:pt x="1077" y="190"/>
                    <a:pt x="2217" y="190"/>
                  </a:cubicBezTo>
                  <a:close/>
                  <a:moveTo>
                    <a:pt x="2217" y="0"/>
                  </a:moveTo>
                  <a:cubicBezTo>
                    <a:pt x="982" y="0"/>
                    <a:pt x="0" y="982"/>
                    <a:pt x="0" y="2217"/>
                  </a:cubicBezTo>
                  <a:cubicBezTo>
                    <a:pt x="0" y="3420"/>
                    <a:pt x="982" y="4402"/>
                    <a:pt x="2217" y="4402"/>
                  </a:cubicBezTo>
                  <a:cubicBezTo>
                    <a:pt x="3420" y="4402"/>
                    <a:pt x="4434" y="3420"/>
                    <a:pt x="4434" y="2217"/>
                  </a:cubicBezTo>
                  <a:cubicBezTo>
                    <a:pt x="4434" y="982"/>
                    <a:pt x="3420" y="0"/>
                    <a:pt x="221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09;p31">
              <a:extLst>
                <a:ext uri="{FF2B5EF4-FFF2-40B4-BE49-F238E27FC236}">
                  <a16:creationId xmlns:a16="http://schemas.microsoft.com/office/drawing/2014/main" id="{CCF7BFC2-82A3-39E8-B991-EF64A640ACDF}"/>
                </a:ext>
              </a:extLst>
            </p:cNvPr>
            <p:cNvSpPr/>
            <p:nvPr/>
          </p:nvSpPr>
          <p:spPr>
            <a:xfrm>
              <a:off x="2693250" y="3044725"/>
              <a:ext cx="85550" cy="86325"/>
            </a:xfrm>
            <a:custGeom>
              <a:avLst/>
              <a:gdLst/>
              <a:ahLst/>
              <a:cxnLst/>
              <a:rect l="l" t="t" r="r" b="b"/>
              <a:pathLst>
                <a:path w="3422" h="3453" extrusionOk="0">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10;p31">
              <a:extLst>
                <a:ext uri="{FF2B5EF4-FFF2-40B4-BE49-F238E27FC236}">
                  <a16:creationId xmlns:a16="http://schemas.microsoft.com/office/drawing/2014/main" id="{8A20AAF1-50D2-6D8A-F463-A9811691A0A9}"/>
                </a:ext>
              </a:extLst>
            </p:cNvPr>
            <p:cNvSpPr/>
            <p:nvPr/>
          </p:nvSpPr>
          <p:spPr>
            <a:xfrm>
              <a:off x="5318625" y="2080400"/>
              <a:ext cx="87100" cy="87125"/>
            </a:xfrm>
            <a:custGeom>
              <a:avLst/>
              <a:gdLst/>
              <a:ahLst/>
              <a:cxnLst/>
              <a:rect l="l" t="t" r="r" b="b"/>
              <a:pathLst>
                <a:path w="3484" h="3485" extrusionOk="0">
                  <a:moveTo>
                    <a:pt x="1742" y="0"/>
                  </a:moveTo>
                  <a:cubicBezTo>
                    <a:pt x="792" y="0"/>
                    <a:pt x="0" y="761"/>
                    <a:pt x="0" y="1742"/>
                  </a:cubicBezTo>
                  <a:cubicBezTo>
                    <a:pt x="0" y="2692"/>
                    <a:pt x="792" y="3484"/>
                    <a:pt x="1742" y="3484"/>
                  </a:cubicBezTo>
                  <a:cubicBezTo>
                    <a:pt x="2724" y="3484"/>
                    <a:pt x="3484" y="2692"/>
                    <a:pt x="3484" y="1742"/>
                  </a:cubicBezTo>
                  <a:cubicBezTo>
                    <a:pt x="3484" y="761"/>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11;p31">
              <a:extLst>
                <a:ext uri="{FF2B5EF4-FFF2-40B4-BE49-F238E27FC236}">
                  <a16:creationId xmlns:a16="http://schemas.microsoft.com/office/drawing/2014/main" id="{C28130FC-F6E6-8728-5F95-E37768507201}"/>
                </a:ext>
              </a:extLst>
            </p:cNvPr>
            <p:cNvSpPr/>
            <p:nvPr/>
          </p:nvSpPr>
          <p:spPr>
            <a:xfrm>
              <a:off x="4060575" y="2119975"/>
              <a:ext cx="1301625" cy="7950"/>
            </a:xfrm>
            <a:custGeom>
              <a:avLst/>
              <a:gdLst/>
              <a:ahLst/>
              <a:cxnLst/>
              <a:rect l="l" t="t" r="r" b="b"/>
              <a:pathLst>
                <a:path w="52065" h="318" extrusionOk="0">
                  <a:moveTo>
                    <a:pt x="0" y="1"/>
                  </a:moveTo>
                  <a:lnTo>
                    <a:pt x="0" y="318"/>
                  </a:lnTo>
                  <a:lnTo>
                    <a:pt x="52064" y="318"/>
                  </a:lnTo>
                  <a:lnTo>
                    <a:pt x="5206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12;p31">
              <a:extLst>
                <a:ext uri="{FF2B5EF4-FFF2-40B4-BE49-F238E27FC236}">
                  <a16:creationId xmlns:a16="http://schemas.microsoft.com/office/drawing/2014/main" id="{F84AFD1E-1EE9-8216-C458-1BFD69E175BB}"/>
                </a:ext>
              </a:extLst>
            </p:cNvPr>
            <p:cNvSpPr/>
            <p:nvPr/>
          </p:nvSpPr>
          <p:spPr>
            <a:xfrm>
              <a:off x="5318625" y="4006650"/>
              <a:ext cx="87100" cy="87125"/>
            </a:xfrm>
            <a:custGeom>
              <a:avLst/>
              <a:gdLst/>
              <a:ahLst/>
              <a:cxnLst/>
              <a:rect l="l" t="t" r="r" b="b"/>
              <a:pathLst>
                <a:path w="3484" h="3485" extrusionOk="0">
                  <a:moveTo>
                    <a:pt x="1742" y="1"/>
                  </a:moveTo>
                  <a:cubicBezTo>
                    <a:pt x="792" y="1"/>
                    <a:pt x="0" y="793"/>
                    <a:pt x="0" y="1743"/>
                  </a:cubicBezTo>
                  <a:cubicBezTo>
                    <a:pt x="0" y="2724"/>
                    <a:pt x="792" y="3484"/>
                    <a:pt x="1742" y="3484"/>
                  </a:cubicBezTo>
                  <a:cubicBezTo>
                    <a:pt x="2724" y="3484"/>
                    <a:pt x="3484" y="2724"/>
                    <a:pt x="3484" y="1743"/>
                  </a:cubicBezTo>
                  <a:cubicBezTo>
                    <a:pt x="3484" y="793"/>
                    <a:pt x="2724" y="1"/>
                    <a:pt x="174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13;p31">
              <a:extLst>
                <a:ext uri="{FF2B5EF4-FFF2-40B4-BE49-F238E27FC236}">
                  <a16:creationId xmlns:a16="http://schemas.microsoft.com/office/drawing/2014/main" id="{2F1013F3-FF5C-F460-2401-0E5833380153}"/>
                </a:ext>
              </a:extLst>
            </p:cNvPr>
            <p:cNvSpPr/>
            <p:nvPr/>
          </p:nvSpPr>
          <p:spPr>
            <a:xfrm>
              <a:off x="4051850" y="4046250"/>
              <a:ext cx="1310350" cy="7950"/>
            </a:xfrm>
            <a:custGeom>
              <a:avLst/>
              <a:gdLst/>
              <a:ahLst/>
              <a:cxnLst/>
              <a:rect l="l" t="t" r="r" b="b"/>
              <a:pathLst>
                <a:path w="52414" h="318" extrusionOk="0">
                  <a:moveTo>
                    <a:pt x="1" y="0"/>
                  </a:moveTo>
                  <a:lnTo>
                    <a:pt x="1" y="317"/>
                  </a:lnTo>
                  <a:lnTo>
                    <a:pt x="52413" y="317"/>
                  </a:lnTo>
                  <a:lnTo>
                    <a:pt x="5241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14;p31">
              <a:extLst>
                <a:ext uri="{FF2B5EF4-FFF2-40B4-BE49-F238E27FC236}">
                  <a16:creationId xmlns:a16="http://schemas.microsoft.com/office/drawing/2014/main" id="{56F817FB-D9AE-901D-A739-3321C2037D3B}"/>
                </a:ext>
              </a:extLst>
            </p:cNvPr>
            <p:cNvSpPr/>
            <p:nvPr/>
          </p:nvSpPr>
          <p:spPr>
            <a:xfrm>
              <a:off x="5318625" y="3044725"/>
              <a:ext cx="87100" cy="87100"/>
            </a:xfrm>
            <a:custGeom>
              <a:avLst/>
              <a:gdLst/>
              <a:ahLst/>
              <a:cxnLst/>
              <a:rect l="l" t="t" r="r" b="b"/>
              <a:pathLst>
                <a:path w="3484" h="3484" extrusionOk="0">
                  <a:moveTo>
                    <a:pt x="1742" y="0"/>
                  </a:moveTo>
                  <a:cubicBezTo>
                    <a:pt x="792" y="0"/>
                    <a:pt x="0" y="792"/>
                    <a:pt x="0" y="1742"/>
                  </a:cubicBezTo>
                  <a:cubicBezTo>
                    <a:pt x="0" y="2724"/>
                    <a:pt x="792" y="3484"/>
                    <a:pt x="1742" y="3484"/>
                  </a:cubicBezTo>
                  <a:cubicBezTo>
                    <a:pt x="2724" y="3484"/>
                    <a:pt x="3484" y="2724"/>
                    <a:pt x="3484" y="1742"/>
                  </a:cubicBezTo>
                  <a:cubicBezTo>
                    <a:pt x="3484" y="792"/>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15;p31">
              <a:extLst>
                <a:ext uri="{FF2B5EF4-FFF2-40B4-BE49-F238E27FC236}">
                  <a16:creationId xmlns:a16="http://schemas.microsoft.com/office/drawing/2014/main" id="{4DFC95FC-5832-B220-0E87-07E42BC8CFF0}"/>
                </a:ext>
              </a:extLst>
            </p:cNvPr>
            <p:cNvSpPr/>
            <p:nvPr/>
          </p:nvSpPr>
          <p:spPr>
            <a:xfrm>
              <a:off x="5130975" y="3085100"/>
              <a:ext cx="231225" cy="7150"/>
            </a:xfrm>
            <a:custGeom>
              <a:avLst/>
              <a:gdLst/>
              <a:ahLst/>
              <a:cxnLst/>
              <a:rect l="l" t="t" r="r" b="b"/>
              <a:pathLst>
                <a:path w="9249" h="286" extrusionOk="0">
                  <a:moveTo>
                    <a:pt x="1" y="0"/>
                  </a:moveTo>
                  <a:lnTo>
                    <a:pt x="1" y="285"/>
                  </a:lnTo>
                  <a:lnTo>
                    <a:pt x="9248" y="285"/>
                  </a:lnTo>
                  <a:lnTo>
                    <a:pt x="9248"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16;p31">
              <a:extLst>
                <a:ext uri="{FF2B5EF4-FFF2-40B4-BE49-F238E27FC236}">
                  <a16:creationId xmlns:a16="http://schemas.microsoft.com/office/drawing/2014/main" id="{8D0B67C2-DC9A-C0FB-A9CA-1767DA264534}"/>
                </a:ext>
              </a:extLst>
            </p:cNvPr>
            <p:cNvSpPr/>
            <p:nvPr/>
          </p:nvSpPr>
          <p:spPr>
            <a:xfrm>
              <a:off x="4447725" y="2936250"/>
              <a:ext cx="338100" cy="305625"/>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17;p31">
              <a:extLst>
                <a:ext uri="{FF2B5EF4-FFF2-40B4-BE49-F238E27FC236}">
                  <a16:creationId xmlns:a16="http://schemas.microsoft.com/office/drawing/2014/main" id="{306F8E31-D4A4-C879-C0CD-D2E3E3C1FA97}"/>
                </a:ext>
              </a:extLst>
            </p:cNvPr>
            <p:cNvSpPr/>
            <p:nvPr/>
          </p:nvSpPr>
          <p:spPr>
            <a:xfrm>
              <a:off x="4803200" y="3074800"/>
              <a:ext cx="35650" cy="9525"/>
            </a:xfrm>
            <a:custGeom>
              <a:avLst/>
              <a:gdLst/>
              <a:ahLst/>
              <a:cxnLst/>
              <a:rect l="l" t="t" r="r" b="b"/>
              <a:pathLst>
                <a:path w="1426" h="381" extrusionOk="0">
                  <a:moveTo>
                    <a:pt x="1" y="1"/>
                  </a:moveTo>
                  <a:lnTo>
                    <a:pt x="1" y="381"/>
                  </a:lnTo>
                  <a:lnTo>
                    <a:pt x="1426" y="381"/>
                  </a:lnTo>
                  <a:lnTo>
                    <a:pt x="142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18;p31">
              <a:extLst>
                <a:ext uri="{FF2B5EF4-FFF2-40B4-BE49-F238E27FC236}">
                  <a16:creationId xmlns:a16="http://schemas.microsoft.com/office/drawing/2014/main" id="{74BDD1F7-6DD6-25D8-5CC7-BD19EF12EE18}"/>
                </a:ext>
              </a:extLst>
            </p:cNvPr>
            <p:cNvSpPr/>
            <p:nvPr/>
          </p:nvSpPr>
          <p:spPr>
            <a:xfrm>
              <a:off x="4800825" y="2998000"/>
              <a:ext cx="34075" cy="25375"/>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19;p31">
              <a:extLst>
                <a:ext uri="{FF2B5EF4-FFF2-40B4-BE49-F238E27FC236}">
                  <a16:creationId xmlns:a16="http://schemas.microsoft.com/office/drawing/2014/main" id="{FC7EA37A-C569-B0A5-50E6-28AA1DD95840}"/>
                </a:ext>
              </a:extLst>
            </p:cNvPr>
            <p:cNvSpPr/>
            <p:nvPr/>
          </p:nvSpPr>
          <p:spPr>
            <a:xfrm>
              <a:off x="4800825" y="3135775"/>
              <a:ext cx="34075" cy="25350"/>
            </a:xfrm>
            <a:custGeom>
              <a:avLst/>
              <a:gdLst/>
              <a:ahLst/>
              <a:cxnLst/>
              <a:rect l="l" t="t" r="r" b="b"/>
              <a:pathLst>
                <a:path w="1363" h="1014" extrusionOk="0">
                  <a:moveTo>
                    <a:pt x="191" y="0"/>
                  </a:moveTo>
                  <a:lnTo>
                    <a:pt x="1" y="317"/>
                  </a:lnTo>
                  <a:lnTo>
                    <a:pt x="1173" y="1014"/>
                  </a:lnTo>
                  <a:lnTo>
                    <a:pt x="1363" y="697"/>
                  </a:lnTo>
                  <a:lnTo>
                    <a:pt x="19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20;p31">
              <a:extLst>
                <a:ext uri="{FF2B5EF4-FFF2-40B4-BE49-F238E27FC236}">
                  <a16:creationId xmlns:a16="http://schemas.microsoft.com/office/drawing/2014/main" id="{0B3E7ED2-E599-C2FC-57B0-E79DE6F3C4AE}"/>
                </a:ext>
              </a:extLst>
            </p:cNvPr>
            <p:cNvSpPr/>
            <p:nvPr/>
          </p:nvSpPr>
          <p:spPr>
            <a:xfrm>
              <a:off x="4514225" y="3055000"/>
              <a:ext cx="8725" cy="22200"/>
            </a:xfrm>
            <a:custGeom>
              <a:avLst/>
              <a:gdLst/>
              <a:ahLst/>
              <a:cxnLst/>
              <a:rect l="l" t="t" r="r" b="b"/>
              <a:pathLst>
                <a:path w="349" h="888" extrusionOk="0">
                  <a:moveTo>
                    <a:pt x="1" y="1"/>
                  </a:moveTo>
                  <a:lnTo>
                    <a:pt x="1" y="888"/>
                  </a:lnTo>
                  <a:lnTo>
                    <a:pt x="349" y="888"/>
                  </a:lnTo>
                  <a:lnTo>
                    <a:pt x="34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21;p31">
              <a:extLst>
                <a:ext uri="{FF2B5EF4-FFF2-40B4-BE49-F238E27FC236}">
                  <a16:creationId xmlns:a16="http://schemas.microsoft.com/office/drawing/2014/main" id="{9BE31C41-5AF6-7992-7994-CD8AF93B30FC}"/>
                </a:ext>
              </a:extLst>
            </p:cNvPr>
            <p:cNvSpPr/>
            <p:nvPr/>
          </p:nvSpPr>
          <p:spPr>
            <a:xfrm>
              <a:off x="4487300" y="3055000"/>
              <a:ext cx="9525" cy="22200"/>
            </a:xfrm>
            <a:custGeom>
              <a:avLst/>
              <a:gdLst/>
              <a:ahLst/>
              <a:cxnLst/>
              <a:rect l="l" t="t" r="r" b="b"/>
              <a:pathLst>
                <a:path w="381" h="888" extrusionOk="0">
                  <a:moveTo>
                    <a:pt x="1" y="1"/>
                  </a:moveTo>
                  <a:lnTo>
                    <a:pt x="1" y="888"/>
                  </a:lnTo>
                  <a:lnTo>
                    <a:pt x="381" y="888"/>
                  </a:lnTo>
                  <a:lnTo>
                    <a:pt x="38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54;p13">
            <a:extLst>
              <a:ext uri="{FF2B5EF4-FFF2-40B4-BE49-F238E27FC236}">
                <a16:creationId xmlns:a16="http://schemas.microsoft.com/office/drawing/2014/main" id="{72331F36-B447-8C06-E0C6-05AF7932C911}"/>
              </a:ext>
            </a:extLst>
          </p:cNvPr>
          <p:cNvGrpSpPr/>
          <p:nvPr/>
        </p:nvGrpSpPr>
        <p:grpSpPr>
          <a:xfrm>
            <a:off x="5144323" y="1581150"/>
            <a:ext cx="3209102" cy="2606424"/>
            <a:chOff x="2523825" y="1354400"/>
            <a:chExt cx="4476450" cy="3155825"/>
          </a:xfrm>
        </p:grpSpPr>
        <p:sp>
          <p:nvSpPr>
            <p:cNvPr id="105" name="Google Shape;55;p13">
              <a:extLst>
                <a:ext uri="{FF2B5EF4-FFF2-40B4-BE49-F238E27FC236}">
                  <a16:creationId xmlns:a16="http://schemas.microsoft.com/office/drawing/2014/main" id="{FB0C9716-8D95-7AC1-ABB2-D02039E6E67F}"/>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6;p13">
              <a:extLst>
                <a:ext uri="{FF2B5EF4-FFF2-40B4-BE49-F238E27FC236}">
                  <a16:creationId xmlns:a16="http://schemas.microsoft.com/office/drawing/2014/main" id="{62A67D3F-429F-E4EA-BC84-1FA98EAB2F69}"/>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7;p13">
              <a:extLst>
                <a:ext uri="{FF2B5EF4-FFF2-40B4-BE49-F238E27FC236}">
                  <a16:creationId xmlns:a16="http://schemas.microsoft.com/office/drawing/2014/main" id="{CF4760CC-A55C-AF63-7748-E817FFBE43C1}"/>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p13">
              <a:extLst>
                <a:ext uri="{FF2B5EF4-FFF2-40B4-BE49-F238E27FC236}">
                  <a16:creationId xmlns:a16="http://schemas.microsoft.com/office/drawing/2014/main" id="{A9EB6320-7824-0A6D-F1F2-FB3835ACE3DC}"/>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9;p13">
              <a:extLst>
                <a:ext uri="{FF2B5EF4-FFF2-40B4-BE49-F238E27FC236}">
                  <a16:creationId xmlns:a16="http://schemas.microsoft.com/office/drawing/2014/main" id="{8CFA0F80-9481-3EB1-150F-741200C7095C}"/>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0;p13">
              <a:extLst>
                <a:ext uri="{FF2B5EF4-FFF2-40B4-BE49-F238E27FC236}">
                  <a16:creationId xmlns:a16="http://schemas.microsoft.com/office/drawing/2014/main" id="{D2E97E5E-0D1E-2B64-6967-3469FA677F4C}"/>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p13">
              <a:extLst>
                <a:ext uri="{FF2B5EF4-FFF2-40B4-BE49-F238E27FC236}">
                  <a16:creationId xmlns:a16="http://schemas.microsoft.com/office/drawing/2014/main" id="{092C4DF1-0A4D-F0C7-E163-B81B7995C78C}"/>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p13">
              <a:extLst>
                <a:ext uri="{FF2B5EF4-FFF2-40B4-BE49-F238E27FC236}">
                  <a16:creationId xmlns:a16="http://schemas.microsoft.com/office/drawing/2014/main" id="{AB407B64-C91A-EC95-813B-3939AC62629F}"/>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3;p13">
              <a:extLst>
                <a:ext uri="{FF2B5EF4-FFF2-40B4-BE49-F238E27FC236}">
                  <a16:creationId xmlns:a16="http://schemas.microsoft.com/office/drawing/2014/main" id="{2A409CFE-5E5F-8CBF-B31F-9443F6E0534E}"/>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4;p13">
              <a:extLst>
                <a:ext uri="{FF2B5EF4-FFF2-40B4-BE49-F238E27FC236}">
                  <a16:creationId xmlns:a16="http://schemas.microsoft.com/office/drawing/2014/main" id="{E7C7F632-5B88-D7BB-3F4E-E0D721BDB529}"/>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5;p13">
              <a:extLst>
                <a:ext uri="{FF2B5EF4-FFF2-40B4-BE49-F238E27FC236}">
                  <a16:creationId xmlns:a16="http://schemas.microsoft.com/office/drawing/2014/main" id="{E9F5E333-759F-EADC-721F-B20EE19768E8}"/>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6;p13">
              <a:extLst>
                <a:ext uri="{FF2B5EF4-FFF2-40B4-BE49-F238E27FC236}">
                  <a16:creationId xmlns:a16="http://schemas.microsoft.com/office/drawing/2014/main" id="{4B6A76FC-AB31-6A0A-43DB-CDE3E01A963B}"/>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7;p13">
              <a:extLst>
                <a:ext uri="{FF2B5EF4-FFF2-40B4-BE49-F238E27FC236}">
                  <a16:creationId xmlns:a16="http://schemas.microsoft.com/office/drawing/2014/main" id="{3B247703-DBE8-3BF3-365C-F72974F11ACE}"/>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p13">
              <a:extLst>
                <a:ext uri="{FF2B5EF4-FFF2-40B4-BE49-F238E27FC236}">
                  <a16:creationId xmlns:a16="http://schemas.microsoft.com/office/drawing/2014/main" id="{5042E684-2E30-AEF4-2D8F-6286870B3DBD}"/>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p13">
              <a:extLst>
                <a:ext uri="{FF2B5EF4-FFF2-40B4-BE49-F238E27FC236}">
                  <a16:creationId xmlns:a16="http://schemas.microsoft.com/office/drawing/2014/main" id="{60BEB95B-BF8D-41C0-832F-C0D885DA6BFF}"/>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0;p13">
              <a:extLst>
                <a:ext uri="{FF2B5EF4-FFF2-40B4-BE49-F238E27FC236}">
                  <a16:creationId xmlns:a16="http://schemas.microsoft.com/office/drawing/2014/main" id="{FF5124F7-E290-1184-F9B3-9D0AAEAD0328}"/>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1;p13">
              <a:extLst>
                <a:ext uri="{FF2B5EF4-FFF2-40B4-BE49-F238E27FC236}">
                  <a16:creationId xmlns:a16="http://schemas.microsoft.com/office/drawing/2014/main" id="{7040A576-5BCF-BBC6-D544-C99DC5D9219D}"/>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2;p13">
              <a:extLst>
                <a:ext uri="{FF2B5EF4-FFF2-40B4-BE49-F238E27FC236}">
                  <a16:creationId xmlns:a16="http://schemas.microsoft.com/office/drawing/2014/main" id="{3AB841BA-A402-C3BF-5EE7-1145C39243BF}"/>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3;p13">
              <a:extLst>
                <a:ext uri="{FF2B5EF4-FFF2-40B4-BE49-F238E27FC236}">
                  <a16:creationId xmlns:a16="http://schemas.microsoft.com/office/drawing/2014/main" id="{EEE1BE48-0F55-D8E7-5F2C-A4A1E36503B7}"/>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4;p13">
              <a:extLst>
                <a:ext uri="{FF2B5EF4-FFF2-40B4-BE49-F238E27FC236}">
                  <a16:creationId xmlns:a16="http://schemas.microsoft.com/office/drawing/2014/main" id="{68CEFFA0-D229-1FEE-83D9-070351CF7B07}"/>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5;p13">
              <a:extLst>
                <a:ext uri="{FF2B5EF4-FFF2-40B4-BE49-F238E27FC236}">
                  <a16:creationId xmlns:a16="http://schemas.microsoft.com/office/drawing/2014/main" id="{C364A63F-1097-8425-AD2E-8E6B4A257518}"/>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6;p13">
              <a:extLst>
                <a:ext uri="{FF2B5EF4-FFF2-40B4-BE49-F238E27FC236}">
                  <a16:creationId xmlns:a16="http://schemas.microsoft.com/office/drawing/2014/main" id="{4F86445F-7028-AEE4-6F01-67C6A44A54F2}"/>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7;p13">
              <a:extLst>
                <a:ext uri="{FF2B5EF4-FFF2-40B4-BE49-F238E27FC236}">
                  <a16:creationId xmlns:a16="http://schemas.microsoft.com/office/drawing/2014/main" id="{56A017F0-2C54-4116-7E3E-144CB11CAF46}"/>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8;p13">
              <a:extLst>
                <a:ext uri="{FF2B5EF4-FFF2-40B4-BE49-F238E27FC236}">
                  <a16:creationId xmlns:a16="http://schemas.microsoft.com/office/drawing/2014/main" id="{1EF24EEF-1CBB-4B23-D4A5-B2974A76D7A3}"/>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9;p13">
              <a:extLst>
                <a:ext uri="{FF2B5EF4-FFF2-40B4-BE49-F238E27FC236}">
                  <a16:creationId xmlns:a16="http://schemas.microsoft.com/office/drawing/2014/main" id="{B4275DE5-B69C-20B7-56F4-E839EE55F181}"/>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0;p13">
              <a:extLst>
                <a:ext uri="{FF2B5EF4-FFF2-40B4-BE49-F238E27FC236}">
                  <a16:creationId xmlns:a16="http://schemas.microsoft.com/office/drawing/2014/main" id="{E84D92EF-3126-2476-1D59-A3659945DD2F}"/>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1;p13">
              <a:extLst>
                <a:ext uri="{FF2B5EF4-FFF2-40B4-BE49-F238E27FC236}">
                  <a16:creationId xmlns:a16="http://schemas.microsoft.com/office/drawing/2014/main" id="{634F139E-C813-3D55-07C3-BE4C2A307295}"/>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p13">
              <a:extLst>
                <a:ext uri="{FF2B5EF4-FFF2-40B4-BE49-F238E27FC236}">
                  <a16:creationId xmlns:a16="http://schemas.microsoft.com/office/drawing/2014/main" id="{9AD28B1B-8421-5148-6C36-5A317FCE1683}"/>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p13">
              <a:extLst>
                <a:ext uri="{FF2B5EF4-FFF2-40B4-BE49-F238E27FC236}">
                  <a16:creationId xmlns:a16="http://schemas.microsoft.com/office/drawing/2014/main" id="{23969788-F032-C099-9106-A3AEC4CA0E57}"/>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4;p13">
              <a:extLst>
                <a:ext uri="{FF2B5EF4-FFF2-40B4-BE49-F238E27FC236}">
                  <a16:creationId xmlns:a16="http://schemas.microsoft.com/office/drawing/2014/main" id="{716EC4F9-D695-F511-7EDC-664F9CAF2A4F}"/>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5;p13">
              <a:extLst>
                <a:ext uri="{FF2B5EF4-FFF2-40B4-BE49-F238E27FC236}">
                  <a16:creationId xmlns:a16="http://schemas.microsoft.com/office/drawing/2014/main" id="{4002A50C-3894-1499-A97D-B865516999C6}"/>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p13">
              <a:extLst>
                <a:ext uri="{FF2B5EF4-FFF2-40B4-BE49-F238E27FC236}">
                  <a16:creationId xmlns:a16="http://schemas.microsoft.com/office/drawing/2014/main" id="{6A75837A-6A2D-010C-83AB-AE9ACABF4445}"/>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7;p13">
              <a:extLst>
                <a:ext uri="{FF2B5EF4-FFF2-40B4-BE49-F238E27FC236}">
                  <a16:creationId xmlns:a16="http://schemas.microsoft.com/office/drawing/2014/main" id="{CCEACF8B-8533-70C3-69E4-92FA117D892B}"/>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8;p13">
              <a:extLst>
                <a:ext uri="{FF2B5EF4-FFF2-40B4-BE49-F238E27FC236}">
                  <a16:creationId xmlns:a16="http://schemas.microsoft.com/office/drawing/2014/main" id="{C22B36AC-CA6D-2EF9-A937-F24B404369C2}"/>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9;p13">
              <a:extLst>
                <a:ext uri="{FF2B5EF4-FFF2-40B4-BE49-F238E27FC236}">
                  <a16:creationId xmlns:a16="http://schemas.microsoft.com/office/drawing/2014/main" id="{CA8BCF36-3247-E398-9DEB-6BB97DF65748}"/>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0;p13">
              <a:extLst>
                <a:ext uri="{FF2B5EF4-FFF2-40B4-BE49-F238E27FC236}">
                  <a16:creationId xmlns:a16="http://schemas.microsoft.com/office/drawing/2014/main" id="{B533B8AE-DB2A-139E-0872-403CCE423B60}"/>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1;p13">
              <a:extLst>
                <a:ext uri="{FF2B5EF4-FFF2-40B4-BE49-F238E27FC236}">
                  <a16:creationId xmlns:a16="http://schemas.microsoft.com/office/drawing/2014/main" id="{3E751394-D267-9425-89B9-3357BFE15582}"/>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2;p13">
              <a:extLst>
                <a:ext uri="{FF2B5EF4-FFF2-40B4-BE49-F238E27FC236}">
                  <a16:creationId xmlns:a16="http://schemas.microsoft.com/office/drawing/2014/main" id="{8472C108-0973-38D1-C153-39193272FB51}"/>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3;p13">
              <a:extLst>
                <a:ext uri="{FF2B5EF4-FFF2-40B4-BE49-F238E27FC236}">
                  <a16:creationId xmlns:a16="http://schemas.microsoft.com/office/drawing/2014/main" id="{DF4820CF-ED0F-85A0-B7E8-D374524D91B5}"/>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p13">
              <a:extLst>
                <a:ext uri="{FF2B5EF4-FFF2-40B4-BE49-F238E27FC236}">
                  <a16:creationId xmlns:a16="http://schemas.microsoft.com/office/drawing/2014/main" id="{747607F4-49F6-7170-4FC4-33E8C741055C}"/>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5;p13">
              <a:extLst>
                <a:ext uri="{FF2B5EF4-FFF2-40B4-BE49-F238E27FC236}">
                  <a16:creationId xmlns:a16="http://schemas.microsoft.com/office/drawing/2014/main" id="{C19C74A8-DB67-4696-F85E-B8FA3A5D5C94}"/>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p13">
              <a:extLst>
                <a:ext uri="{FF2B5EF4-FFF2-40B4-BE49-F238E27FC236}">
                  <a16:creationId xmlns:a16="http://schemas.microsoft.com/office/drawing/2014/main" id="{2D104242-506C-F1C7-BA86-6FFCC0917E74}"/>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7;p13">
              <a:extLst>
                <a:ext uri="{FF2B5EF4-FFF2-40B4-BE49-F238E27FC236}">
                  <a16:creationId xmlns:a16="http://schemas.microsoft.com/office/drawing/2014/main" id="{8334C4FE-A237-CC61-88D7-CC715C1DAD94}"/>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p13">
              <a:extLst>
                <a:ext uri="{FF2B5EF4-FFF2-40B4-BE49-F238E27FC236}">
                  <a16:creationId xmlns:a16="http://schemas.microsoft.com/office/drawing/2014/main" id="{03B86FAB-DEEC-36F2-48FF-7D1DE3FFC999}"/>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9;p13">
              <a:extLst>
                <a:ext uri="{FF2B5EF4-FFF2-40B4-BE49-F238E27FC236}">
                  <a16:creationId xmlns:a16="http://schemas.microsoft.com/office/drawing/2014/main" id="{ABDE2D58-6A40-E5C7-7018-0FDD6FDB33C9}"/>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0;p13">
              <a:extLst>
                <a:ext uri="{FF2B5EF4-FFF2-40B4-BE49-F238E27FC236}">
                  <a16:creationId xmlns:a16="http://schemas.microsoft.com/office/drawing/2014/main" id="{10733DE1-9892-8608-CC87-AB396B2A733E}"/>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1;p13">
              <a:extLst>
                <a:ext uri="{FF2B5EF4-FFF2-40B4-BE49-F238E27FC236}">
                  <a16:creationId xmlns:a16="http://schemas.microsoft.com/office/drawing/2014/main" id="{D8E04C04-0AF6-4597-4968-06A830606FCA}"/>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2;p13">
              <a:extLst>
                <a:ext uri="{FF2B5EF4-FFF2-40B4-BE49-F238E27FC236}">
                  <a16:creationId xmlns:a16="http://schemas.microsoft.com/office/drawing/2014/main" id="{BA56AE02-DC06-7382-6E2E-42039BEE0033}"/>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3;p13">
              <a:extLst>
                <a:ext uri="{FF2B5EF4-FFF2-40B4-BE49-F238E27FC236}">
                  <a16:creationId xmlns:a16="http://schemas.microsoft.com/office/drawing/2014/main" id="{2C30E116-8B2F-7BCE-2D80-4A62BD00AD47}"/>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4;p13">
              <a:extLst>
                <a:ext uri="{FF2B5EF4-FFF2-40B4-BE49-F238E27FC236}">
                  <a16:creationId xmlns:a16="http://schemas.microsoft.com/office/drawing/2014/main" id="{EE4D837C-59DD-8D98-7EA1-32B8E5D3CEE3}"/>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5;p13">
              <a:extLst>
                <a:ext uri="{FF2B5EF4-FFF2-40B4-BE49-F238E27FC236}">
                  <a16:creationId xmlns:a16="http://schemas.microsoft.com/office/drawing/2014/main" id="{4C48A1C8-8E44-1070-BDFF-4A3A45F60E3B}"/>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6;p13">
              <a:extLst>
                <a:ext uri="{FF2B5EF4-FFF2-40B4-BE49-F238E27FC236}">
                  <a16:creationId xmlns:a16="http://schemas.microsoft.com/office/drawing/2014/main" id="{90307260-810F-4735-5DC4-99A776A5C8BA}"/>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7;p13">
              <a:extLst>
                <a:ext uri="{FF2B5EF4-FFF2-40B4-BE49-F238E27FC236}">
                  <a16:creationId xmlns:a16="http://schemas.microsoft.com/office/drawing/2014/main" id="{82FA458A-AA9B-2583-C04C-614143A72A4B}"/>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8;p13">
              <a:extLst>
                <a:ext uri="{FF2B5EF4-FFF2-40B4-BE49-F238E27FC236}">
                  <a16:creationId xmlns:a16="http://schemas.microsoft.com/office/drawing/2014/main" id="{59D53F75-9C0D-A88D-DC8D-6E65F2A073BE}"/>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9;p13">
              <a:extLst>
                <a:ext uri="{FF2B5EF4-FFF2-40B4-BE49-F238E27FC236}">
                  <a16:creationId xmlns:a16="http://schemas.microsoft.com/office/drawing/2014/main" id="{200D6FC6-6080-8AC5-917A-F322B15CB7B3}"/>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0;p13">
              <a:extLst>
                <a:ext uri="{FF2B5EF4-FFF2-40B4-BE49-F238E27FC236}">
                  <a16:creationId xmlns:a16="http://schemas.microsoft.com/office/drawing/2014/main" id="{9C937E95-9E03-F24C-602D-372353596575}"/>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1;p13">
              <a:extLst>
                <a:ext uri="{FF2B5EF4-FFF2-40B4-BE49-F238E27FC236}">
                  <a16:creationId xmlns:a16="http://schemas.microsoft.com/office/drawing/2014/main" id="{149A9FA8-27CD-8F70-AC48-48C38A9EE41D}"/>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2;p13">
              <a:extLst>
                <a:ext uri="{FF2B5EF4-FFF2-40B4-BE49-F238E27FC236}">
                  <a16:creationId xmlns:a16="http://schemas.microsoft.com/office/drawing/2014/main" id="{6BC67ABA-FF85-1DE6-7F7D-2250B7470E0F}"/>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3;p13">
              <a:extLst>
                <a:ext uri="{FF2B5EF4-FFF2-40B4-BE49-F238E27FC236}">
                  <a16:creationId xmlns:a16="http://schemas.microsoft.com/office/drawing/2014/main" id="{023637E7-CFC9-FBB3-59B6-A1A44F3F0300}"/>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4;p13">
              <a:extLst>
                <a:ext uri="{FF2B5EF4-FFF2-40B4-BE49-F238E27FC236}">
                  <a16:creationId xmlns:a16="http://schemas.microsoft.com/office/drawing/2014/main" id="{EA67800E-D696-5816-68A9-16DC2E273E27}"/>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5;p13">
              <a:extLst>
                <a:ext uri="{FF2B5EF4-FFF2-40B4-BE49-F238E27FC236}">
                  <a16:creationId xmlns:a16="http://schemas.microsoft.com/office/drawing/2014/main" id="{2B7459BC-276B-9CE6-C3EB-CB4045A55038}"/>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6;p13">
              <a:extLst>
                <a:ext uri="{FF2B5EF4-FFF2-40B4-BE49-F238E27FC236}">
                  <a16:creationId xmlns:a16="http://schemas.microsoft.com/office/drawing/2014/main" id="{1E8C1AE5-D6B6-1A5F-4889-CFFE2385C35F}"/>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7;p13">
              <a:extLst>
                <a:ext uri="{FF2B5EF4-FFF2-40B4-BE49-F238E27FC236}">
                  <a16:creationId xmlns:a16="http://schemas.microsoft.com/office/drawing/2014/main" id="{69F0383C-5590-F12D-1F94-C18654F7C9F7}"/>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8;p13">
              <a:extLst>
                <a:ext uri="{FF2B5EF4-FFF2-40B4-BE49-F238E27FC236}">
                  <a16:creationId xmlns:a16="http://schemas.microsoft.com/office/drawing/2014/main" id="{53E1D971-5F5D-5FD0-754F-FC1E4E124C28}"/>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9;p13">
              <a:extLst>
                <a:ext uri="{FF2B5EF4-FFF2-40B4-BE49-F238E27FC236}">
                  <a16:creationId xmlns:a16="http://schemas.microsoft.com/office/drawing/2014/main" id="{6A7BAE98-8EC6-F54B-2379-0147813524D3}"/>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0;p13">
              <a:extLst>
                <a:ext uri="{FF2B5EF4-FFF2-40B4-BE49-F238E27FC236}">
                  <a16:creationId xmlns:a16="http://schemas.microsoft.com/office/drawing/2014/main" id="{5E3C54D3-F3B9-77BC-5849-E0555B15BB0D}"/>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1;p13">
              <a:extLst>
                <a:ext uri="{FF2B5EF4-FFF2-40B4-BE49-F238E27FC236}">
                  <a16:creationId xmlns:a16="http://schemas.microsoft.com/office/drawing/2014/main" id="{5718ADEF-9D4C-6875-F64D-817B9B371D5E}"/>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2;p13">
              <a:extLst>
                <a:ext uri="{FF2B5EF4-FFF2-40B4-BE49-F238E27FC236}">
                  <a16:creationId xmlns:a16="http://schemas.microsoft.com/office/drawing/2014/main" id="{0726C1DB-1E5A-4332-91F1-DB79A324CF2D}"/>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3;p13">
              <a:extLst>
                <a:ext uri="{FF2B5EF4-FFF2-40B4-BE49-F238E27FC236}">
                  <a16:creationId xmlns:a16="http://schemas.microsoft.com/office/drawing/2014/main" id="{48A059AE-E06B-CA15-C9FC-73754ACB7AE4}"/>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4;p13">
              <a:extLst>
                <a:ext uri="{FF2B5EF4-FFF2-40B4-BE49-F238E27FC236}">
                  <a16:creationId xmlns:a16="http://schemas.microsoft.com/office/drawing/2014/main" id="{296A977B-4EC3-473C-8F29-25823D3EEBE4}"/>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5;p13">
              <a:extLst>
                <a:ext uri="{FF2B5EF4-FFF2-40B4-BE49-F238E27FC236}">
                  <a16:creationId xmlns:a16="http://schemas.microsoft.com/office/drawing/2014/main" id="{277DC296-F735-CC6E-38B8-6F966613D8E3}"/>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6;p13">
              <a:extLst>
                <a:ext uri="{FF2B5EF4-FFF2-40B4-BE49-F238E27FC236}">
                  <a16:creationId xmlns:a16="http://schemas.microsoft.com/office/drawing/2014/main" id="{ADCA9084-E683-E2DE-B3F0-7415FEF65CCD}"/>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7;p13">
              <a:extLst>
                <a:ext uri="{FF2B5EF4-FFF2-40B4-BE49-F238E27FC236}">
                  <a16:creationId xmlns:a16="http://schemas.microsoft.com/office/drawing/2014/main" id="{C6059475-A562-DE90-72E9-16E8C4B39236}"/>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8;p13">
              <a:extLst>
                <a:ext uri="{FF2B5EF4-FFF2-40B4-BE49-F238E27FC236}">
                  <a16:creationId xmlns:a16="http://schemas.microsoft.com/office/drawing/2014/main" id="{1CC0C59A-9EC9-67AC-9D84-8965773C7AAE}"/>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9;p13">
              <a:extLst>
                <a:ext uri="{FF2B5EF4-FFF2-40B4-BE49-F238E27FC236}">
                  <a16:creationId xmlns:a16="http://schemas.microsoft.com/office/drawing/2014/main" id="{0EE89C2A-9316-8C01-7841-FF8B218D30FD}"/>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0;p13">
              <a:extLst>
                <a:ext uri="{FF2B5EF4-FFF2-40B4-BE49-F238E27FC236}">
                  <a16:creationId xmlns:a16="http://schemas.microsoft.com/office/drawing/2014/main" id="{DA84FAB3-B8F1-40C8-0BFE-6669DA053511}"/>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1;p13">
              <a:extLst>
                <a:ext uri="{FF2B5EF4-FFF2-40B4-BE49-F238E27FC236}">
                  <a16:creationId xmlns:a16="http://schemas.microsoft.com/office/drawing/2014/main" id="{15A0066F-2774-133B-0619-9C8F7847E1A7}"/>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2;p13">
              <a:extLst>
                <a:ext uri="{FF2B5EF4-FFF2-40B4-BE49-F238E27FC236}">
                  <a16:creationId xmlns:a16="http://schemas.microsoft.com/office/drawing/2014/main" id="{89EB5E8D-7D2F-0454-FEF2-66A3E78563CD}"/>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3;p13">
              <a:extLst>
                <a:ext uri="{FF2B5EF4-FFF2-40B4-BE49-F238E27FC236}">
                  <a16:creationId xmlns:a16="http://schemas.microsoft.com/office/drawing/2014/main" id="{E15F9D45-B627-38A9-348E-52D93540D615}"/>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4;p13">
              <a:extLst>
                <a:ext uri="{FF2B5EF4-FFF2-40B4-BE49-F238E27FC236}">
                  <a16:creationId xmlns:a16="http://schemas.microsoft.com/office/drawing/2014/main" id="{96B65017-1ABB-1CAB-24D1-3365373F0F78}"/>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5;p13">
              <a:extLst>
                <a:ext uri="{FF2B5EF4-FFF2-40B4-BE49-F238E27FC236}">
                  <a16:creationId xmlns:a16="http://schemas.microsoft.com/office/drawing/2014/main" id="{8B4795FC-81F9-3BE0-73FE-972C84FCB256}"/>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6;p13">
              <a:extLst>
                <a:ext uri="{FF2B5EF4-FFF2-40B4-BE49-F238E27FC236}">
                  <a16:creationId xmlns:a16="http://schemas.microsoft.com/office/drawing/2014/main" id="{B571A802-9020-A1FA-6F14-91815A25DE8E}"/>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p13">
              <a:extLst>
                <a:ext uri="{FF2B5EF4-FFF2-40B4-BE49-F238E27FC236}">
                  <a16:creationId xmlns:a16="http://schemas.microsoft.com/office/drawing/2014/main" id="{3989E560-6939-1FD7-9C69-BA679E9E5915}"/>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8;p13">
              <a:extLst>
                <a:ext uri="{FF2B5EF4-FFF2-40B4-BE49-F238E27FC236}">
                  <a16:creationId xmlns:a16="http://schemas.microsoft.com/office/drawing/2014/main" id="{75C7790F-9D1C-2D45-1A59-5DA2E104341A}"/>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9;p13">
              <a:extLst>
                <a:ext uri="{FF2B5EF4-FFF2-40B4-BE49-F238E27FC236}">
                  <a16:creationId xmlns:a16="http://schemas.microsoft.com/office/drawing/2014/main" id="{A3B2706D-3750-6A19-52CB-2E0B8CEBBB15}"/>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p13">
              <a:extLst>
                <a:ext uri="{FF2B5EF4-FFF2-40B4-BE49-F238E27FC236}">
                  <a16:creationId xmlns:a16="http://schemas.microsoft.com/office/drawing/2014/main" id="{4EF01128-6E5C-270D-8740-6FEC9E5D9F3F}"/>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1;p13">
              <a:extLst>
                <a:ext uri="{FF2B5EF4-FFF2-40B4-BE49-F238E27FC236}">
                  <a16:creationId xmlns:a16="http://schemas.microsoft.com/office/drawing/2014/main" id="{7B850FB0-2A0B-D51A-407C-5DE29E729D25}"/>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2;p13">
              <a:extLst>
                <a:ext uri="{FF2B5EF4-FFF2-40B4-BE49-F238E27FC236}">
                  <a16:creationId xmlns:a16="http://schemas.microsoft.com/office/drawing/2014/main" id="{CA77A87D-A1EB-140E-1FDE-DC0652578E78}"/>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3;p13">
              <a:extLst>
                <a:ext uri="{FF2B5EF4-FFF2-40B4-BE49-F238E27FC236}">
                  <a16:creationId xmlns:a16="http://schemas.microsoft.com/office/drawing/2014/main" id="{42E99AA8-8168-3494-7D8B-BAD2F1463A95}"/>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4;p13">
              <a:extLst>
                <a:ext uri="{FF2B5EF4-FFF2-40B4-BE49-F238E27FC236}">
                  <a16:creationId xmlns:a16="http://schemas.microsoft.com/office/drawing/2014/main" id="{AA6C5D05-7C4F-735C-0F91-D6B51AE224F1}"/>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5;p13">
              <a:extLst>
                <a:ext uri="{FF2B5EF4-FFF2-40B4-BE49-F238E27FC236}">
                  <a16:creationId xmlns:a16="http://schemas.microsoft.com/office/drawing/2014/main" id="{DC7C2391-2ECC-9725-F9DF-C8FD6DBF4E83}"/>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6;p13">
              <a:extLst>
                <a:ext uri="{FF2B5EF4-FFF2-40B4-BE49-F238E27FC236}">
                  <a16:creationId xmlns:a16="http://schemas.microsoft.com/office/drawing/2014/main" id="{E915D189-2DFB-D6B5-90E3-36B21744DB68}"/>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7;p13">
              <a:extLst>
                <a:ext uri="{FF2B5EF4-FFF2-40B4-BE49-F238E27FC236}">
                  <a16:creationId xmlns:a16="http://schemas.microsoft.com/office/drawing/2014/main" id="{A08F5D26-429E-B397-90E3-62DB9BE2ED9A}"/>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p13">
              <a:extLst>
                <a:ext uri="{FF2B5EF4-FFF2-40B4-BE49-F238E27FC236}">
                  <a16:creationId xmlns:a16="http://schemas.microsoft.com/office/drawing/2014/main" id="{D73FF3EF-76D8-38C6-B626-4FB622DB9058}"/>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9;p13">
              <a:extLst>
                <a:ext uri="{FF2B5EF4-FFF2-40B4-BE49-F238E27FC236}">
                  <a16:creationId xmlns:a16="http://schemas.microsoft.com/office/drawing/2014/main" id="{40E02C1F-F21D-2058-1694-DC476C77A0D2}"/>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0;p13">
              <a:extLst>
                <a:ext uri="{FF2B5EF4-FFF2-40B4-BE49-F238E27FC236}">
                  <a16:creationId xmlns:a16="http://schemas.microsoft.com/office/drawing/2014/main" id="{C32CDF4D-805E-4089-235F-C875C65D2890}"/>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1;p13">
              <a:extLst>
                <a:ext uri="{FF2B5EF4-FFF2-40B4-BE49-F238E27FC236}">
                  <a16:creationId xmlns:a16="http://schemas.microsoft.com/office/drawing/2014/main" id="{BEE5BEAC-1A3B-76B6-6A67-8713F5F6EB6E}"/>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2;p13">
              <a:extLst>
                <a:ext uri="{FF2B5EF4-FFF2-40B4-BE49-F238E27FC236}">
                  <a16:creationId xmlns:a16="http://schemas.microsoft.com/office/drawing/2014/main" id="{41D78279-5A65-EAFA-DA49-5B7C60803FF7}"/>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3;p13">
              <a:extLst>
                <a:ext uri="{FF2B5EF4-FFF2-40B4-BE49-F238E27FC236}">
                  <a16:creationId xmlns:a16="http://schemas.microsoft.com/office/drawing/2014/main" id="{CA91B005-50B3-A4DA-DF5E-8682DDE97B72}"/>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4;p13">
              <a:extLst>
                <a:ext uri="{FF2B5EF4-FFF2-40B4-BE49-F238E27FC236}">
                  <a16:creationId xmlns:a16="http://schemas.microsoft.com/office/drawing/2014/main" id="{E9C40130-D2EF-CEC2-E596-97E3029C9372}"/>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5;p13">
              <a:extLst>
                <a:ext uri="{FF2B5EF4-FFF2-40B4-BE49-F238E27FC236}">
                  <a16:creationId xmlns:a16="http://schemas.microsoft.com/office/drawing/2014/main" id="{D0B4BB9A-B867-7F5C-F1D7-291B1AC3AE7A}"/>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6;p13">
              <a:extLst>
                <a:ext uri="{FF2B5EF4-FFF2-40B4-BE49-F238E27FC236}">
                  <a16:creationId xmlns:a16="http://schemas.microsoft.com/office/drawing/2014/main" id="{E22AA2FA-0DFE-FDBA-9ED5-159000B9AE4A}"/>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7;p13">
              <a:extLst>
                <a:ext uri="{FF2B5EF4-FFF2-40B4-BE49-F238E27FC236}">
                  <a16:creationId xmlns:a16="http://schemas.microsoft.com/office/drawing/2014/main" id="{F1F2D48E-C5D2-C7A8-9871-94501EB674A8}"/>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8;p13">
              <a:extLst>
                <a:ext uri="{FF2B5EF4-FFF2-40B4-BE49-F238E27FC236}">
                  <a16:creationId xmlns:a16="http://schemas.microsoft.com/office/drawing/2014/main" id="{C6E162CD-9609-7B42-B12F-408F9967CC14}"/>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9;p13">
              <a:extLst>
                <a:ext uri="{FF2B5EF4-FFF2-40B4-BE49-F238E27FC236}">
                  <a16:creationId xmlns:a16="http://schemas.microsoft.com/office/drawing/2014/main" id="{B485E931-9DF2-4CE1-74E4-72CF27EE06DB}"/>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0;p13">
              <a:extLst>
                <a:ext uri="{FF2B5EF4-FFF2-40B4-BE49-F238E27FC236}">
                  <a16:creationId xmlns:a16="http://schemas.microsoft.com/office/drawing/2014/main" id="{54EF7D15-263F-2F05-996D-FDBB7D355F36}"/>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1;p13">
              <a:extLst>
                <a:ext uri="{FF2B5EF4-FFF2-40B4-BE49-F238E27FC236}">
                  <a16:creationId xmlns:a16="http://schemas.microsoft.com/office/drawing/2014/main" id="{D41FB1EB-5C07-B6A0-8368-950C5E37F670}"/>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2;p13">
              <a:extLst>
                <a:ext uri="{FF2B5EF4-FFF2-40B4-BE49-F238E27FC236}">
                  <a16:creationId xmlns:a16="http://schemas.microsoft.com/office/drawing/2014/main" id="{88DCB5C9-94C8-4E7C-ABFB-4EA740C82803}"/>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3;p13">
              <a:extLst>
                <a:ext uri="{FF2B5EF4-FFF2-40B4-BE49-F238E27FC236}">
                  <a16:creationId xmlns:a16="http://schemas.microsoft.com/office/drawing/2014/main" id="{CD019D2F-AB98-6E0E-C3A6-6BDED03EAF63}"/>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474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C7BDE-E83E-1FE4-FF3C-B103CE8B778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FF4199F-DDFB-30DB-BDF1-D187F21EAE01}"/>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7B6750B9-1F66-8CAC-DB61-1D6577CB3DFD}"/>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7214F24E-FBA0-DB8D-455F-94B4040735AB}"/>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4ABC5929-3F22-4D42-6698-FC407A31C6FC}"/>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8501C187-B6A8-C3BE-44D1-5843CCF4F5EF}"/>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694191AA-F30F-14FC-E274-999E72C81B09}"/>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2C1F523F-962E-E9E7-DE4F-99C8EA926EC8}"/>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4EFB2BFE-0195-3D77-DBFB-C8385AD67B5C}"/>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4BF1E6A3-6497-C37A-4D0B-F9A5A73FDFA2}"/>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84641F01-B104-D12D-7A40-AD883347B5AD}"/>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BF2034FD-5467-6D17-E036-193AF4CE69A1}"/>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54BC40E8-899B-FF08-F9FC-C7F544623F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grpSp>
        <p:nvGrpSpPr>
          <p:cNvPr id="10" name="Google Shape;2434;p29">
            <a:extLst>
              <a:ext uri="{FF2B5EF4-FFF2-40B4-BE49-F238E27FC236}">
                <a16:creationId xmlns:a16="http://schemas.microsoft.com/office/drawing/2014/main" id="{91994275-001F-96B3-2EAF-1FA4E2BAB72F}"/>
              </a:ext>
            </a:extLst>
          </p:cNvPr>
          <p:cNvGrpSpPr/>
          <p:nvPr/>
        </p:nvGrpSpPr>
        <p:grpSpPr>
          <a:xfrm>
            <a:off x="3014163" y="1647553"/>
            <a:ext cx="4543327" cy="2034720"/>
            <a:chOff x="2693250" y="2047950"/>
            <a:chExt cx="3406050" cy="2074325"/>
          </a:xfrm>
        </p:grpSpPr>
        <p:sp>
          <p:nvSpPr>
            <p:cNvPr id="11" name="Google Shape;2436;p29">
              <a:extLst>
                <a:ext uri="{FF2B5EF4-FFF2-40B4-BE49-F238E27FC236}">
                  <a16:creationId xmlns:a16="http://schemas.microsoft.com/office/drawing/2014/main" id="{A8232D9D-8FEC-1170-EA98-8A005AFD64D5}"/>
                </a:ext>
              </a:extLst>
            </p:cNvPr>
            <p:cNvSpPr/>
            <p:nvPr/>
          </p:nvSpPr>
          <p:spPr>
            <a:xfrm>
              <a:off x="5001925" y="4115925"/>
              <a:ext cx="1097375" cy="6350"/>
            </a:xfrm>
            <a:custGeom>
              <a:avLst/>
              <a:gdLst/>
              <a:ahLst/>
              <a:cxnLst/>
              <a:rect l="l" t="t" r="r" b="b"/>
              <a:pathLst>
                <a:path w="43895" h="254" extrusionOk="0">
                  <a:moveTo>
                    <a:pt x="127" y="0"/>
                  </a:moveTo>
                  <a:cubicBezTo>
                    <a:pt x="64" y="0"/>
                    <a:pt x="1" y="64"/>
                    <a:pt x="1" y="127"/>
                  </a:cubicBezTo>
                  <a:cubicBezTo>
                    <a:pt x="1" y="190"/>
                    <a:pt x="64" y="254"/>
                    <a:pt x="127" y="254"/>
                  </a:cubicBezTo>
                  <a:lnTo>
                    <a:pt x="666" y="254"/>
                  </a:lnTo>
                  <a:cubicBezTo>
                    <a:pt x="729" y="254"/>
                    <a:pt x="793" y="190"/>
                    <a:pt x="793" y="127"/>
                  </a:cubicBezTo>
                  <a:cubicBezTo>
                    <a:pt x="793" y="64"/>
                    <a:pt x="729" y="0"/>
                    <a:pt x="666" y="0"/>
                  </a:cubicBezTo>
                  <a:close/>
                  <a:moveTo>
                    <a:pt x="1743" y="0"/>
                  </a:moveTo>
                  <a:cubicBezTo>
                    <a:pt x="1648" y="0"/>
                    <a:pt x="1584" y="64"/>
                    <a:pt x="1584" y="127"/>
                  </a:cubicBezTo>
                  <a:cubicBezTo>
                    <a:pt x="1584" y="190"/>
                    <a:pt x="1648" y="254"/>
                    <a:pt x="1743" y="254"/>
                  </a:cubicBezTo>
                  <a:lnTo>
                    <a:pt x="2249" y="254"/>
                  </a:lnTo>
                  <a:cubicBezTo>
                    <a:pt x="2344" y="254"/>
                    <a:pt x="2376" y="190"/>
                    <a:pt x="2408" y="127"/>
                  </a:cubicBezTo>
                  <a:cubicBezTo>
                    <a:pt x="2408" y="64"/>
                    <a:pt x="2344" y="0"/>
                    <a:pt x="2249" y="0"/>
                  </a:cubicBezTo>
                  <a:close/>
                  <a:moveTo>
                    <a:pt x="3326" y="0"/>
                  </a:moveTo>
                  <a:cubicBezTo>
                    <a:pt x="3263" y="0"/>
                    <a:pt x="3199" y="64"/>
                    <a:pt x="3199" y="127"/>
                  </a:cubicBezTo>
                  <a:cubicBezTo>
                    <a:pt x="3199" y="190"/>
                    <a:pt x="3263" y="254"/>
                    <a:pt x="3326" y="254"/>
                  </a:cubicBezTo>
                  <a:lnTo>
                    <a:pt x="3864" y="254"/>
                  </a:lnTo>
                  <a:cubicBezTo>
                    <a:pt x="3928" y="254"/>
                    <a:pt x="3991" y="190"/>
                    <a:pt x="3991" y="127"/>
                  </a:cubicBezTo>
                  <a:cubicBezTo>
                    <a:pt x="3991" y="64"/>
                    <a:pt x="3928" y="0"/>
                    <a:pt x="3864" y="0"/>
                  </a:cubicBezTo>
                  <a:close/>
                  <a:moveTo>
                    <a:pt x="4909" y="0"/>
                  </a:moveTo>
                  <a:cubicBezTo>
                    <a:pt x="4846" y="0"/>
                    <a:pt x="4783" y="64"/>
                    <a:pt x="4783" y="127"/>
                  </a:cubicBezTo>
                  <a:cubicBezTo>
                    <a:pt x="4783" y="190"/>
                    <a:pt x="4846" y="254"/>
                    <a:pt x="4909" y="254"/>
                  </a:cubicBezTo>
                  <a:lnTo>
                    <a:pt x="5448" y="254"/>
                  </a:lnTo>
                  <a:cubicBezTo>
                    <a:pt x="5511" y="254"/>
                    <a:pt x="5575" y="190"/>
                    <a:pt x="5575" y="127"/>
                  </a:cubicBezTo>
                  <a:cubicBezTo>
                    <a:pt x="5575" y="64"/>
                    <a:pt x="5511" y="0"/>
                    <a:pt x="5448" y="0"/>
                  </a:cubicBezTo>
                  <a:close/>
                  <a:moveTo>
                    <a:pt x="6525" y="0"/>
                  </a:moveTo>
                  <a:cubicBezTo>
                    <a:pt x="6430" y="0"/>
                    <a:pt x="6398" y="64"/>
                    <a:pt x="6398" y="127"/>
                  </a:cubicBezTo>
                  <a:cubicBezTo>
                    <a:pt x="6398" y="190"/>
                    <a:pt x="6430" y="254"/>
                    <a:pt x="6525" y="254"/>
                  </a:cubicBezTo>
                  <a:lnTo>
                    <a:pt x="7063" y="254"/>
                  </a:lnTo>
                  <a:cubicBezTo>
                    <a:pt x="7126" y="254"/>
                    <a:pt x="7190" y="190"/>
                    <a:pt x="7190" y="127"/>
                  </a:cubicBezTo>
                  <a:cubicBezTo>
                    <a:pt x="7190" y="64"/>
                    <a:pt x="7126" y="0"/>
                    <a:pt x="7063" y="0"/>
                  </a:cubicBezTo>
                  <a:close/>
                  <a:moveTo>
                    <a:pt x="8108" y="0"/>
                  </a:moveTo>
                  <a:cubicBezTo>
                    <a:pt x="8045" y="0"/>
                    <a:pt x="7981" y="64"/>
                    <a:pt x="7981" y="127"/>
                  </a:cubicBezTo>
                  <a:cubicBezTo>
                    <a:pt x="7981" y="190"/>
                    <a:pt x="8045" y="254"/>
                    <a:pt x="8108" y="254"/>
                  </a:cubicBezTo>
                  <a:lnTo>
                    <a:pt x="8646" y="254"/>
                  </a:lnTo>
                  <a:cubicBezTo>
                    <a:pt x="8710" y="254"/>
                    <a:pt x="8773" y="190"/>
                    <a:pt x="8773" y="127"/>
                  </a:cubicBezTo>
                  <a:cubicBezTo>
                    <a:pt x="8773" y="64"/>
                    <a:pt x="8710" y="0"/>
                    <a:pt x="8646" y="0"/>
                  </a:cubicBezTo>
                  <a:close/>
                  <a:moveTo>
                    <a:pt x="9723" y="0"/>
                  </a:moveTo>
                  <a:cubicBezTo>
                    <a:pt x="9628" y="0"/>
                    <a:pt x="9565" y="64"/>
                    <a:pt x="9565" y="127"/>
                  </a:cubicBezTo>
                  <a:cubicBezTo>
                    <a:pt x="9565" y="190"/>
                    <a:pt x="9628" y="254"/>
                    <a:pt x="9723" y="254"/>
                  </a:cubicBezTo>
                  <a:lnTo>
                    <a:pt x="10230" y="254"/>
                  </a:lnTo>
                  <a:cubicBezTo>
                    <a:pt x="10325" y="254"/>
                    <a:pt x="10388" y="190"/>
                    <a:pt x="10388" y="127"/>
                  </a:cubicBezTo>
                  <a:cubicBezTo>
                    <a:pt x="10388" y="64"/>
                    <a:pt x="10325" y="0"/>
                    <a:pt x="10230" y="0"/>
                  </a:cubicBezTo>
                  <a:close/>
                  <a:moveTo>
                    <a:pt x="11307" y="0"/>
                  </a:moveTo>
                  <a:cubicBezTo>
                    <a:pt x="11243" y="0"/>
                    <a:pt x="11180" y="64"/>
                    <a:pt x="11180" y="127"/>
                  </a:cubicBezTo>
                  <a:cubicBezTo>
                    <a:pt x="11180" y="190"/>
                    <a:pt x="11243" y="254"/>
                    <a:pt x="11307" y="254"/>
                  </a:cubicBezTo>
                  <a:lnTo>
                    <a:pt x="11845" y="254"/>
                  </a:lnTo>
                  <a:cubicBezTo>
                    <a:pt x="11908" y="254"/>
                    <a:pt x="11972" y="190"/>
                    <a:pt x="11972" y="127"/>
                  </a:cubicBezTo>
                  <a:cubicBezTo>
                    <a:pt x="11972" y="64"/>
                    <a:pt x="11908" y="0"/>
                    <a:pt x="11845" y="0"/>
                  </a:cubicBezTo>
                  <a:close/>
                  <a:moveTo>
                    <a:pt x="12890" y="0"/>
                  </a:moveTo>
                  <a:cubicBezTo>
                    <a:pt x="12827" y="0"/>
                    <a:pt x="12763" y="64"/>
                    <a:pt x="12763" y="127"/>
                  </a:cubicBezTo>
                  <a:cubicBezTo>
                    <a:pt x="12763" y="190"/>
                    <a:pt x="12827" y="254"/>
                    <a:pt x="12890" y="254"/>
                  </a:cubicBezTo>
                  <a:lnTo>
                    <a:pt x="13428" y="254"/>
                  </a:lnTo>
                  <a:cubicBezTo>
                    <a:pt x="13492" y="254"/>
                    <a:pt x="13555" y="190"/>
                    <a:pt x="13555" y="127"/>
                  </a:cubicBezTo>
                  <a:cubicBezTo>
                    <a:pt x="13555" y="64"/>
                    <a:pt x="13523" y="0"/>
                    <a:pt x="13428" y="0"/>
                  </a:cubicBezTo>
                  <a:close/>
                  <a:moveTo>
                    <a:pt x="14505" y="0"/>
                  </a:moveTo>
                  <a:cubicBezTo>
                    <a:pt x="14410" y="0"/>
                    <a:pt x="14379" y="64"/>
                    <a:pt x="14379" y="127"/>
                  </a:cubicBezTo>
                  <a:cubicBezTo>
                    <a:pt x="14379" y="190"/>
                    <a:pt x="14410" y="254"/>
                    <a:pt x="14505" y="254"/>
                  </a:cubicBezTo>
                  <a:lnTo>
                    <a:pt x="15044" y="254"/>
                  </a:lnTo>
                  <a:cubicBezTo>
                    <a:pt x="15107" y="254"/>
                    <a:pt x="15170" y="190"/>
                    <a:pt x="15170" y="127"/>
                  </a:cubicBezTo>
                  <a:cubicBezTo>
                    <a:pt x="15170" y="64"/>
                    <a:pt x="15107" y="0"/>
                    <a:pt x="15044" y="0"/>
                  </a:cubicBezTo>
                  <a:close/>
                  <a:moveTo>
                    <a:pt x="16089" y="0"/>
                  </a:moveTo>
                  <a:cubicBezTo>
                    <a:pt x="16025" y="0"/>
                    <a:pt x="15962" y="64"/>
                    <a:pt x="15962" y="127"/>
                  </a:cubicBezTo>
                  <a:cubicBezTo>
                    <a:pt x="15962" y="190"/>
                    <a:pt x="16025" y="254"/>
                    <a:pt x="16089" y="254"/>
                  </a:cubicBezTo>
                  <a:lnTo>
                    <a:pt x="16627" y="254"/>
                  </a:lnTo>
                  <a:cubicBezTo>
                    <a:pt x="16690" y="254"/>
                    <a:pt x="16754" y="190"/>
                    <a:pt x="16754" y="127"/>
                  </a:cubicBezTo>
                  <a:cubicBezTo>
                    <a:pt x="16754" y="64"/>
                    <a:pt x="16690" y="0"/>
                    <a:pt x="16627" y="0"/>
                  </a:cubicBezTo>
                  <a:close/>
                  <a:moveTo>
                    <a:pt x="17704" y="0"/>
                  </a:moveTo>
                  <a:cubicBezTo>
                    <a:pt x="17609" y="0"/>
                    <a:pt x="17545" y="64"/>
                    <a:pt x="17545" y="127"/>
                  </a:cubicBezTo>
                  <a:cubicBezTo>
                    <a:pt x="17545" y="190"/>
                    <a:pt x="17609" y="254"/>
                    <a:pt x="17704" y="254"/>
                  </a:cubicBezTo>
                  <a:lnTo>
                    <a:pt x="18211" y="254"/>
                  </a:lnTo>
                  <a:cubicBezTo>
                    <a:pt x="18306" y="254"/>
                    <a:pt x="18369" y="190"/>
                    <a:pt x="18369" y="127"/>
                  </a:cubicBezTo>
                  <a:cubicBezTo>
                    <a:pt x="18369" y="64"/>
                    <a:pt x="18306" y="0"/>
                    <a:pt x="18211" y="0"/>
                  </a:cubicBezTo>
                  <a:close/>
                  <a:moveTo>
                    <a:pt x="19287" y="0"/>
                  </a:moveTo>
                  <a:cubicBezTo>
                    <a:pt x="19224" y="0"/>
                    <a:pt x="19161" y="64"/>
                    <a:pt x="19161" y="127"/>
                  </a:cubicBezTo>
                  <a:cubicBezTo>
                    <a:pt x="19161" y="190"/>
                    <a:pt x="19224" y="254"/>
                    <a:pt x="19287" y="254"/>
                  </a:cubicBezTo>
                  <a:lnTo>
                    <a:pt x="19826" y="254"/>
                  </a:lnTo>
                  <a:cubicBezTo>
                    <a:pt x="19889" y="254"/>
                    <a:pt x="19952" y="190"/>
                    <a:pt x="19952" y="127"/>
                  </a:cubicBezTo>
                  <a:cubicBezTo>
                    <a:pt x="19952" y="64"/>
                    <a:pt x="19889" y="0"/>
                    <a:pt x="19826" y="0"/>
                  </a:cubicBezTo>
                  <a:close/>
                  <a:moveTo>
                    <a:pt x="20902" y="0"/>
                  </a:moveTo>
                  <a:cubicBezTo>
                    <a:pt x="20807" y="0"/>
                    <a:pt x="20744" y="64"/>
                    <a:pt x="20744" y="127"/>
                  </a:cubicBezTo>
                  <a:cubicBezTo>
                    <a:pt x="20744" y="190"/>
                    <a:pt x="20807" y="254"/>
                    <a:pt x="20902" y="254"/>
                  </a:cubicBezTo>
                  <a:lnTo>
                    <a:pt x="21409" y="254"/>
                  </a:lnTo>
                  <a:cubicBezTo>
                    <a:pt x="21504" y="254"/>
                    <a:pt x="21536" y="190"/>
                    <a:pt x="21567" y="127"/>
                  </a:cubicBezTo>
                  <a:cubicBezTo>
                    <a:pt x="21567" y="64"/>
                    <a:pt x="21504" y="0"/>
                    <a:pt x="21409" y="0"/>
                  </a:cubicBezTo>
                  <a:close/>
                  <a:moveTo>
                    <a:pt x="22486" y="0"/>
                  </a:moveTo>
                  <a:cubicBezTo>
                    <a:pt x="22391" y="0"/>
                    <a:pt x="22359" y="64"/>
                    <a:pt x="22359" y="127"/>
                  </a:cubicBezTo>
                  <a:cubicBezTo>
                    <a:pt x="22359" y="190"/>
                    <a:pt x="22391" y="254"/>
                    <a:pt x="22486" y="254"/>
                  </a:cubicBezTo>
                  <a:lnTo>
                    <a:pt x="23024" y="254"/>
                  </a:lnTo>
                  <a:cubicBezTo>
                    <a:pt x="23088" y="254"/>
                    <a:pt x="23151" y="190"/>
                    <a:pt x="23151" y="127"/>
                  </a:cubicBezTo>
                  <a:cubicBezTo>
                    <a:pt x="23151" y="64"/>
                    <a:pt x="23088" y="0"/>
                    <a:pt x="23024" y="0"/>
                  </a:cubicBezTo>
                  <a:close/>
                  <a:moveTo>
                    <a:pt x="24069" y="0"/>
                  </a:moveTo>
                  <a:cubicBezTo>
                    <a:pt x="24006" y="0"/>
                    <a:pt x="23943" y="64"/>
                    <a:pt x="23943" y="127"/>
                  </a:cubicBezTo>
                  <a:cubicBezTo>
                    <a:pt x="23943" y="190"/>
                    <a:pt x="24006" y="254"/>
                    <a:pt x="24069" y="254"/>
                  </a:cubicBezTo>
                  <a:lnTo>
                    <a:pt x="24608" y="254"/>
                  </a:lnTo>
                  <a:cubicBezTo>
                    <a:pt x="24671" y="254"/>
                    <a:pt x="24734" y="190"/>
                    <a:pt x="24734" y="127"/>
                  </a:cubicBezTo>
                  <a:cubicBezTo>
                    <a:pt x="24734" y="64"/>
                    <a:pt x="24671" y="0"/>
                    <a:pt x="24608" y="0"/>
                  </a:cubicBezTo>
                  <a:close/>
                  <a:moveTo>
                    <a:pt x="25684" y="0"/>
                  </a:moveTo>
                  <a:cubicBezTo>
                    <a:pt x="25589" y="0"/>
                    <a:pt x="25526" y="64"/>
                    <a:pt x="25526" y="127"/>
                  </a:cubicBezTo>
                  <a:cubicBezTo>
                    <a:pt x="25526" y="190"/>
                    <a:pt x="25589" y="254"/>
                    <a:pt x="25684" y="254"/>
                  </a:cubicBezTo>
                  <a:lnTo>
                    <a:pt x="26191" y="254"/>
                  </a:lnTo>
                  <a:cubicBezTo>
                    <a:pt x="26286" y="254"/>
                    <a:pt x="26349" y="190"/>
                    <a:pt x="26349" y="127"/>
                  </a:cubicBezTo>
                  <a:cubicBezTo>
                    <a:pt x="26349" y="64"/>
                    <a:pt x="26286" y="0"/>
                    <a:pt x="26191" y="0"/>
                  </a:cubicBezTo>
                  <a:close/>
                  <a:moveTo>
                    <a:pt x="27268" y="0"/>
                  </a:moveTo>
                  <a:cubicBezTo>
                    <a:pt x="27205" y="0"/>
                    <a:pt x="27141" y="64"/>
                    <a:pt x="27141" y="127"/>
                  </a:cubicBezTo>
                  <a:cubicBezTo>
                    <a:pt x="27141" y="190"/>
                    <a:pt x="27205" y="254"/>
                    <a:pt x="27268" y="254"/>
                  </a:cubicBezTo>
                  <a:lnTo>
                    <a:pt x="27806" y="254"/>
                  </a:lnTo>
                  <a:cubicBezTo>
                    <a:pt x="27870" y="254"/>
                    <a:pt x="27933" y="190"/>
                    <a:pt x="27933" y="127"/>
                  </a:cubicBezTo>
                  <a:cubicBezTo>
                    <a:pt x="27933" y="64"/>
                    <a:pt x="27870" y="0"/>
                    <a:pt x="27806" y="0"/>
                  </a:cubicBezTo>
                  <a:close/>
                  <a:moveTo>
                    <a:pt x="28883" y="0"/>
                  </a:moveTo>
                  <a:cubicBezTo>
                    <a:pt x="28788" y="0"/>
                    <a:pt x="28725" y="64"/>
                    <a:pt x="28725" y="127"/>
                  </a:cubicBezTo>
                  <a:cubicBezTo>
                    <a:pt x="28725" y="190"/>
                    <a:pt x="28788" y="254"/>
                    <a:pt x="28883" y="254"/>
                  </a:cubicBezTo>
                  <a:lnTo>
                    <a:pt x="29390" y="254"/>
                  </a:lnTo>
                  <a:cubicBezTo>
                    <a:pt x="29485" y="254"/>
                    <a:pt x="29548" y="190"/>
                    <a:pt x="29548" y="127"/>
                  </a:cubicBezTo>
                  <a:cubicBezTo>
                    <a:pt x="29548" y="64"/>
                    <a:pt x="29485" y="0"/>
                    <a:pt x="29390" y="0"/>
                  </a:cubicBezTo>
                  <a:close/>
                  <a:moveTo>
                    <a:pt x="30466" y="0"/>
                  </a:moveTo>
                  <a:cubicBezTo>
                    <a:pt x="30403" y="0"/>
                    <a:pt x="30340" y="64"/>
                    <a:pt x="30340" y="127"/>
                  </a:cubicBezTo>
                  <a:cubicBezTo>
                    <a:pt x="30340" y="190"/>
                    <a:pt x="30403" y="254"/>
                    <a:pt x="30466" y="254"/>
                  </a:cubicBezTo>
                  <a:lnTo>
                    <a:pt x="31005" y="254"/>
                  </a:lnTo>
                  <a:cubicBezTo>
                    <a:pt x="31068" y="254"/>
                    <a:pt x="31131" y="190"/>
                    <a:pt x="31131" y="127"/>
                  </a:cubicBezTo>
                  <a:cubicBezTo>
                    <a:pt x="31131" y="64"/>
                    <a:pt x="31068" y="0"/>
                    <a:pt x="31005" y="0"/>
                  </a:cubicBezTo>
                  <a:close/>
                  <a:moveTo>
                    <a:pt x="32050" y="0"/>
                  </a:moveTo>
                  <a:cubicBezTo>
                    <a:pt x="31987" y="0"/>
                    <a:pt x="31923" y="64"/>
                    <a:pt x="31923" y="127"/>
                  </a:cubicBezTo>
                  <a:cubicBezTo>
                    <a:pt x="31923" y="190"/>
                    <a:pt x="31987" y="254"/>
                    <a:pt x="32050" y="254"/>
                  </a:cubicBezTo>
                  <a:lnTo>
                    <a:pt x="32588" y="254"/>
                  </a:lnTo>
                  <a:cubicBezTo>
                    <a:pt x="32652" y="254"/>
                    <a:pt x="32715" y="190"/>
                    <a:pt x="32715" y="127"/>
                  </a:cubicBezTo>
                  <a:cubicBezTo>
                    <a:pt x="32715" y="64"/>
                    <a:pt x="32683" y="0"/>
                    <a:pt x="32588" y="0"/>
                  </a:cubicBezTo>
                  <a:close/>
                  <a:moveTo>
                    <a:pt x="33665" y="0"/>
                  </a:moveTo>
                  <a:cubicBezTo>
                    <a:pt x="33570" y="0"/>
                    <a:pt x="33538" y="64"/>
                    <a:pt x="33538" y="127"/>
                  </a:cubicBezTo>
                  <a:cubicBezTo>
                    <a:pt x="33538" y="190"/>
                    <a:pt x="33570" y="254"/>
                    <a:pt x="33665" y="254"/>
                  </a:cubicBezTo>
                  <a:lnTo>
                    <a:pt x="34203" y="254"/>
                  </a:lnTo>
                  <a:cubicBezTo>
                    <a:pt x="34267" y="254"/>
                    <a:pt x="34330" y="190"/>
                    <a:pt x="34330" y="127"/>
                  </a:cubicBezTo>
                  <a:cubicBezTo>
                    <a:pt x="34330" y="64"/>
                    <a:pt x="34267" y="0"/>
                    <a:pt x="34203" y="0"/>
                  </a:cubicBezTo>
                  <a:close/>
                  <a:moveTo>
                    <a:pt x="35248" y="0"/>
                  </a:moveTo>
                  <a:cubicBezTo>
                    <a:pt x="35185" y="0"/>
                    <a:pt x="35122" y="64"/>
                    <a:pt x="35122" y="127"/>
                  </a:cubicBezTo>
                  <a:cubicBezTo>
                    <a:pt x="35122" y="190"/>
                    <a:pt x="35185" y="254"/>
                    <a:pt x="35248" y="254"/>
                  </a:cubicBezTo>
                  <a:lnTo>
                    <a:pt x="35787" y="254"/>
                  </a:lnTo>
                  <a:cubicBezTo>
                    <a:pt x="35850" y="254"/>
                    <a:pt x="35914" y="190"/>
                    <a:pt x="35914" y="127"/>
                  </a:cubicBezTo>
                  <a:cubicBezTo>
                    <a:pt x="35914" y="64"/>
                    <a:pt x="35850" y="0"/>
                    <a:pt x="35787" y="0"/>
                  </a:cubicBezTo>
                  <a:close/>
                  <a:moveTo>
                    <a:pt x="36864" y="0"/>
                  </a:moveTo>
                  <a:cubicBezTo>
                    <a:pt x="36769" y="0"/>
                    <a:pt x="36705" y="64"/>
                    <a:pt x="36705" y="127"/>
                  </a:cubicBezTo>
                  <a:cubicBezTo>
                    <a:pt x="36705" y="190"/>
                    <a:pt x="36769" y="254"/>
                    <a:pt x="36864" y="254"/>
                  </a:cubicBezTo>
                  <a:lnTo>
                    <a:pt x="37370" y="254"/>
                  </a:lnTo>
                  <a:cubicBezTo>
                    <a:pt x="37465" y="254"/>
                    <a:pt x="37529" y="190"/>
                    <a:pt x="37529" y="127"/>
                  </a:cubicBezTo>
                  <a:cubicBezTo>
                    <a:pt x="37529" y="64"/>
                    <a:pt x="37465" y="0"/>
                    <a:pt x="37370" y="0"/>
                  </a:cubicBezTo>
                  <a:close/>
                  <a:moveTo>
                    <a:pt x="38447" y="0"/>
                  </a:moveTo>
                  <a:cubicBezTo>
                    <a:pt x="38384" y="0"/>
                    <a:pt x="38320" y="64"/>
                    <a:pt x="38320" y="127"/>
                  </a:cubicBezTo>
                  <a:cubicBezTo>
                    <a:pt x="38320" y="190"/>
                    <a:pt x="38384" y="254"/>
                    <a:pt x="38447" y="254"/>
                  </a:cubicBezTo>
                  <a:lnTo>
                    <a:pt x="38985" y="254"/>
                  </a:lnTo>
                  <a:cubicBezTo>
                    <a:pt x="39049" y="254"/>
                    <a:pt x="39112" y="190"/>
                    <a:pt x="39112" y="127"/>
                  </a:cubicBezTo>
                  <a:cubicBezTo>
                    <a:pt x="39112" y="64"/>
                    <a:pt x="39049" y="0"/>
                    <a:pt x="38985" y="0"/>
                  </a:cubicBezTo>
                  <a:close/>
                  <a:moveTo>
                    <a:pt x="40062" y="0"/>
                  </a:moveTo>
                  <a:cubicBezTo>
                    <a:pt x="39967" y="0"/>
                    <a:pt x="39904" y="64"/>
                    <a:pt x="39904" y="127"/>
                  </a:cubicBezTo>
                  <a:cubicBezTo>
                    <a:pt x="39904" y="190"/>
                    <a:pt x="39967" y="254"/>
                    <a:pt x="40062" y="254"/>
                  </a:cubicBezTo>
                  <a:lnTo>
                    <a:pt x="40569" y="254"/>
                  </a:lnTo>
                  <a:cubicBezTo>
                    <a:pt x="40664" y="254"/>
                    <a:pt x="40696" y="190"/>
                    <a:pt x="40727" y="127"/>
                  </a:cubicBezTo>
                  <a:cubicBezTo>
                    <a:pt x="40727" y="64"/>
                    <a:pt x="40664" y="0"/>
                    <a:pt x="40569" y="0"/>
                  </a:cubicBezTo>
                  <a:close/>
                  <a:moveTo>
                    <a:pt x="41646" y="0"/>
                  </a:moveTo>
                  <a:cubicBezTo>
                    <a:pt x="41551" y="0"/>
                    <a:pt x="41519" y="64"/>
                    <a:pt x="41519" y="127"/>
                  </a:cubicBezTo>
                  <a:cubicBezTo>
                    <a:pt x="41519" y="190"/>
                    <a:pt x="41551" y="254"/>
                    <a:pt x="41646" y="254"/>
                  </a:cubicBezTo>
                  <a:lnTo>
                    <a:pt x="42184" y="254"/>
                  </a:lnTo>
                  <a:cubicBezTo>
                    <a:pt x="42247" y="254"/>
                    <a:pt x="42311" y="190"/>
                    <a:pt x="42311" y="127"/>
                  </a:cubicBezTo>
                  <a:cubicBezTo>
                    <a:pt x="42311" y="64"/>
                    <a:pt x="42247" y="0"/>
                    <a:pt x="42184" y="0"/>
                  </a:cubicBezTo>
                  <a:close/>
                  <a:moveTo>
                    <a:pt x="43229" y="0"/>
                  </a:moveTo>
                  <a:cubicBezTo>
                    <a:pt x="43166" y="0"/>
                    <a:pt x="43102" y="64"/>
                    <a:pt x="43102" y="127"/>
                  </a:cubicBezTo>
                  <a:cubicBezTo>
                    <a:pt x="43102" y="190"/>
                    <a:pt x="43166" y="254"/>
                    <a:pt x="43229" y="254"/>
                  </a:cubicBezTo>
                  <a:lnTo>
                    <a:pt x="43767" y="254"/>
                  </a:lnTo>
                  <a:cubicBezTo>
                    <a:pt x="43831" y="254"/>
                    <a:pt x="43894" y="190"/>
                    <a:pt x="43894" y="127"/>
                  </a:cubicBezTo>
                  <a:cubicBezTo>
                    <a:pt x="43894" y="64"/>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7;p29">
              <a:extLst>
                <a:ext uri="{FF2B5EF4-FFF2-40B4-BE49-F238E27FC236}">
                  <a16:creationId xmlns:a16="http://schemas.microsoft.com/office/drawing/2014/main" id="{99E72D21-6C90-0A8A-C361-BF96046A211D}"/>
                </a:ext>
              </a:extLst>
            </p:cNvPr>
            <p:cNvSpPr/>
            <p:nvPr/>
          </p:nvSpPr>
          <p:spPr>
            <a:xfrm>
              <a:off x="5001925" y="2047950"/>
              <a:ext cx="1097375" cy="6350"/>
            </a:xfrm>
            <a:custGeom>
              <a:avLst/>
              <a:gdLst/>
              <a:ahLst/>
              <a:cxnLst/>
              <a:rect l="l" t="t" r="r" b="b"/>
              <a:pathLst>
                <a:path w="43895" h="254" extrusionOk="0">
                  <a:moveTo>
                    <a:pt x="127" y="0"/>
                  </a:moveTo>
                  <a:cubicBezTo>
                    <a:pt x="64" y="0"/>
                    <a:pt x="1" y="63"/>
                    <a:pt x="1" y="127"/>
                  </a:cubicBezTo>
                  <a:cubicBezTo>
                    <a:pt x="1" y="190"/>
                    <a:pt x="64" y="253"/>
                    <a:pt x="127" y="253"/>
                  </a:cubicBezTo>
                  <a:lnTo>
                    <a:pt x="666" y="253"/>
                  </a:lnTo>
                  <a:cubicBezTo>
                    <a:pt x="729" y="253"/>
                    <a:pt x="793" y="190"/>
                    <a:pt x="793" y="127"/>
                  </a:cubicBezTo>
                  <a:cubicBezTo>
                    <a:pt x="793" y="63"/>
                    <a:pt x="729" y="0"/>
                    <a:pt x="666" y="0"/>
                  </a:cubicBezTo>
                  <a:close/>
                  <a:moveTo>
                    <a:pt x="1743" y="0"/>
                  </a:moveTo>
                  <a:cubicBezTo>
                    <a:pt x="1648" y="0"/>
                    <a:pt x="1584" y="63"/>
                    <a:pt x="1584" y="127"/>
                  </a:cubicBezTo>
                  <a:cubicBezTo>
                    <a:pt x="1584" y="190"/>
                    <a:pt x="1648" y="253"/>
                    <a:pt x="1743" y="253"/>
                  </a:cubicBezTo>
                  <a:lnTo>
                    <a:pt x="2249" y="253"/>
                  </a:lnTo>
                  <a:cubicBezTo>
                    <a:pt x="2344" y="253"/>
                    <a:pt x="2376" y="190"/>
                    <a:pt x="2408" y="127"/>
                  </a:cubicBezTo>
                  <a:cubicBezTo>
                    <a:pt x="2408" y="63"/>
                    <a:pt x="2344" y="0"/>
                    <a:pt x="2249" y="0"/>
                  </a:cubicBezTo>
                  <a:close/>
                  <a:moveTo>
                    <a:pt x="3326" y="0"/>
                  </a:moveTo>
                  <a:cubicBezTo>
                    <a:pt x="3263" y="0"/>
                    <a:pt x="3199" y="63"/>
                    <a:pt x="3199" y="127"/>
                  </a:cubicBezTo>
                  <a:cubicBezTo>
                    <a:pt x="3199" y="190"/>
                    <a:pt x="3263" y="253"/>
                    <a:pt x="3326" y="253"/>
                  </a:cubicBezTo>
                  <a:lnTo>
                    <a:pt x="3864" y="253"/>
                  </a:lnTo>
                  <a:cubicBezTo>
                    <a:pt x="3928" y="253"/>
                    <a:pt x="3991" y="190"/>
                    <a:pt x="3991" y="127"/>
                  </a:cubicBezTo>
                  <a:cubicBezTo>
                    <a:pt x="3991" y="63"/>
                    <a:pt x="3928" y="0"/>
                    <a:pt x="3864" y="0"/>
                  </a:cubicBezTo>
                  <a:close/>
                  <a:moveTo>
                    <a:pt x="4909" y="0"/>
                  </a:moveTo>
                  <a:cubicBezTo>
                    <a:pt x="4846" y="0"/>
                    <a:pt x="4783" y="63"/>
                    <a:pt x="4783" y="127"/>
                  </a:cubicBezTo>
                  <a:cubicBezTo>
                    <a:pt x="4783" y="190"/>
                    <a:pt x="4846" y="253"/>
                    <a:pt x="4909" y="253"/>
                  </a:cubicBezTo>
                  <a:lnTo>
                    <a:pt x="5448" y="253"/>
                  </a:lnTo>
                  <a:cubicBezTo>
                    <a:pt x="5511" y="253"/>
                    <a:pt x="5575" y="190"/>
                    <a:pt x="5575" y="127"/>
                  </a:cubicBezTo>
                  <a:cubicBezTo>
                    <a:pt x="5575" y="63"/>
                    <a:pt x="5511" y="0"/>
                    <a:pt x="5448" y="0"/>
                  </a:cubicBezTo>
                  <a:close/>
                  <a:moveTo>
                    <a:pt x="6525" y="0"/>
                  </a:moveTo>
                  <a:cubicBezTo>
                    <a:pt x="6430" y="0"/>
                    <a:pt x="6398" y="63"/>
                    <a:pt x="6398" y="127"/>
                  </a:cubicBezTo>
                  <a:cubicBezTo>
                    <a:pt x="6398" y="190"/>
                    <a:pt x="6430" y="253"/>
                    <a:pt x="6525" y="253"/>
                  </a:cubicBezTo>
                  <a:lnTo>
                    <a:pt x="7063" y="253"/>
                  </a:lnTo>
                  <a:cubicBezTo>
                    <a:pt x="7126" y="253"/>
                    <a:pt x="7190" y="190"/>
                    <a:pt x="7190" y="127"/>
                  </a:cubicBezTo>
                  <a:cubicBezTo>
                    <a:pt x="7190" y="63"/>
                    <a:pt x="7126" y="0"/>
                    <a:pt x="7063" y="0"/>
                  </a:cubicBezTo>
                  <a:close/>
                  <a:moveTo>
                    <a:pt x="8108" y="0"/>
                  </a:moveTo>
                  <a:cubicBezTo>
                    <a:pt x="8045" y="0"/>
                    <a:pt x="7981" y="63"/>
                    <a:pt x="7981" y="127"/>
                  </a:cubicBezTo>
                  <a:cubicBezTo>
                    <a:pt x="7981" y="190"/>
                    <a:pt x="8045" y="253"/>
                    <a:pt x="8108" y="253"/>
                  </a:cubicBezTo>
                  <a:lnTo>
                    <a:pt x="8646" y="253"/>
                  </a:lnTo>
                  <a:cubicBezTo>
                    <a:pt x="8710" y="253"/>
                    <a:pt x="8773" y="190"/>
                    <a:pt x="8773" y="127"/>
                  </a:cubicBezTo>
                  <a:cubicBezTo>
                    <a:pt x="8773" y="63"/>
                    <a:pt x="8710" y="0"/>
                    <a:pt x="8646" y="0"/>
                  </a:cubicBezTo>
                  <a:close/>
                  <a:moveTo>
                    <a:pt x="9723" y="0"/>
                  </a:moveTo>
                  <a:cubicBezTo>
                    <a:pt x="9628" y="0"/>
                    <a:pt x="9565" y="63"/>
                    <a:pt x="9565" y="127"/>
                  </a:cubicBezTo>
                  <a:cubicBezTo>
                    <a:pt x="9565" y="190"/>
                    <a:pt x="9628" y="253"/>
                    <a:pt x="9723" y="253"/>
                  </a:cubicBezTo>
                  <a:lnTo>
                    <a:pt x="10230" y="253"/>
                  </a:lnTo>
                  <a:cubicBezTo>
                    <a:pt x="10325" y="253"/>
                    <a:pt x="10388" y="190"/>
                    <a:pt x="10388" y="127"/>
                  </a:cubicBezTo>
                  <a:cubicBezTo>
                    <a:pt x="10388" y="63"/>
                    <a:pt x="10325" y="0"/>
                    <a:pt x="10230" y="0"/>
                  </a:cubicBezTo>
                  <a:close/>
                  <a:moveTo>
                    <a:pt x="11307" y="0"/>
                  </a:moveTo>
                  <a:cubicBezTo>
                    <a:pt x="11243" y="0"/>
                    <a:pt x="11180" y="63"/>
                    <a:pt x="11180" y="127"/>
                  </a:cubicBezTo>
                  <a:cubicBezTo>
                    <a:pt x="11180" y="190"/>
                    <a:pt x="11243" y="253"/>
                    <a:pt x="11307" y="253"/>
                  </a:cubicBezTo>
                  <a:lnTo>
                    <a:pt x="11845" y="253"/>
                  </a:lnTo>
                  <a:cubicBezTo>
                    <a:pt x="11908" y="253"/>
                    <a:pt x="11972" y="190"/>
                    <a:pt x="11972" y="127"/>
                  </a:cubicBezTo>
                  <a:cubicBezTo>
                    <a:pt x="11972" y="63"/>
                    <a:pt x="11908" y="0"/>
                    <a:pt x="11845" y="0"/>
                  </a:cubicBezTo>
                  <a:close/>
                  <a:moveTo>
                    <a:pt x="12890" y="0"/>
                  </a:moveTo>
                  <a:cubicBezTo>
                    <a:pt x="12827" y="0"/>
                    <a:pt x="12763" y="63"/>
                    <a:pt x="12763" y="127"/>
                  </a:cubicBezTo>
                  <a:cubicBezTo>
                    <a:pt x="12763" y="190"/>
                    <a:pt x="12827" y="253"/>
                    <a:pt x="12890" y="253"/>
                  </a:cubicBezTo>
                  <a:lnTo>
                    <a:pt x="13428" y="253"/>
                  </a:lnTo>
                  <a:cubicBezTo>
                    <a:pt x="13492" y="253"/>
                    <a:pt x="13555" y="190"/>
                    <a:pt x="13555" y="127"/>
                  </a:cubicBezTo>
                  <a:cubicBezTo>
                    <a:pt x="13555" y="63"/>
                    <a:pt x="13523" y="0"/>
                    <a:pt x="13428" y="0"/>
                  </a:cubicBezTo>
                  <a:close/>
                  <a:moveTo>
                    <a:pt x="14505" y="0"/>
                  </a:moveTo>
                  <a:cubicBezTo>
                    <a:pt x="14410" y="0"/>
                    <a:pt x="14379" y="63"/>
                    <a:pt x="14379" y="127"/>
                  </a:cubicBezTo>
                  <a:cubicBezTo>
                    <a:pt x="14379" y="190"/>
                    <a:pt x="14410" y="253"/>
                    <a:pt x="14505" y="253"/>
                  </a:cubicBezTo>
                  <a:lnTo>
                    <a:pt x="15044" y="253"/>
                  </a:lnTo>
                  <a:cubicBezTo>
                    <a:pt x="15107" y="253"/>
                    <a:pt x="15170" y="190"/>
                    <a:pt x="15170" y="127"/>
                  </a:cubicBezTo>
                  <a:cubicBezTo>
                    <a:pt x="15170" y="63"/>
                    <a:pt x="15107" y="0"/>
                    <a:pt x="15044" y="0"/>
                  </a:cubicBezTo>
                  <a:close/>
                  <a:moveTo>
                    <a:pt x="16089" y="0"/>
                  </a:moveTo>
                  <a:cubicBezTo>
                    <a:pt x="16025" y="0"/>
                    <a:pt x="15962" y="63"/>
                    <a:pt x="15962" y="127"/>
                  </a:cubicBezTo>
                  <a:cubicBezTo>
                    <a:pt x="15962" y="190"/>
                    <a:pt x="16025" y="253"/>
                    <a:pt x="16089" y="253"/>
                  </a:cubicBezTo>
                  <a:lnTo>
                    <a:pt x="16627" y="253"/>
                  </a:lnTo>
                  <a:cubicBezTo>
                    <a:pt x="16690" y="253"/>
                    <a:pt x="16754" y="190"/>
                    <a:pt x="16754" y="127"/>
                  </a:cubicBezTo>
                  <a:cubicBezTo>
                    <a:pt x="16754" y="63"/>
                    <a:pt x="16690" y="0"/>
                    <a:pt x="16627" y="0"/>
                  </a:cubicBezTo>
                  <a:close/>
                  <a:moveTo>
                    <a:pt x="17704" y="0"/>
                  </a:moveTo>
                  <a:cubicBezTo>
                    <a:pt x="17609" y="0"/>
                    <a:pt x="17545" y="63"/>
                    <a:pt x="17545" y="127"/>
                  </a:cubicBezTo>
                  <a:cubicBezTo>
                    <a:pt x="17545" y="190"/>
                    <a:pt x="17609" y="253"/>
                    <a:pt x="17704" y="253"/>
                  </a:cubicBezTo>
                  <a:lnTo>
                    <a:pt x="18211" y="253"/>
                  </a:lnTo>
                  <a:cubicBezTo>
                    <a:pt x="18306" y="253"/>
                    <a:pt x="18369" y="190"/>
                    <a:pt x="18369" y="127"/>
                  </a:cubicBezTo>
                  <a:cubicBezTo>
                    <a:pt x="18369" y="63"/>
                    <a:pt x="18306" y="0"/>
                    <a:pt x="18211" y="0"/>
                  </a:cubicBezTo>
                  <a:close/>
                  <a:moveTo>
                    <a:pt x="19287" y="0"/>
                  </a:moveTo>
                  <a:cubicBezTo>
                    <a:pt x="19224" y="0"/>
                    <a:pt x="19161" y="63"/>
                    <a:pt x="19161" y="127"/>
                  </a:cubicBezTo>
                  <a:cubicBezTo>
                    <a:pt x="19161" y="190"/>
                    <a:pt x="19224" y="253"/>
                    <a:pt x="19287" y="253"/>
                  </a:cubicBezTo>
                  <a:lnTo>
                    <a:pt x="19826" y="253"/>
                  </a:lnTo>
                  <a:cubicBezTo>
                    <a:pt x="19889" y="253"/>
                    <a:pt x="19952" y="190"/>
                    <a:pt x="19952" y="127"/>
                  </a:cubicBezTo>
                  <a:cubicBezTo>
                    <a:pt x="19952" y="63"/>
                    <a:pt x="19889" y="0"/>
                    <a:pt x="19826" y="0"/>
                  </a:cubicBezTo>
                  <a:close/>
                  <a:moveTo>
                    <a:pt x="20902" y="0"/>
                  </a:moveTo>
                  <a:cubicBezTo>
                    <a:pt x="20807" y="0"/>
                    <a:pt x="20744" y="63"/>
                    <a:pt x="20744" y="127"/>
                  </a:cubicBezTo>
                  <a:cubicBezTo>
                    <a:pt x="20744" y="190"/>
                    <a:pt x="20807" y="253"/>
                    <a:pt x="20902" y="253"/>
                  </a:cubicBezTo>
                  <a:lnTo>
                    <a:pt x="21409" y="253"/>
                  </a:lnTo>
                  <a:cubicBezTo>
                    <a:pt x="21504" y="253"/>
                    <a:pt x="21536" y="190"/>
                    <a:pt x="21567" y="127"/>
                  </a:cubicBezTo>
                  <a:cubicBezTo>
                    <a:pt x="21567" y="63"/>
                    <a:pt x="21504" y="0"/>
                    <a:pt x="21409" y="0"/>
                  </a:cubicBezTo>
                  <a:close/>
                  <a:moveTo>
                    <a:pt x="22486" y="0"/>
                  </a:moveTo>
                  <a:cubicBezTo>
                    <a:pt x="22391" y="0"/>
                    <a:pt x="22359" y="63"/>
                    <a:pt x="22359" y="127"/>
                  </a:cubicBezTo>
                  <a:cubicBezTo>
                    <a:pt x="22359" y="190"/>
                    <a:pt x="22391" y="253"/>
                    <a:pt x="22486" y="253"/>
                  </a:cubicBezTo>
                  <a:lnTo>
                    <a:pt x="23024" y="253"/>
                  </a:lnTo>
                  <a:cubicBezTo>
                    <a:pt x="23088" y="253"/>
                    <a:pt x="23151" y="190"/>
                    <a:pt x="23151" y="127"/>
                  </a:cubicBezTo>
                  <a:cubicBezTo>
                    <a:pt x="23151" y="63"/>
                    <a:pt x="23088" y="0"/>
                    <a:pt x="23024" y="0"/>
                  </a:cubicBezTo>
                  <a:close/>
                  <a:moveTo>
                    <a:pt x="24069" y="0"/>
                  </a:moveTo>
                  <a:cubicBezTo>
                    <a:pt x="24006" y="0"/>
                    <a:pt x="23943" y="63"/>
                    <a:pt x="23943" y="127"/>
                  </a:cubicBezTo>
                  <a:cubicBezTo>
                    <a:pt x="23943" y="190"/>
                    <a:pt x="24006" y="253"/>
                    <a:pt x="24069" y="253"/>
                  </a:cubicBezTo>
                  <a:lnTo>
                    <a:pt x="24608" y="253"/>
                  </a:lnTo>
                  <a:cubicBezTo>
                    <a:pt x="24671" y="253"/>
                    <a:pt x="24734" y="190"/>
                    <a:pt x="24734" y="127"/>
                  </a:cubicBezTo>
                  <a:cubicBezTo>
                    <a:pt x="24734" y="63"/>
                    <a:pt x="24671" y="0"/>
                    <a:pt x="24608" y="0"/>
                  </a:cubicBezTo>
                  <a:close/>
                  <a:moveTo>
                    <a:pt x="25684" y="0"/>
                  </a:moveTo>
                  <a:cubicBezTo>
                    <a:pt x="25589" y="0"/>
                    <a:pt x="25526" y="63"/>
                    <a:pt x="25526" y="127"/>
                  </a:cubicBezTo>
                  <a:cubicBezTo>
                    <a:pt x="25526" y="190"/>
                    <a:pt x="25589" y="253"/>
                    <a:pt x="25684" y="253"/>
                  </a:cubicBezTo>
                  <a:lnTo>
                    <a:pt x="26191" y="253"/>
                  </a:lnTo>
                  <a:cubicBezTo>
                    <a:pt x="26286" y="253"/>
                    <a:pt x="26349" y="190"/>
                    <a:pt x="26349" y="127"/>
                  </a:cubicBezTo>
                  <a:cubicBezTo>
                    <a:pt x="26349" y="63"/>
                    <a:pt x="26286" y="0"/>
                    <a:pt x="26191" y="0"/>
                  </a:cubicBezTo>
                  <a:close/>
                  <a:moveTo>
                    <a:pt x="27268" y="0"/>
                  </a:moveTo>
                  <a:cubicBezTo>
                    <a:pt x="27205" y="0"/>
                    <a:pt x="27141" y="63"/>
                    <a:pt x="27141" y="127"/>
                  </a:cubicBezTo>
                  <a:cubicBezTo>
                    <a:pt x="27141" y="190"/>
                    <a:pt x="27205" y="253"/>
                    <a:pt x="27268" y="253"/>
                  </a:cubicBezTo>
                  <a:lnTo>
                    <a:pt x="27806" y="253"/>
                  </a:lnTo>
                  <a:cubicBezTo>
                    <a:pt x="27870" y="253"/>
                    <a:pt x="27933" y="190"/>
                    <a:pt x="27933" y="127"/>
                  </a:cubicBezTo>
                  <a:cubicBezTo>
                    <a:pt x="27933" y="63"/>
                    <a:pt x="27870" y="0"/>
                    <a:pt x="27806" y="0"/>
                  </a:cubicBezTo>
                  <a:close/>
                  <a:moveTo>
                    <a:pt x="28883" y="0"/>
                  </a:moveTo>
                  <a:cubicBezTo>
                    <a:pt x="28788" y="0"/>
                    <a:pt x="28725" y="63"/>
                    <a:pt x="28725" y="127"/>
                  </a:cubicBezTo>
                  <a:cubicBezTo>
                    <a:pt x="28725" y="190"/>
                    <a:pt x="28788" y="253"/>
                    <a:pt x="28883" y="253"/>
                  </a:cubicBezTo>
                  <a:lnTo>
                    <a:pt x="29390" y="253"/>
                  </a:lnTo>
                  <a:cubicBezTo>
                    <a:pt x="29485" y="253"/>
                    <a:pt x="29548" y="190"/>
                    <a:pt x="29548" y="127"/>
                  </a:cubicBezTo>
                  <a:cubicBezTo>
                    <a:pt x="29548" y="63"/>
                    <a:pt x="29485" y="0"/>
                    <a:pt x="29390" y="0"/>
                  </a:cubicBezTo>
                  <a:close/>
                  <a:moveTo>
                    <a:pt x="30466" y="0"/>
                  </a:moveTo>
                  <a:cubicBezTo>
                    <a:pt x="30403" y="0"/>
                    <a:pt x="30340" y="63"/>
                    <a:pt x="30340" y="127"/>
                  </a:cubicBezTo>
                  <a:cubicBezTo>
                    <a:pt x="30340" y="190"/>
                    <a:pt x="30403" y="253"/>
                    <a:pt x="30466" y="253"/>
                  </a:cubicBezTo>
                  <a:lnTo>
                    <a:pt x="31005" y="253"/>
                  </a:lnTo>
                  <a:cubicBezTo>
                    <a:pt x="31068" y="253"/>
                    <a:pt x="31131" y="190"/>
                    <a:pt x="31131" y="127"/>
                  </a:cubicBezTo>
                  <a:cubicBezTo>
                    <a:pt x="31131" y="63"/>
                    <a:pt x="31068" y="0"/>
                    <a:pt x="31005" y="0"/>
                  </a:cubicBezTo>
                  <a:close/>
                  <a:moveTo>
                    <a:pt x="32050" y="0"/>
                  </a:moveTo>
                  <a:cubicBezTo>
                    <a:pt x="31987" y="0"/>
                    <a:pt x="31923" y="63"/>
                    <a:pt x="31923" y="127"/>
                  </a:cubicBezTo>
                  <a:cubicBezTo>
                    <a:pt x="31923" y="190"/>
                    <a:pt x="31987" y="253"/>
                    <a:pt x="32050" y="253"/>
                  </a:cubicBezTo>
                  <a:lnTo>
                    <a:pt x="32588" y="253"/>
                  </a:lnTo>
                  <a:cubicBezTo>
                    <a:pt x="32652" y="253"/>
                    <a:pt x="32715" y="190"/>
                    <a:pt x="32715" y="127"/>
                  </a:cubicBezTo>
                  <a:cubicBezTo>
                    <a:pt x="32715" y="63"/>
                    <a:pt x="32683" y="0"/>
                    <a:pt x="32588" y="0"/>
                  </a:cubicBezTo>
                  <a:close/>
                  <a:moveTo>
                    <a:pt x="33665" y="0"/>
                  </a:moveTo>
                  <a:cubicBezTo>
                    <a:pt x="33570" y="0"/>
                    <a:pt x="33538" y="63"/>
                    <a:pt x="33538" y="127"/>
                  </a:cubicBezTo>
                  <a:cubicBezTo>
                    <a:pt x="33538" y="190"/>
                    <a:pt x="33570" y="253"/>
                    <a:pt x="33665" y="253"/>
                  </a:cubicBezTo>
                  <a:lnTo>
                    <a:pt x="34203" y="253"/>
                  </a:lnTo>
                  <a:cubicBezTo>
                    <a:pt x="34267" y="253"/>
                    <a:pt x="34330" y="190"/>
                    <a:pt x="34330" y="127"/>
                  </a:cubicBezTo>
                  <a:cubicBezTo>
                    <a:pt x="34330" y="63"/>
                    <a:pt x="34267" y="0"/>
                    <a:pt x="34203" y="0"/>
                  </a:cubicBezTo>
                  <a:close/>
                  <a:moveTo>
                    <a:pt x="35248" y="0"/>
                  </a:moveTo>
                  <a:cubicBezTo>
                    <a:pt x="35185" y="0"/>
                    <a:pt x="35122" y="63"/>
                    <a:pt x="35122" y="127"/>
                  </a:cubicBezTo>
                  <a:cubicBezTo>
                    <a:pt x="35122" y="190"/>
                    <a:pt x="35185" y="253"/>
                    <a:pt x="35248" y="253"/>
                  </a:cubicBezTo>
                  <a:lnTo>
                    <a:pt x="35787" y="253"/>
                  </a:lnTo>
                  <a:cubicBezTo>
                    <a:pt x="35850" y="253"/>
                    <a:pt x="35914" y="190"/>
                    <a:pt x="35914" y="127"/>
                  </a:cubicBezTo>
                  <a:cubicBezTo>
                    <a:pt x="35914" y="63"/>
                    <a:pt x="35850" y="0"/>
                    <a:pt x="35787" y="0"/>
                  </a:cubicBezTo>
                  <a:close/>
                  <a:moveTo>
                    <a:pt x="36864" y="0"/>
                  </a:moveTo>
                  <a:cubicBezTo>
                    <a:pt x="36769" y="0"/>
                    <a:pt x="36705" y="63"/>
                    <a:pt x="36705" y="127"/>
                  </a:cubicBezTo>
                  <a:cubicBezTo>
                    <a:pt x="36705" y="190"/>
                    <a:pt x="36769" y="253"/>
                    <a:pt x="36864" y="253"/>
                  </a:cubicBezTo>
                  <a:lnTo>
                    <a:pt x="37370" y="253"/>
                  </a:lnTo>
                  <a:cubicBezTo>
                    <a:pt x="37465" y="253"/>
                    <a:pt x="37529" y="190"/>
                    <a:pt x="37529" y="127"/>
                  </a:cubicBezTo>
                  <a:cubicBezTo>
                    <a:pt x="37529" y="63"/>
                    <a:pt x="37465" y="0"/>
                    <a:pt x="37370" y="0"/>
                  </a:cubicBezTo>
                  <a:close/>
                  <a:moveTo>
                    <a:pt x="38447" y="0"/>
                  </a:moveTo>
                  <a:cubicBezTo>
                    <a:pt x="38384" y="0"/>
                    <a:pt x="38320" y="63"/>
                    <a:pt x="38320" y="127"/>
                  </a:cubicBezTo>
                  <a:cubicBezTo>
                    <a:pt x="38320" y="190"/>
                    <a:pt x="38384" y="253"/>
                    <a:pt x="38447" y="253"/>
                  </a:cubicBezTo>
                  <a:lnTo>
                    <a:pt x="38985" y="253"/>
                  </a:lnTo>
                  <a:cubicBezTo>
                    <a:pt x="39049" y="253"/>
                    <a:pt x="39112" y="190"/>
                    <a:pt x="39112" y="127"/>
                  </a:cubicBezTo>
                  <a:cubicBezTo>
                    <a:pt x="39112" y="63"/>
                    <a:pt x="39049" y="0"/>
                    <a:pt x="38985" y="0"/>
                  </a:cubicBezTo>
                  <a:close/>
                  <a:moveTo>
                    <a:pt x="40062" y="0"/>
                  </a:moveTo>
                  <a:cubicBezTo>
                    <a:pt x="39967" y="0"/>
                    <a:pt x="39904" y="63"/>
                    <a:pt x="39904" y="127"/>
                  </a:cubicBezTo>
                  <a:cubicBezTo>
                    <a:pt x="39904" y="190"/>
                    <a:pt x="39967" y="253"/>
                    <a:pt x="40062" y="253"/>
                  </a:cubicBezTo>
                  <a:lnTo>
                    <a:pt x="40569" y="253"/>
                  </a:lnTo>
                  <a:cubicBezTo>
                    <a:pt x="40664" y="253"/>
                    <a:pt x="40696" y="190"/>
                    <a:pt x="40727" y="127"/>
                  </a:cubicBezTo>
                  <a:cubicBezTo>
                    <a:pt x="40727" y="63"/>
                    <a:pt x="40664" y="0"/>
                    <a:pt x="40569" y="0"/>
                  </a:cubicBezTo>
                  <a:close/>
                  <a:moveTo>
                    <a:pt x="41646" y="0"/>
                  </a:moveTo>
                  <a:cubicBezTo>
                    <a:pt x="41551" y="0"/>
                    <a:pt x="41519" y="63"/>
                    <a:pt x="41519" y="127"/>
                  </a:cubicBezTo>
                  <a:cubicBezTo>
                    <a:pt x="41519" y="190"/>
                    <a:pt x="41551" y="253"/>
                    <a:pt x="41646" y="253"/>
                  </a:cubicBezTo>
                  <a:lnTo>
                    <a:pt x="42184" y="253"/>
                  </a:lnTo>
                  <a:cubicBezTo>
                    <a:pt x="42247" y="253"/>
                    <a:pt x="42311" y="190"/>
                    <a:pt x="42311" y="127"/>
                  </a:cubicBezTo>
                  <a:cubicBezTo>
                    <a:pt x="42311" y="63"/>
                    <a:pt x="42247" y="0"/>
                    <a:pt x="42184" y="0"/>
                  </a:cubicBezTo>
                  <a:close/>
                  <a:moveTo>
                    <a:pt x="43229" y="0"/>
                  </a:moveTo>
                  <a:cubicBezTo>
                    <a:pt x="43166" y="0"/>
                    <a:pt x="43102" y="63"/>
                    <a:pt x="43102" y="127"/>
                  </a:cubicBezTo>
                  <a:cubicBezTo>
                    <a:pt x="43102" y="190"/>
                    <a:pt x="43166" y="253"/>
                    <a:pt x="43229" y="253"/>
                  </a:cubicBezTo>
                  <a:lnTo>
                    <a:pt x="43767" y="253"/>
                  </a:lnTo>
                  <a:cubicBezTo>
                    <a:pt x="43831" y="253"/>
                    <a:pt x="43894" y="190"/>
                    <a:pt x="43894" y="127"/>
                  </a:cubicBezTo>
                  <a:cubicBezTo>
                    <a:pt x="43894" y="63"/>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8;p29">
              <a:extLst>
                <a:ext uri="{FF2B5EF4-FFF2-40B4-BE49-F238E27FC236}">
                  <a16:creationId xmlns:a16="http://schemas.microsoft.com/office/drawing/2014/main" id="{88A6536F-C4F7-E6A3-C9BD-880DBC26FCFC}"/>
                </a:ext>
              </a:extLst>
            </p:cNvPr>
            <p:cNvSpPr/>
            <p:nvPr/>
          </p:nvSpPr>
          <p:spPr>
            <a:xfrm>
              <a:off x="2693250" y="2047950"/>
              <a:ext cx="2288925" cy="2074325"/>
            </a:xfrm>
            <a:custGeom>
              <a:avLst/>
              <a:gdLst/>
              <a:ahLst/>
              <a:cxnLst/>
              <a:rect l="l" t="t" r="r" b="b"/>
              <a:pathLst>
                <a:path w="91557" h="82973" extrusionOk="0">
                  <a:moveTo>
                    <a:pt x="12320" y="0"/>
                  </a:moveTo>
                  <a:cubicBezTo>
                    <a:pt x="12257" y="0"/>
                    <a:pt x="12193" y="63"/>
                    <a:pt x="12193" y="127"/>
                  </a:cubicBezTo>
                  <a:cubicBezTo>
                    <a:pt x="12225" y="190"/>
                    <a:pt x="12257" y="253"/>
                    <a:pt x="12352" y="253"/>
                  </a:cubicBezTo>
                  <a:lnTo>
                    <a:pt x="12858" y="253"/>
                  </a:lnTo>
                  <a:cubicBezTo>
                    <a:pt x="12953" y="253"/>
                    <a:pt x="13017" y="190"/>
                    <a:pt x="13017" y="127"/>
                  </a:cubicBezTo>
                  <a:cubicBezTo>
                    <a:pt x="13017" y="63"/>
                    <a:pt x="12953" y="0"/>
                    <a:pt x="12858" y="0"/>
                  </a:cubicBezTo>
                  <a:close/>
                  <a:moveTo>
                    <a:pt x="13935" y="0"/>
                  </a:moveTo>
                  <a:cubicBezTo>
                    <a:pt x="13872" y="0"/>
                    <a:pt x="13808" y="63"/>
                    <a:pt x="13808" y="127"/>
                  </a:cubicBezTo>
                  <a:cubicBezTo>
                    <a:pt x="13808" y="190"/>
                    <a:pt x="13872" y="253"/>
                    <a:pt x="13935" y="253"/>
                  </a:cubicBezTo>
                  <a:lnTo>
                    <a:pt x="14474" y="253"/>
                  </a:lnTo>
                  <a:cubicBezTo>
                    <a:pt x="14537" y="253"/>
                    <a:pt x="14600" y="190"/>
                    <a:pt x="14600" y="127"/>
                  </a:cubicBezTo>
                  <a:cubicBezTo>
                    <a:pt x="14600" y="63"/>
                    <a:pt x="14537" y="0"/>
                    <a:pt x="14474" y="0"/>
                  </a:cubicBezTo>
                  <a:close/>
                  <a:moveTo>
                    <a:pt x="15550" y="0"/>
                  </a:moveTo>
                  <a:cubicBezTo>
                    <a:pt x="15455" y="0"/>
                    <a:pt x="15392" y="63"/>
                    <a:pt x="15392" y="127"/>
                  </a:cubicBezTo>
                  <a:cubicBezTo>
                    <a:pt x="15392" y="190"/>
                    <a:pt x="15455" y="253"/>
                    <a:pt x="15550" y="253"/>
                  </a:cubicBezTo>
                  <a:lnTo>
                    <a:pt x="16057" y="253"/>
                  </a:lnTo>
                  <a:cubicBezTo>
                    <a:pt x="16120" y="253"/>
                    <a:pt x="16184" y="190"/>
                    <a:pt x="16215" y="127"/>
                  </a:cubicBezTo>
                  <a:cubicBezTo>
                    <a:pt x="16215" y="63"/>
                    <a:pt x="16152" y="0"/>
                    <a:pt x="16057" y="0"/>
                  </a:cubicBezTo>
                  <a:close/>
                  <a:moveTo>
                    <a:pt x="17134" y="0"/>
                  </a:moveTo>
                  <a:cubicBezTo>
                    <a:pt x="17070" y="0"/>
                    <a:pt x="17007" y="63"/>
                    <a:pt x="17007" y="127"/>
                  </a:cubicBezTo>
                  <a:cubicBezTo>
                    <a:pt x="17007" y="190"/>
                    <a:pt x="17070" y="253"/>
                    <a:pt x="17134" y="253"/>
                  </a:cubicBezTo>
                  <a:lnTo>
                    <a:pt x="17672" y="253"/>
                  </a:lnTo>
                  <a:cubicBezTo>
                    <a:pt x="17735" y="253"/>
                    <a:pt x="17799" y="190"/>
                    <a:pt x="17799" y="127"/>
                  </a:cubicBezTo>
                  <a:cubicBezTo>
                    <a:pt x="17799" y="63"/>
                    <a:pt x="17735" y="0"/>
                    <a:pt x="17672" y="0"/>
                  </a:cubicBezTo>
                  <a:close/>
                  <a:moveTo>
                    <a:pt x="18717" y="0"/>
                  </a:moveTo>
                  <a:cubicBezTo>
                    <a:pt x="18654" y="0"/>
                    <a:pt x="18591" y="63"/>
                    <a:pt x="18591" y="127"/>
                  </a:cubicBezTo>
                  <a:cubicBezTo>
                    <a:pt x="18591" y="190"/>
                    <a:pt x="18654" y="253"/>
                    <a:pt x="18717" y="253"/>
                  </a:cubicBezTo>
                  <a:lnTo>
                    <a:pt x="19256" y="253"/>
                  </a:lnTo>
                  <a:cubicBezTo>
                    <a:pt x="19319" y="253"/>
                    <a:pt x="19382" y="190"/>
                    <a:pt x="19382" y="127"/>
                  </a:cubicBezTo>
                  <a:cubicBezTo>
                    <a:pt x="19382" y="63"/>
                    <a:pt x="19319" y="0"/>
                    <a:pt x="19256" y="0"/>
                  </a:cubicBezTo>
                  <a:close/>
                  <a:moveTo>
                    <a:pt x="20332" y="0"/>
                  </a:moveTo>
                  <a:cubicBezTo>
                    <a:pt x="20237" y="0"/>
                    <a:pt x="20206" y="63"/>
                    <a:pt x="20206" y="127"/>
                  </a:cubicBezTo>
                  <a:cubicBezTo>
                    <a:pt x="20206" y="190"/>
                    <a:pt x="20237" y="253"/>
                    <a:pt x="20332" y="253"/>
                  </a:cubicBezTo>
                  <a:lnTo>
                    <a:pt x="20871" y="253"/>
                  </a:lnTo>
                  <a:cubicBezTo>
                    <a:pt x="20934" y="253"/>
                    <a:pt x="20997" y="190"/>
                    <a:pt x="20997" y="127"/>
                  </a:cubicBezTo>
                  <a:cubicBezTo>
                    <a:pt x="20997" y="63"/>
                    <a:pt x="20934" y="0"/>
                    <a:pt x="20871" y="0"/>
                  </a:cubicBezTo>
                  <a:close/>
                  <a:moveTo>
                    <a:pt x="21916" y="0"/>
                  </a:moveTo>
                  <a:cubicBezTo>
                    <a:pt x="21852" y="0"/>
                    <a:pt x="21789" y="63"/>
                    <a:pt x="21789" y="127"/>
                  </a:cubicBezTo>
                  <a:cubicBezTo>
                    <a:pt x="21789" y="190"/>
                    <a:pt x="21852" y="253"/>
                    <a:pt x="21916" y="253"/>
                  </a:cubicBezTo>
                  <a:lnTo>
                    <a:pt x="22454" y="253"/>
                  </a:lnTo>
                  <a:cubicBezTo>
                    <a:pt x="22517" y="253"/>
                    <a:pt x="22581" y="190"/>
                    <a:pt x="22581" y="127"/>
                  </a:cubicBezTo>
                  <a:cubicBezTo>
                    <a:pt x="22581" y="63"/>
                    <a:pt x="22517" y="0"/>
                    <a:pt x="22454" y="0"/>
                  </a:cubicBezTo>
                  <a:close/>
                  <a:moveTo>
                    <a:pt x="23531" y="0"/>
                  </a:moveTo>
                  <a:cubicBezTo>
                    <a:pt x="23436" y="0"/>
                    <a:pt x="23373" y="63"/>
                    <a:pt x="23373" y="127"/>
                  </a:cubicBezTo>
                  <a:cubicBezTo>
                    <a:pt x="23373" y="190"/>
                    <a:pt x="23436" y="253"/>
                    <a:pt x="23531" y="253"/>
                  </a:cubicBezTo>
                  <a:lnTo>
                    <a:pt x="24038" y="253"/>
                  </a:lnTo>
                  <a:cubicBezTo>
                    <a:pt x="24133" y="253"/>
                    <a:pt x="24196" y="190"/>
                    <a:pt x="24164" y="127"/>
                  </a:cubicBezTo>
                  <a:cubicBezTo>
                    <a:pt x="24164" y="63"/>
                    <a:pt x="24133" y="0"/>
                    <a:pt x="24038" y="0"/>
                  </a:cubicBezTo>
                  <a:close/>
                  <a:moveTo>
                    <a:pt x="25114" y="0"/>
                  </a:moveTo>
                  <a:cubicBezTo>
                    <a:pt x="25051" y="0"/>
                    <a:pt x="24988" y="63"/>
                    <a:pt x="24988" y="127"/>
                  </a:cubicBezTo>
                  <a:cubicBezTo>
                    <a:pt x="24988" y="190"/>
                    <a:pt x="25051" y="253"/>
                    <a:pt x="25114" y="253"/>
                  </a:cubicBezTo>
                  <a:lnTo>
                    <a:pt x="25653" y="253"/>
                  </a:lnTo>
                  <a:cubicBezTo>
                    <a:pt x="25716" y="253"/>
                    <a:pt x="25779" y="190"/>
                    <a:pt x="25779" y="127"/>
                  </a:cubicBezTo>
                  <a:cubicBezTo>
                    <a:pt x="25779" y="63"/>
                    <a:pt x="25716" y="0"/>
                    <a:pt x="25653" y="0"/>
                  </a:cubicBezTo>
                  <a:close/>
                  <a:moveTo>
                    <a:pt x="26698" y="0"/>
                  </a:moveTo>
                  <a:cubicBezTo>
                    <a:pt x="26634" y="0"/>
                    <a:pt x="26571" y="63"/>
                    <a:pt x="26571" y="127"/>
                  </a:cubicBezTo>
                  <a:cubicBezTo>
                    <a:pt x="26571" y="190"/>
                    <a:pt x="26634" y="253"/>
                    <a:pt x="26698" y="253"/>
                  </a:cubicBezTo>
                  <a:lnTo>
                    <a:pt x="27236" y="253"/>
                  </a:lnTo>
                  <a:cubicBezTo>
                    <a:pt x="27331" y="253"/>
                    <a:pt x="27363" y="190"/>
                    <a:pt x="27363" y="127"/>
                  </a:cubicBezTo>
                  <a:cubicBezTo>
                    <a:pt x="27363" y="63"/>
                    <a:pt x="27331" y="0"/>
                    <a:pt x="27236" y="0"/>
                  </a:cubicBezTo>
                  <a:close/>
                  <a:moveTo>
                    <a:pt x="28313" y="0"/>
                  </a:moveTo>
                  <a:cubicBezTo>
                    <a:pt x="28218" y="0"/>
                    <a:pt x="28186" y="63"/>
                    <a:pt x="28186" y="127"/>
                  </a:cubicBezTo>
                  <a:cubicBezTo>
                    <a:pt x="28186" y="190"/>
                    <a:pt x="28218" y="253"/>
                    <a:pt x="28313" y="253"/>
                  </a:cubicBezTo>
                  <a:lnTo>
                    <a:pt x="28851" y="253"/>
                  </a:lnTo>
                  <a:cubicBezTo>
                    <a:pt x="28915" y="253"/>
                    <a:pt x="28978" y="190"/>
                    <a:pt x="28978" y="127"/>
                  </a:cubicBezTo>
                  <a:cubicBezTo>
                    <a:pt x="28978" y="63"/>
                    <a:pt x="28915" y="0"/>
                    <a:pt x="28851" y="0"/>
                  </a:cubicBezTo>
                  <a:close/>
                  <a:moveTo>
                    <a:pt x="29896" y="0"/>
                  </a:moveTo>
                  <a:cubicBezTo>
                    <a:pt x="29833" y="0"/>
                    <a:pt x="29770" y="63"/>
                    <a:pt x="29770" y="127"/>
                  </a:cubicBezTo>
                  <a:cubicBezTo>
                    <a:pt x="29770" y="190"/>
                    <a:pt x="29833" y="253"/>
                    <a:pt x="29896" y="253"/>
                  </a:cubicBezTo>
                  <a:lnTo>
                    <a:pt x="30435" y="253"/>
                  </a:lnTo>
                  <a:cubicBezTo>
                    <a:pt x="30498" y="253"/>
                    <a:pt x="30561" y="190"/>
                    <a:pt x="30561" y="127"/>
                  </a:cubicBezTo>
                  <a:cubicBezTo>
                    <a:pt x="30561" y="63"/>
                    <a:pt x="30498" y="0"/>
                    <a:pt x="30435" y="0"/>
                  </a:cubicBezTo>
                  <a:close/>
                  <a:moveTo>
                    <a:pt x="31512" y="0"/>
                  </a:moveTo>
                  <a:cubicBezTo>
                    <a:pt x="31417" y="0"/>
                    <a:pt x="31353" y="63"/>
                    <a:pt x="31353" y="127"/>
                  </a:cubicBezTo>
                  <a:cubicBezTo>
                    <a:pt x="31353" y="190"/>
                    <a:pt x="31417" y="253"/>
                    <a:pt x="31512" y="253"/>
                  </a:cubicBezTo>
                  <a:lnTo>
                    <a:pt x="32018" y="253"/>
                  </a:lnTo>
                  <a:cubicBezTo>
                    <a:pt x="32113" y="253"/>
                    <a:pt x="32177" y="190"/>
                    <a:pt x="32177" y="127"/>
                  </a:cubicBezTo>
                  <a:cubicBezTo>
                    <a:pt x="32177" y="63"/>
                    <a:pt x="32113" y="0"/>
                    <a:pt x="32018" y="0"/>
                  </a:cubicBezTo>
                  <a:close/>
                  <a:moveTo>
                    <a:pt x="33095" y="0"/>
                  </a:moveTo>
                  <a:cubicBezTo>
                    <a:pt x="33032" y="0"/>
                    <a:pt x="32968" y="63"/>
                    <a:pt x="32968" y="127"/>
                  </a:cubicBezTo>
                  <a:cubicBezTo>
                    <a:pt x="32968" y="190"/>
                    <a:pt x="33032" y="253"/>
                    <a:pt x="33095" y="253"/>
                  </a:cubicBezTo>
                  <a:lnTo>
                    <a:pt x="33633" y="253"/>
                  </a:lnTo>
                  <a:cubicBezTo>
                    <a:pt x="33697" y="253"/>
                    <a:pt x="33760" y="190"/>
                    <a:pt x="33760" y="127"/>
                  </a:cubicBezTo>
                  <a:cubicBezTo>
                    <a:pt x="33760" y="63"/>
                    <a:pt x="33697" y="0"/>
                    <a:pt x="33633" y="0"/>
                  </a:cubicBezTo>
                  <a:close/>
                  <a:moveTo>
                    <a:pt x="34710" y="0"/>
                  </a:moveTo>
                  <a:cubicBezTo>
                    <a:pt x="34615" y="0"/>
                    <a:pt x="34552" y="63"/>
                    <a:pt x="34552" y="127"/>
                  </a:cubicBezTo>
                  <a:cubicBezTo>
                    <a:pt x="34552" y="190"/>
                    <a:pt x="34615" y="253"/>
                    <a:pt x="34710" y="253"/>
                  </a:cubicBezTo>
                  <a:lnTo>
                    <a:pt x="35217" y="253"/>
                  </a:lnTo>
                  <a:cubicBezTo>
                    <a:pt x="35312" y="253"/>
                    <a:pt x="35343" y="190"/>
                    <a:pt x="35375" y="127"/>
                  </a:cubicBezTo>
                  <a:cubicBezTo>
                    <a:pt x="35375" y="63"/>
                    <a:pt x="35312" y="0"/>
                    <a:pt x="35217" y="0"/>
                  </a:cubicBezTo>
                  <a:close/>
                  <a:moveTo>
                    <a:pt x="36294" y="0"/>
                  </a:moveTo>
                  <a:cubicBezTo>
                    <a:pt x="36230" y="0"/>
                    <a:pt x="36167" y="63"/>
                    <a:pt x="36167" y="127"/>
                  </a:cubicBezTo>
                  <a:cubicBezTo>
                    <a:pt x="36167" y="190"/>
                    <a:pt x="36230" y="253"/>
                    <a:pt x="36294" y="253"/>
                  </a:cubicBezTo>
                  <a:lnTo>
                    <a:pt x="36832" y="253"/>
                  </a:lnTo>
                  <a:cubicBezTo>
                    <a:pt x="36895" y="253"/>
                    <a:pt x="36959" y="190"/>
                    <a:pt x="36959" y="127"/>
                  </a:cubicBezTo>
                  <a:cubicBezTo>
                    <a:pt x="36959" y="63"/>
                    <a:pt x="36895" y="0"/>
                    <a:pt x="36832" y="0"/>
                  </a:cubicBezTo>
                  <a:close/>
                  <a:moveTo>
                    <a:pt x="37877" y="0"/>
                  </a:moveTo>
                  <a:cubicBezTo>
                    <a:pt x="37814" y="0"/>
                    <a:pt x="37750" y="63"/>
                    <a:pt x="37750" y="127"/>
                  </a:cubicBezTo>
                  <a:cubicBezTo>
                    <a:pt x="37750" y="190"/>
                    <a:pt x="37814" y="253"/>
                    <a:pt x="37877" y="253"/>
                  </a:cubicBezTo>
                  <a:lnTo>
                    <a:pt x="38415" y="253"/>
                  </a:lnTo>
                  <a:cubicBezTo>
                    <a:pt x="38479" y="253"/>
                    <a:pt x="38542" y="190"/>
                    <a:pt x="38542" y="127"/>
                  </a:cubicBezTo>
                  <a:cubicBezTo>
                    <a:pt x="38542" y="63"/>
                    <a:pt x="38479" y="0"/>
                    <a:pt x="38415" y="0"/>
                  </a:cubicBezTo>
                  <a:close/>
                  <a:moveTo>
                    <a:pt x="39492" y="0"/>
                  </a:moveTo>
                  <a:cubicBezTo>
                    <a:pt x="39397" y="0"/>
                    <a:pt x="39365" y="63"/>
                    <a:pt x="39365" y="127"/>
                  </a:cubicBezTo>
                  <a:cubicBezTo>
                    <a:pt x="39365" y="190"/>
                    <a:pt x="39397" y="253"/>
                    <a:pt x="39492" y="253"/>
                  </a:cubicBezTo>
                  <a:lnTo>
                    <a:pt x="40030" y="253"/>
                  </a:lnTo>
                  <a:cubicBezTo>
                    <a:pt x="40094" y="253"/>
                    <a:pt x="40157" y="190"/>
                    <a:pt x="40157" y="127"/>
                  </a:cubicBezTo>
                  <a:cubicBezTo>
                    <a:pt x="40157" y="63"/>
                    <a:pt x="40094" y="0"/>
                    <a:pt x="40030" y="0"/>
                  </a:cubicBezTo>
                  <a:close/>
                  <a:moveTo>
                    <a:pt x="41076" y="0"/>
                  </a:moveTo>
                  <a:cubicBezTo>
                    <a:pt x="41012" y="0"/>
                    <a:pt x="40949" y="63"/>
                    <a:pt x="40949" y="127"/>
                  </a:cubicBezTo>
                  <a:cubicBezTo>
                    <a:pt x="40949" y="190"/>
                    <a:pt x="41012" y="253"/>
                    <a:pt x="41076" y="253"/>
                  </a:cubicBezTo>
                  <a:lnTo>
                    <a:pt x="41614" y="253"/>
                  </a:lnTo>
                  <a:cubicBezTo>
                    <a:pt x="41677" y="253"/>
                    <a:pt x="41741" y="190"/>
                    <a:pt x="41741" y="127"/>
                  </a:cubicBezTo>
                  <a:cubicBezTo>
                    <a:pt x="41741" y="63"/>
                    <a:pt x="41677" y="0"/>
                    <a:pt x="41614" y="0"/>
                  </a:cubicBezTo>
                  <a:close/>
                  <a:moveTo>
                    <a:pt x="42691" y="0"/>
                  </a:moveTo>
                  <a:cubicBezTo>
                    <a:pt x="42596" y="0"/>
                    <a:pt x="42532" y="63"/>
                    <a:pt x="42532" y="127"/>
                  </a:cubicBezTo>
                  <a:cubicBezTo>
                    <a:pt x="42532" y="190"/>
                    <a:pt x="42596" y="253"/>
                    <a:pt x="42691" y="253"/>
                  </a:cubicBezTo>
                  <a:lnTo>
                    <a:pt x="43197" y="253"/>
                  </a:lnTo>
                  <a:cubicBezTo>
                    <a:pt x="43292" y="253"/>
                    <a:pt x="43356" y="190"/>
                    <a:pt x="43356" y="127"/>
                  </a:cubicBezTo>
                  <a:cubicBezTo>
                    <a:pt x="43356" y="63"/>
                    <a:pt x="43292" y="0"/>
                    <a:pt x="43197" y="0"/>
                  </a:cubicBezTo>
                  <a:close/>
                  <a:moveTo>
                    <a:pt x="44274" y="0"/>
                  </a:moveTo>
                  <a:cubicBezTo>
                    <a:pt x="44211" y="0"/>
                    <a:pt x="44147" y="63"/>
                    <a:pt x="44147" y="127"/>
                  </a:cubicBezTo>
                  <a:cubicBezTo>
                    <a:pt x="44147" y="190"/>
                    <a:pt x="44211" y="253"/>
                    <a:pt x="44274" y="253"/>
                  </a:cubicBezTo>
                  <a:lnTo>
                    <a:pt x="44813" y="253"/>
                  </a:lnTo>
                  <a:cubicBezTo>
                    <a:pt x="44876" y="253"/>
                    <a:pt x="44939" y="190"/>
                    <a:pt x="44939" y="127"/>
                  </a:cubicBezTo>
                  <a:cubicBezTo>
                    <a:pt x="44939" y="63"/>
                    <a:pt x="44876" y="0"/>
                    <a:pt x="44813" y="0"/>
                  </a:cubicBezTo>
                  <a:close/>
                  <a:moveTo>
                    <a:pt x="45858" y="0"/>
                  </a:moveTo>
                  <a:cubicBezTo>
                    <a:pt x="45794" y="0"/>
                    <a:pt x="45731" y="63"/>
                    <a:pt x="45731" y="127"/>
                  </a:cubicBezTo>
                  <a:cubicBezTo>
                    <a:pt x="45731" y="190"/>
                    <a:pt x="45794" y="253"/>
                    <a:pt x="45858" y="253"/>
                  </a:cubicBezTo>
                  <a:lnTo>
                    <a:pt x="46396" y="253"/>
                  </a:lnTo>
                  <a:cubicBezTo>
                    <a:pt x="46459" y="253"/>
                    <a:pt x="46523" y="190"/>
                    <a:pt x="46523" y="127"/>
                  </a:cubicBezTo>
                  <a:cubicBezTo>
                    <a:pt x="46523" y="63"/>
                    <a:pt x="46491" y="0"/>
                    <a:pt x="46396" y="0"/>
                  </a:cubicBezTo>
                  <a:close/>
                  <a:moveTo>
                    <a:pt x="47473" y="0"/>
                  </a:moveTo>
                  <a:cubicBezTo>
                    <a:pt x="47378" y="0"/>
                    <a:pt x="47346" y="63"/>
                    <a:pt x="47346" y="127"/>
                  </a:cubicBezTo>
                  <a:cubicBezTo>
                    <a:pt x="47346" y="190"/>
                    <a:pt x="47378" y="253"/>
                    <a:pt x="47473" y="253"/>
                  </a:cubicBezTo>
                  <a:lnTo>
                    <a:pt x="48011" y="253"/>
                  </a:lnTo>
                  <a:cubicBezTo>
                    <a:pt x="48074" y="253"/>
                    <a:pt x="48138" y="190"/>
                    <a:pt x="48138" y="127"/>
                  </a:cubicBezTo>
                  <a:cubicBezTo>
                    <a:pt x="48138" y="63"/>
                    <a:pt x="48074" y="0"/>
                    <a:pt x="48011" y="0"/>
                  </a:cubicBezTo>
                  <a:close/>
                  <a:moveTo>
                    <a:pt x="49056" y="0"/>
                  </a:moveTo>
                  <a:cubicBezTo>
                    <a:pt x="48993" y="0"/>
                    <a:pt x="48929" y="63"/>
                    <a:pt x="48929" y="127"/>
                  </a:cubicBezTo>
                  <a:cubicBezTo>
                    <a:pt x="48929" y="190"/>
                    <a:pt x="48993" y="253"/>
                    <a:pt x="49056" y="253"/>
                  </a:cubicBezTo>
                  <a:lnTo>
                    <a:pt x="49595" y="253"/>
                  </a:lnTo>
                  <a:cubicBezTo>
                    <a:pt x="49658" y="253"/>
                    <a:pt x="49721" y="190"/>
                    <a:pt x="49721" y="127"/>
                  </a:cubicBezTo>
                  <a:cubicBezTo>
                    <a:pt x="49721" y="63"/>
                    <a:pt x="49658" y="0"/>
                    <a:pt x="49595" y="0"/>
                  </a:cubicBezTo>
                  <a:close/>
                  <a:moveTo>
                    <a:pt x="50671" y="0"/>
                  </a:moveTo>
                  <a:cubicBezTo>
                    <a:pt x="50576" y="0"/>
                    <a:pt x="50513" y="63"/>
                    <a:pt x="50513" y="127"/>
                  </a:cubicBezTo>
                  <a:cubicBezTo>
                    <a:pt x="50513" y="190"/>
                    <a:pt x="50576" y="253"/>
                    <a:pt x="50671" y="253"/>
                  </a:cubicBezTo>
                  <a:lnTo>
                    <a:pt x="51178" y="253"/>
                  </a:lnTo>
                  <a:cubicBezTo>
                    <a:pt x="51273" y="253"/>
                    <a:pt x="51336" y="190"/>
                    <a:pt x="51336" y="127"/>
                  </a:cubicBezTo>
                  <a:cubicBezTo>
                    <a:pt x="51336" y="63"/>
                    <a:pt x="51273" y="0"/>
                    <a:pt x="51178" y="0"/>
                  </a:cubicBezTo>
                  <a:close/>
                  <a:moveTo>
                    <a:pt x="52255" y="0"/>
                  </a:moveTo>
                  <a:cubicBezTo>
                    <a:pt x="52191" y="0"/>
                    <a:pt x="52128" y="63"/>
                    <a:pt x="52128" y="127"/>
                  </a:cubicBezTo>
                  <a:cubicBezTo>
                    <a:pt x="52128" y="190"/>
                    <a:pt x="52191" y="253"/>
                    <a:pt x="52255" y="253"/>
                  </a:cubicBezTo>
                  <a:lnTo>
                    <a:pt x="52793" y="253"/>
                  </a:lnTo>
                  <a:cubicBezTo>
                    <a:pt x="52856" y="253"/>
                    <a:pt x="52920" y="190"/>
                    <a:pt x="52920" y="127"/>
                  </a:cubicBezTo>
                  <a:cubicBezTo>
                    <a:pt x="52920" y="63"/>
                    <a:pt x="52856" y="0"/>
                    <a:pt x="52793" y="0"/>
                  </a:cubicBezTo>
                  <a:close/>
                  <a:moveTo>
                    <a:pt x="53870" y="0"/>
                  </a:moveTo>
                  <a:cubicBezTo>
                    <a:pt x="53775" y="0"/>
                    <a:pt x="53712" y="63"/>
                    <a:pt x="53712" y="127"/>
                  </a:cubicBezTo>
                  <a:cubicBezTo>
                    <a:pt x="53712" y="190"/>
                    <a:pt x="53775" y="253"/>
                    <a:pt x="53870" y="253"/>
                  </a:cubicBezTo>
                  <a:lnTo>
                    <a:pt x="54377" y="253"/>
                  </a:lnTo>
                  <a:cubicBezTo>
                    <a:pt x="54472" y="253"/>
                    <a:pt x="54503" y="190"/>
                    <a:pt x="54503" y="127"/>
                  </a:cubicBezTo>
                  <a:cubicBezTo>
                    <a:pt x="54503" y="63"/>
                    <a:pt x="54472" y="0"/>
                    <a:pt x="54377" y="0"/>
                  </a:cubicBezTo>
                  <a:close/>
                  <a:moveTo>
                    <a:pt x="55453" y="0"/>
                  </a:moveTo>
                  <a:cubicBezTo>
                    <a:pt x="55390" y="0"/>
                    <a:pt x="55327" y="63"/>
                    <a:pt x="55327" y="127"/>
                  </a:cubicBezTo>
                  <a:cubicBezTo>
                    <a:pt x="55327" y="190"/>
                    <a:pt x="55390" y="253"/>
                    <a:pt x="55453" y="253"/>
                  </a:cubicBezTo>
                  <a:lnTo>
                    <a:pt x="55992" y="253"/>
                  </a:lnTo>
                  <a:cubicBezTo>
                    <a:pt x="56055" y="253"/>
                    <a:pt x="56118" y="190"/>
                    <a:pt x="56118" y="127"/>
                  </a:cubicBezTo>
                  <a:cubicBezTo>
                    <a:pt x="56118" y="63"/>
                    <a:pt x="56055" y="0"/>
                    <a:pt x="55992" y="0"/>
                  </a:cubicBezTo>
                  <a:close/>
                  <a:moveTo>
                    <a:pt x="57037" y="0"/>
                  </a:moveTo>
                  <a:cubicBezTo>
                    <a:pt x="56973" y="0"/>
                    <a:pt x="56910" y="63"/>
                    <a:pt x="56910" y="127"/>
                  </a:cubicBezTo>
                  <a:cubicBezTo>
                    <a:pt x="56910" y="190"/>
                    <a:pt x="56973" y="253"/>
                    <a:pt x="57037" y="253"/>
                  </a:cubicBezTo>
                  <a:lnTo>
                    <a:pt x="57575" y="253"/>
                  </a:lnTo>
                  <a:cubicBezTo>
                    <a:pt x="57638" y="253"/>
                    <a:pt x="57702" y="190"/>
                    <a:pt x="57702" y="127"/>
                  </a:cubicBezTo>
                  <a:cubicBezTo>
                    <a:pt x="57702" y="63"/>
                    <a:pt x="57638" y="0"/>
                    <a:pt x="57575" y="0"/>
                  </a:cubicBezTo>
                  <a:close/>
                  <a:moveTo>
                    <a:pt x="58652" y="0"/>
                  </a:moveTo>
                  <a:cubicBezTo>
                    <a:pt x="58557" y="0"/>
                    <a:pt x="58525" y="63"/>
                    <a:pt x="58525" y="127"/>
                  </a:cubicBezTo>
                  <a:cubicBezTo>
                    <a:pt x="58525" y="190"/>
                    <a:pt x="58557" y="253"/>
                    <a:pt x="58652" y="253"/>
                  </a:cubicBezTo>
                  <a:lnTo>
                    <a:pt x="59190" y="253"/>
                  </a:lnTo>
                  <a:cubicBezTo>
                    <a:pt x="59254" y="253"/>
                    <a:pt x="59317" y="190"/>
                    <a:pt x="59317" y="127"/>
                  </a:cubicBezTo>
                  <a:cubicBezTo>
                    <a:pt x="59317" y="63"/>
                    <a:pt x="59254" y="0"/>
                    <a:pt x="59190" y="0"/>
                  </a:cubicBezTo>
                  <a:close/>
                  <a:moveTo>
                    <a:pt x="60235" y="0"/>
                  </a:moveTo>
                  <a:cubicBezTo>
                    <a:pt x="60172" y="0"/>
                    <a:pt x="60109" y="63"/>
                    <a:pt x="60109" y="127"/>
                  </a:cubicBezTo>
                  <a:cubicBezTo>
                    <a:pt x="60109" y="190"/>
                    <a:pt x="60172" y="253"/>
                    <a:pt x="60235" y="253"/>
                  </a:cubicBezTo>
                  <a:lnTo>
                    <a:pt x="60774" y="253"/>
                  </a:lnTo>
                  <a:cubicBezTo>
                    <a:pt x="60837" y="253"/>
                    <a:pt x="60900" y="190"/>
                    <a:pt x="60900" y="127"/>
                  </a:cubicBezTo>
                  <a:cubicBezTo>
                    <a:pt x="60900" y="63"/>
                    <a:pt x="60837" y="0"/>
                    <a:pt x="60774" y="0"/>
                  </a:cubicBezTo>
                  <a:close/>
                  <a:moveTo>
                    <a:pt x="61850" y="0"/>
                  </a:moveTo>
                  <a:cubicBezTo>
                    <a:pt x="61755" y="0"/>
                    <a:pt x="61692" y="63"/>
                    <a:pt x="61692" y="127"/>
                  </a:cubicBezTo>
                  <a:cubicBezTo>
                    <a:pt x="61692" y="190"/>
                    <a:pt x="61755" y="253"/>
                    <a:pt x="61850" y="253"/>
                  </a:cubicBezTo>
                  <a:lnTo>
                    <a:pt x="62357" y="253"/>
                  </a:lnTo>
                  <a:cubicBezTo>
                    <a:pt x="62452" y="253"/>
                    <a:pt x="62516" y="190"/>
                    <a:pt x="62516" y="127"/>
                  </a:cubicBezTo>
                  <a:cubicBezTo>
                    <a:pt x="62516" y="63"/>
                    <a:pt x="62452" y="0"/>
                    <a:pt x="62357" y="0"/>
                  </a:cubicBezTo>
                  <a:close/>
                  <a:moveTo>
                    <a:pt x="63434" y="0"/>
                  </a:moveTo>
                  <a:cubicBezTo>
                    <a:pt x="63371" y="0"/>
                    <a:pt x="63307" y="63"/>
                    <a:pt x="63307" y="127"/>
                  </a:cubicBezTo>
                  <a:cubicBezTo>
                    <a:pt x="63307" y="190"/>
                    <a:pt x="63371" y="253"/>
                    <a:pt x="63434" y="253"/>
                  </a:cubicBezTo>
                  <a:lnTo>
                    <a:pt x="63972" y="253"/>
                  </a:lnTo>
                  <a:cubicBezTo>
                    <a:pt x="64036" y="253"/>
                    <a:pt x="64099" y="190"/>
                    <a:pt x="64099" y="127"/>
                  </a:cubicBezTo>
                  <a:cubicBezTo>
                    <a:pt x="64099" y="63"/>
                    <a:pt x="64036" y="0"/>
                    <a:pt x="63972" y="0"/>
                  </a:cubicBezTo>
                  <a:close/>
                  <a:moveTo>
                    <a:pt x="65017" y="0"/>
                  </a:moveTo>
                  <a:cubicBezTo>
                    <a:pt x="64954" y="0"/>
                    <a:pt x="64891" y="63"/>
                    <a:pt x="64891" y="127"/>
                  </a:cubicBezTo>
                  <a:cubicBezTo>
                    <a:pt x="64891" y="190"/>
                    <a:pt x="64954" y="253"/>
                    <a:pt x="65017" y="253"/>
                  </a:cubicBezTo>
                  <a:lnTo>
                    <a:pt x="65556" y="253"/>
                  </a:lnTo>
                  <a:cubicBezTo>
                    <a:pt x="65619" y="253"/>
                    <a:pt x="65682" y="190"/>
                    <a:pt x="65682" y="127"/>
                  </a:cubicBezTo>
                  <a:cubicBezTo>
                    <a:pt x="65682" y="63"/>
                    <a:pt x="65651" y="0"/>
                    <a:pt x="65556" y="0"/>
                  </a:cubicBezTo>
                  <a:close/>
                  <a:moveTo>
                    <a:pt x="66633" y="0"/>
                  </a:moveTo>
                  <a:cubicBezTo>
                    <a:pt x="66537" y="0"/>
                    <a:pt x="66506" y="63"/>
                    <a:pt x="66506" y="127"/>
                  </a:cubicBezTo>
                  <a:cubicBezTo>
                    <a:pt x="66506" y="190"/>
                    <a:pt x="66537" y="253"/>
                    <a:pt x="66633" y="253"/>
                  </a:cubicBezTo>
                  <a:lnTo>
                    <a:pt x="67171" y="253"/>
                  </a:lnTo>
                  <a:cubicBezTo>
                    <a:pt x="67234" y="253"/>
                    <a:pt x="67298" y="190"/>
                    <a:pt x="67298" y="127"/>
                  </a:cubicBezTo>
                  <a:cubicBezTo>
                    <a:pt x="67298" y="63"/>
                    <a:pt x="67234" y="0"/>
                    <a:pt x="67171" y="0"/>
                  </a:cubicBezTo>
                  <a:close/>
                  <a:moveTo>
                    <a:pt x="68216" y="0"/>
                  </a:moveTo>
                  <a:cubicBezTo>
                    <a:pt x="68153" y="0"/>
                    <a:pt x="68089" y="63"/>
                    <a:pt x="68089" y="127"/>
                  </a:cubicBezTo>
                  <a:cubicBezTo>
                    <a:pt x="68089" y="190"/>
                    <a:pt x="68153" y="253"/>
                    <a:pt x="68216" y="253"/>
                  </a:cubicBezTo>
                  <a:lnTo>
                    <a:pt x="68754" y="253"/>
                  </a:lnTo>
                  <a:cubicBezTo>
                    <a:pt x="68818" y="253"/>
                    <a:pt x="68881" y="190"/>
                    <a:pt x="68881" y="127"/>
                  </a:cubicBezTo>
                  <a:cubicBezTo>
                    <a:pt x="68881" y="63"/>
                    <a:pt x="68818" y="0"/>
                    <a:pt x="68754" y="0"/>
                  </a:cubicBezTo>
                  <a:close/>
                  <a:moveTo>
                    <a:pt x="69831" y="0"/>
                  </a:moveTo>
                  <a:cubicBezTo>
                    <a:pt x="69736" y="0"/>
                    <a:pt x="69673" y="63"/>
                    <a:pt x="69673" y="127"/>
                  </a:cubicBezTo>
                  <a:cubicBezTo>
                    <a:pt x="69673" y="190"/>
                    <a:pt x="69736" y="253"/>
                    <a:pt x="69831" y="253"/>
                  </a:cubicBezTo>
                  <a:lnTo>
                    <a:pt x="70338" y="253"/>
                  </a:lnTo>
                  <a:cubicBezTo>
                    <a:pt x="70433" y="253"/>
                    <a:pt x="70496" y="190"/>
                    <a:pt x="70496" y="127"/>
                  </a:cubicBezTo>
                  <a:cubicBezTo>
                    <a:pt x="70496" y="63"/>
                    <a:pt x="70433" y="0"/>
                    <a:pt x="70338" y="0"/>
                  </a:cubicBezTo>
                  <a:close/>
                  <a:moveTo>
                    <a:pt x="71415" y="0"/>
                  </a:moveTo>
                  <a:cubicBezTo>
                    <a:pt x="71351" y="0"/>
                    <a:pt x="71288" y="63"/>
                    <a:pt x="71288" y="127"/>
                  </a:cubicBezTo>
                  <a:cubicBezTo>
                    <a:pt x="71288" y="190"/>
                    <a:pt x="71351" y="253"/>
                    <a:pt x="71415" y="253"/>
                  </a:cubicBezTo>
                  <a:lnTo>
                    <a:pt x="71953" y="253"/>
                  </a:lnTo>
                  <a:cubicBezTo>
                    <a:pt x="72016" y="253"/>
                    <a:pt x="72080" y="190"/>
                    <a:pt x="72080" y="127"/>
                  </a:cubicBezTo>
                  <a:cubicBezTo>
                    <a:pt x="72080" y="63"/>
                    <a:pt x="72016" y="0"/>
                    <a:pt x="71953" y="0"/>
                  </a:cubicBezTo>
                  <a:close/>
                  <a:moveTo>
                    <a:pt x="73030" y="0"/>
                  </a:moveTo>
                  <a:cubicBezTo>
                    <a:pt x="72935" y="0"/>
                    <a:pt x="72871" y="63"/>
                    <a:pt x="72871" y="127"/>
                  </a:cubicBezTo>
                  <a:cubicBezTo>
                    <a:pt x="72871" y="190"/>
                    <a:pt x="72935" y="253"/>
                    <a:pt x="73030" y="253"/>
                  </a:cubicBezTo>
                  <a:lnTo>
                    <a:pt x="73536" y="253"/>
                  </a:lnTo>
                  <a:cubicBezTo>
                    <a:pt x="73631" y="253"/>
                    <a:pt x="73663" y="190"/>
                    <a:pt x="73695" y="127"/>
                  </a:cubicBezTo>
                  <a:cubicBezTo>
                    <a:pt x="73695" y="63"/>
                    <a:pt x="73631" y="0"/>
                    <a:pt x="73536" y="0"/>
                  </a:cubicBezTo>
                  <a:close/>
                  <a:moveTo>
                    <a:pt x="74613" y="0"/>
                  </a:moveTo>
                  <a:cubicBezTo>
                    <a:pt x="74550" y="0"/>
                    <a:pt x="74486" y="63"/>
                    <a:pt x="74486" y="127"/>
                  </a:cubicBezTo>
                  <a:cubicBezTo>
                    <a:pt x="74486" y="190"/>
                    <a:pt x="74550" y="253"/>
                    <a:pt x="74613" y="253"/>
                  </a:cubicBezTo>
                  <a:lnTo>
                    <a:pt x="75151" y="253"/>
                  </a:lnTo>
                  <a:cubicBezTo>
                    <a:pt x="75215" y="253"/>
                    <a:pt x="75278" y="190"/>
                    <a:pt x="75278" y="127"/>
                  </a:cubicBezTo>
                  <a:cubicBezTo>
                    <a:pt x="75278" y="63"/>
                    <a:pt x="75215" y="0"/>
                    <a:pt x="75151" y="0"/>
                  </a:cubicBezTo>
                  <a:close/>
                  <a:moveTo>
                    <a:pt x="76197" y="0"/>
                  </a:moveTo>
                  <a:cubicBezTo>
                    <a:pt x="76133" y="0"/>
                    <a:pt x="76070" y="63"/>
                    <a:pt x="76070" y="127"/>
                  </a:cubicBezTo>
                  <a:cubicBezTo>
                    <a:pt x="76070" y="190"/>
                    <a:pt x="76133" y="253"/>
                    <a:pt x="76197" y="253"/>
                  </a:cubicBezTo>
                  <a:lnTo>
                    <a:pt x="76735" y="253"/>
                  </a:lnTo>
                  <a:cubicBezTo>
                    <a:pt x="76798" y="253"/>
                    <a:pt x="76862" y="190"/>
                    <a:pt x="76862" y="127"/>
                  </a:cubicBezTo>
                  <a:cubicBezTo>
                    <a:pt x="76862" y="63"/>
                    <a:pt x="76798" y="0"/>
                    <a:pt x="76735" y="0"/>
                  </a:cubicBezTo>
                  <a:close/>
                  <a:moveTo>
                    <a:pt x="77812" y="0"/>
                  </a:moveTo>
                  <a:cubicBezTo>
                    <a:pt x="77717" y="0"/>
                    <a:pt x="77685" y="63"/>
                    <a:pt x="77685" y="127"/>
                  </a:cubicBezTo>
                  <a:cubicBezTo>
                    <a:pt x="77685" y="190"/>
                    <a:pt x="77717" y="253"/>
                    <a:pt x="77812" y="253"/>
                  </a:cubicBezTo>
                  <a:lnTo>
                    <a:pt x="78350" y="253"/>
                  </a:lnTo>
                  <a:cubicBezTo>
                    <a:pt x="78413" y="253"/>
                    <a:pt x="78477" y="190"/>
                    <a:pt x="78477" y="127"/>
                  </a:cubicBezTo>
                  <a:cubicBezTo>
                    <a:pt x="78477" y="63"/>
                    <a:pt x="78413" y="0"/>
                    <a:pt x="78350" y="0"/>
                  </a:cubicBezTo>
                  <a:close/>
                  <a:moveTo>
                    <a:pt x="79395" y="0"/>
                  </a:moveTo>
                  <a:cubicBezTo>
                    <a:pt x="79332" y="0"/>
                    <a:pt x="79268" y="63"/>
                    <a:pt x="79268" y="127"/>
                  </a:cubicBezTo>
                  <a:cubicBezTo>
                    <a:pt x="79268" y="190"/>
                    <a:pt x="79332" y="253"/>
                    <a:pt x="79395" y="253"/>
                  </a:cubicBezTo>
                  <a:lnTo>
                    <a:pt x="79934" y="253"/>
                  </a:lnTo>
                  <a:cubicBezTo>
                    <a:pt x="79997" y="253"/>
                    <a:pt x="80060" y="190"/>
                    <a:pt x="80060" y="127"/>
                  </a:cubicBezTo>
                  <a:cubicBezTo>
                    <a:pt x="80060" y="63"/>
                    <a:pt x="79997" y="0"/>
                    <a:pt x="79934" y="0"/>
                  </a:cubicBezTo>
                  <a:close/>
                  <a:moveTo>
                    <a:pt x="81010" y="0"/>
                  </a:moveTo>
                  <a:cubicBezTo>
                    <a:pt x="80915" y="0"/>
                    <a:pt x="80852" y="63"/>
                    <a:pt x="80852" y="127"/>
                  </a:cubicBezTo>
                  <a:cubicBezTo>
                    <a:pt x="80852" y="190"/>
                    <a:pt x="80915" y="253"/>
                    <a:pt x="81010" y="253"/>
                  </a:cubicBezTo>
                  <a:lnTo>
                    <a:pt x="81517" y="253"/>
                  </a:lnTo>
                  <a:cubicBezTo>
                    <a:pt x="81612" y="253"/>
                    <a:pt x="81675" y="190"/>
                    <a:pt x="81644" y="127"/>
                  </a:cubicBezTo>
                  <a:cubicBezTo>
                    <a:pt x="81644" y="63"/>
                    <a:pt x="81612" y="0"/>
                    <a:pt x="81517" y="0"/>
                  </a:cubicBezTo>
                  <a:close/>
                  <a:moveTo>
                    <a:pt x="82594" y="0"/>
                  </a:moveTo>
                  <a:cubicBezTo>
                    <a:pt x="82530" y="0"/>
                    <a:pt x="82467" y="63"/>
                    <a:pt x="82467" y="127"/>
                  </a:cubicBezTo>
                  <a:cubicBezTo>
                    <a:pt x="82467" y="190"/>
                    <a:pt x="82530" y="253"/>
                    <a:pt x="82594" y="253"/>
                  </a:cubicBezTo>
                  <a:lnTo>
                    <a:pt x="83132" y="253"/>
                  </a:lnTo>
                  <a:cubicBezTo>
                    <a:pt x="83195" y="253"/>
                    <a:pt x="83259" y="190"/>
                    <a:pt x="83259" y="127"/>
                  </a:cubicBezTo>
                  <a:cubicBezTo>
                    <a:pt x="83259" y="63"/>
                    <a:pt x="83195" y="0"/>
                    <a:pt x="83132" y="0"/>
                  </a:cubicBezTo>
                  <a:close/>
                  <a:moveTo>
                    <a:pt x="84177" y="0"/>
                  </a:moveTo>
                  <a:cubicBezTo>
                    <a:pt x="84114" y="0"/>
                    <a:pt x="84050" y="63"/>
                    <a:pt x="84050" y="127"/>
                  </a:cubicBezTo>
                  <a:cubicBezTo>
                    <a:pt x="84050" y="190"/>
                    <a:pt x="84114" y="253"/>
                    <a:pt x="84177" y="253"/>
                  </a:cubicBezTo>
                  <a:lnTo>
                    <a:pt x="84716" y="253"/>
                  </a:lnTo>
                  <a:cubicBezTo>
                    <a:pt x="84779" y="253"/>
                    <a:pt x="84842" y="190"/>
                    <a:pt x="84842" y="127"/>
                  </a:cubicBezTo>
                  <a:cubicBezTo>
                    <a:pt x="84842" y="63"/>
                    <a:pt x="84811" y="0"/>
                    <a:pt x="84716" y="0"/>
                  </a:cubicBezTo>
                  <a:close/>
                  <a:moveTo>
                    <a:pt x="85792" y="0"/>
                  </a:moveTo>
                  <a:cubicBezTo>
                    <a:pt x="85697" y="0"/>
                    <a:pt x="85666" y="63"/>
                    <a:pt x="85666" y="127"/>
                  </a:cubicBezTo>
                  <a:cubicBezTo>
                    <a:pt x="85666" y="190"/>
                    <a:pt x="85697" y="253"/>
                    <a:pt x="85792" y="253"/>
                  </a:cubicBezTo>
                  <a:lnTo>
                    <a:pt x="86331" y="253"/>
                  </a:lnTo>
                  <a:cubicBezTo>
                    <a:pt x="86394" y="253"/>
                    <a:pt x="86457" y="190"/>
                    <a:pt x="86457" y="127"/>
                  </a:cubicBezTo>
                  <a:cubicBezTo>
                    <a:pt x="86457" y="63"/>
                    <a:pt x="86394" y="0"/>
                    <a:pt x="86331" y="0"/>
                  </a:cubicBezTo>
                  <a:close/>
                  <a:moveTo>
                    <a:pt x="87376" y="0"/>
                  </a:moveTo>
                  <a:cubicBezTo>
                    <a:pt x="87312" y="0"/>
                    <a:pt x="87249" y="63"/>
                    <a:pt x="87249" y="127"/>
                  </a:cubicBezTo>
                  <a:cubicBezTo>
                    <a:pt x="87249" y="190"/>
                    <a:pt x="87312" y="253"/>
                    <a:pt x="87376" y="253"/>
                  </a:cubicBezTo>
                  <a:lnTo>
                    <a:pt x="87914" y="253"/>
                  </a:lnTo>
                  <a:cubicBezTo>
                    <a:pt x="87977" y="253"/>
                    <a:pt x="88041" y="190"/>
                    <a:pt x="88041" y="127"/>
                  </a:cubicBezTo>
                  <a:cubicBezTo>
                    <a:pt x="88041" y="63"/>
                    <a:pt x="87977" y="0"/>
                    <a:pt x="87914" y="0"/>
                  </a:cubicBezTo>
                  <a:close/>
                  <a:moveTo>
                    <a:pt x="88991" y="0"/>
                  </a:moveTo>
                  <a:cubicBezTo>
                    <a:pt x="88896" y="0"/>
                    <a:pt x="88833" y="63"/>
                    <a:pt x="88833" y="127"/>
                  </a:cubicBezTo>
                  <a:cubicBezTo>
                    <a:pt x="88833" y="190"/>
                    <a:pt x="88896" y="253"/>
                    <a:pt x="88991" y="253"/>
                  </a:cubicBezTo>
                  <a:lnTo>
                    <a:pt x="89498" y="253"/>
                  </a:lnTo>
                  <a:cubicBezTo>
                    <a:pt x="89593" y="253"/>
                    <a:pt x="89656" y="190"/>
                    <a:pt x="89656" y="127"/>
                  </a:cubicBezTo>
                  <a:cubicBezTo>
                    <a:pt x="89656" y="63"/>
                    <a:pt x="89593" y="0"/>
                    <a:pt x="89498" y="0"/>
                  </a:cubicBezTo>
                  <a:close/>
                  <a:moveTo>
                    <a:pt x="90574" y="0"/>
                  </a:moveTo>
                  <a:cubicBezTo>
                    <a:pt x="90511" y="0"/>
                    <a:pt x="90448" y="63"/>
                    <a:pt x="90448" y="127"/>
                  </a:cubicBezTo>
                  <a:cubicBezTo>
                    <a:pt x="90448" y="190"/>
                    <a:pt x="90511" y="253"/>
                    <a:pt x="90574" y="253"/>
                  </a:cubicBezTo>
                  <a:lnTo>
                    <a:pt x="91113" y="253"/>
                  </a:lnTo>
                  <a:cubicBezTo>
                    <a:pt x="91176" y="253"/>
                    <a:pt x="91239" y="190"/>
                    <a:pt x="91239" y="127"/>
                  </a:cubicBezTo>
                  <a:cubicBezTo>
                    <a:pt x="91239" y="63"/>
                    <a:pt x="91176" y="0"/>
                    <a:pt x="91113" y="0"/>
                  </a:cubicBezTo>
                  <a:close/>
                  <a:moveTo>
                    <a:pt x="11275" y="95"/>
                  </a:moveTo>
                  <a:cubicBezTo>
                    <a:pt x="11085" y="127"/>
                    <a:pt x="10895" y="127"/>
                    <a:pt x="10737" y="158"/>
                  </a:cubicBezTo>
                  <a:cubicBezTo>
                    <a:pt x="10673" y="158"/>
                    <a:pt x="10610" y="222"/>
                    <a:pt x="10610" y="285"/>
                  </a:cubicBezTo>
                  <a:cubicBezTo>
                    <a:pt x="10642" y="348"/>
                    <a:pt x="10705" y="412"/>
                    <a:pt x="10768" y="412"/>
                  </a:cubicBezTo>
                  <a:cubicBezTo>
                    <a:pt x="10958" y="380"/>
                    <a:pt x="11117" y="348"/>
                    <a:pt x="11307" y="348"/>
                  </a:cubicBezTo>
                  <a:cubicBezTo>
                    <a:pt x="11370" y="317"/>
                    <a:pt x="11402" y="253"/>
                    <a:pt x="11402" y="190"/>
                  </a:cubicBezTo>
                  <a:cubicBezTo>
                    <a:pt x="11402" y="127"/>
                    <a:pt x="11338" y="95"/>
                    <a:pt x="11275" y="95"/>
                  </a:cubicBezTo>
                  <a:close/>
                  <a:moveTo>
                    <a:pt x="9692" y="348"/>
                  </a:moveTo>
                  <a:cubicBezTo>
                    <a:pt x="9502" y="412"/>
                    <a:pt x="9343" y="443"/>
                    <a:pt x="9153" y="475"/>
                  </a:cubicBezTo>
                  <a:cubicBezTo>
                    <a:pt x="9090" y="507"/>
                    <a:pt x="9058" y="570"/>
                    <a:pt x="9058" y="633"/>
                  </a:cubicBezTo>
                  <a:cubicBezTo>
                    <a:pt x="9090" y="697"/>
                    <a:pt x="9153" y="728"/>
                    <a:pt x="9185" y="728"/>
                  </a:cubicBezTo>
                  <a:lnTo>
                    <a:pt x="9248" y="728"/>
                  </a:lnTo>
                  <a:cubicBezTo>
                    <a:pt x="9406" y="665"/>
                    <a:pt x="9565" y="633"/>
                    <a:pt x="9755" y="602"/>
                  </a:cubicBezTo>
                  <a:cubicBezTo>
                    <a:pt x="9818" y="570"/>
                    <a:pt x="9850" y="507"/>
                    <a:pt x="9850" y="443"/>
                  </a:cubicBezTo>
                  <a:cubicBezTo>
                    <a:pt x="9818" y="380"/>
                    <a:pt x="9755" y="348"/>
                    <a:pt x="9692" y="348"/>
                  </a:cubicBezTo>
                  <a:close/>
                  <a:moveTo>
                    <a:pt x="8140" y="792"/>
                  </a:moveTo>
                  <a:cubicBezTo>
                    <a:pt x="7981" y="855"/>
                    <a:pt x="7823" y="918"/>
                    <a:pt x="7633" y="982"/>
                  </a:cubicBezTo>
                  <a:cubicBezTo>
                    <a:pt x="7570" y="1013"/>
                    <a:pt x="7538" y="1077"/>
                    <a:pt x="7570" y="1140"/>
                  </a:cubicBezTo>
                  <a:cubicBezTo>
                    <a:pt x="7601" y="1203"/>
                    <a:pt x="7633" y="1235"/>
                    <a:pt x="7696" y="1235"/>
                  </a:cubicBezTo>
                  <a:cubicBezTo>
                    <a:pt x="7728" y="1235"/>
                    <a:pt x="7728" y="1235"/>
                    <a:pt x="7760" y="1203"/>
                  </a:cubicBezTo>
                  <a:cubicBezTo>
                    <a:pt x="7918" y="1140"/>
                    <a:pt x="8076" y="1108"/>
                    <a:pt x="8235" y="1045"/>
                  </a:cubicBezTo>
                  <a:cubicBezTo>
                    <a:pt x="8298" y="1013"/>
                    <a:pt x="8330" y="950"/>
                    <a:pt x="8330" y="887"/>
                  </a:cubicBezTo>
                  <a:cubicBezTo>
                    <a:pt x="8298" y="823"/>
                    <a:pt x="8203" y="792"/>
                    <a:pt x="8140" y="792"/>
                  </a:cubicBezTo>
                  <a:close/>
                  <a:moveTo>
                    <a:pt x="6739" y="1413"/>
                  </a:moveTo>
                  <a:cubicBezTo>
                    <a:pt x="6719" y="1413"/>
                    <a:pt x="6700" y="1417"/>
                    <a:pt x="6683" y="1425"/>
                  </a:cubicBezTo>
                  <a:cubicBezTo>
                    <a:pt x="6525" y="1489"/>
                    <a:pt x="6366" y="1584"/>
                    <a:pt x="6208" y="1679"/>
                  </a:cubicBezTo>
                  <a:cubicBezTo>
                    <a:pt x="6145" y="1710"/>
                    <a:pt x="6145" y="1774"/>
                    <a:pt x="6176" y="1837"/>
                  </a:cubicBezTo>
                  <a:cubicBezTo>
                    <a:pt x="6208" y="1869"/>
                    <a:pt x="6240" y="1900"/>
                    <a:pt x="6271" y="1900"/>
                  </a:cubicBezTo>
                  <a:cubicBezTo>
                    <a:pt x="6303" y="1900"/>
                    <a:pt x="6335" y="1900"/>
                    <a:pt x="6366" y="1869"/>
                  </a:cubicBezTo>
                  <a:cubicBezTo>
                    <a:pt x="6525" y="1805"/>
                    <a:pt x="6651" y="1710"/>
                    <a:pt x="6810" y="1647"/>
                  </a:cubicBezTo>
                  <a:cubicBezTo>
                    <a:pt x="6873" y="1615"/>
                    <a:pt x="6905" y="1520"/>
                    <a:pt x="6873" y="1489"/>
                  </a:cubicBezTo>
                  <a:cubicBezTo>
                    <a:pt x="6850" y="1442"/>
                    <a:pt x="6793" y="1413"/>
                    <a:pt x="6739" y="1413"/>
                  </a:cubicBezTo>
                  <a:close/>
                  <a:moveTo>
                    <a:pt x="5411" y="2180"/>
                  </a:moveTo>
                  <a:cubicBezTo>
                    <a:pt x="5380" y="2180"/>
                    <a:pt x="5348" y="2190"/>
                    <a:pt x="5321" y="2217"/>
                  </a:cubicBezTo>
                  <a:cubicBezTo>
                    <a:pt x="5195" y="2312"/>
                    <a:pt x="5036" y="2407"/>
                    <a:pt x="4909" y="2502"/>
                  </a:cubicBezTo>
                  <a:cubicBezTo>
                    <a:pt x="4846" y="2534"/>
                    <a:pt x="4814" y="2629"/>
                    <a:pt x="4878" y="2660"/>
                  </a:cubicBezTo>
                  <a:cubicBezTo>
                    <a:pt x="4909" y="2692"/>
                    <a:pt x="4941" y="2724"/>
                    <a:pt x="4973" y="2724"/>
                  </a:cubicBezTo>
                  <a:cubicBezTo>
                    <a:pt x="5004" y="2724"/>
                    <a:pt x="5036" y="2724"/>
                    <a:pt x="5068" y="2692"/>
                  </a:cubicBezTo>
                  <a:cubicBezTo>
                    <a:pt x="5195" y="2597"/>
                    <a:pt x="5353" y="2502"/>
                    <a:pt x="5480" y="2407"/>
                  </a:cubicBezTo>
                  <a:cubicBezTo>
                    <a:pt x="5543" y="2375"/>
                    <a:pt x="5543" y="2280"/>
                    <a:pt x="5511" y="2217"/>
                  </a:cubicBezTo>
                  <a:cubicBezTo>
                    <a:pt x="5493" y="2199"/>
                    <a:pt x="5454" y="2180"/>
                    <a:pt x="5411" y="2180"/>
                  </a:cubicBezTo>
                  <a:close/>
                  <a:moveTo>
                    <a:pt x="4181" y="3112"/>
                  </a:moveTo>
                  <a:cubicBezTo>
                    <a:pt x="4149" y="3112"/>
                    <a:pt x="4118" y="3119"/>
                    <a:pt x="4086" y="3135"/>
                  </a:cubicBezTo>
                  <a:cubicBezTo>
                    <a:pt x="3959" y="3230"/>
                    <a:pt x="3833" y="3357"/>
                    <a:pt x="3706" y="3484"/>
                  </a:cubicBezTo>
                  <a:cubicBezTo>
                    <a:pt x="3643" y="3515"/>
                    <a:pt x="3643" y="3610"/>
                    <a:pt x="3706" y="3642"/>
                  </a:cubicBezTo>
                  <a:cubicBezTo>
                    <a:pt x="3706" y="3674"/>
                    <a:pt x="3769" y="3674"/>
                    <a:pt x="3801" y="3674"/>
                  </a:cubicBezTo>
                  <a:cubicBezTo>
                    <a:pt x="3833" y="3674"/>
                    <a:pt x="3864" y="3674"/>
                    <a:pt x="3896" y="3642"/>
                  </a:cubicBezTo>
                  <a:cubicBezTo>
                    <a:pt x="4023" y="3515"/>
                    <a:pt x="4149" y="3420"/>
                    <a:pt x="4276" y="3294"/>
                  </a:cubicBezTo>
                  <a:cubicBezTo>
                    <a:pt x="4308" y="3262"/>
                    <a:pt x="4308" y="3199"/>
                    <a:pt x="4276" y="3135"/>
                  </a:cubicBezTo>
                  <a:cubicBezTo>
                    <a:pt x="4244" y="3119"/>
                    <a:pt x="4213" y="3112"/>
                    <a:pt x="4181" y="3112"/>
                  </a:cubicBezTo>
                  <a:close/>
                  <a:moveTo>
                    <a:pt x="3079" y="4160"/>
                  </a:moveTo>
                  <a:cubicBezTo>
                    <a:pt x="3037" y="4160"/>
                    <a:pt x="2996" y="4175"/>
                    <a:pt x="2978" y="4212"/>
                  </a:cubicBezTo>
                  <a:cubicBezTo>
                    <a:pt x="2851" y="4339"/>
                    <a:pt x="2756" y="4465"/>
                    <a:pt x="2629" y="4592"/>
                  </a:cubicBezTo>
                  <a:cubicBezTo>
                    <a:pt x="2598" y="4655"/>
                    <a:pt x="2598" y="4719"/>
                    <a:pt x="2661" y="4750"/>
                  </a:cubicBezTo>
                  <a:cubicBezTo>
                    <a:pt x="2693" y="4782"/>
                    <a:pt x="2724" y="4782"/>
                    <a:pt x="2756" y="4782"/>
                  </a:cubicBezTo>
                  <a:cubicBezTo>
                    <a:pt x="2788" y="4782"/>
                    <a:pt x="2819" y="4750"/>
                    <a:pt x="2851" y="4719"/>
                  </a:cubicBezTo>
                  <a:cubicBezTo>
                    <a:pt x="2946" y="4592"/>
                    <a:pt x="3073" y="4465"/>
                    <a:pt x="3168" y="4370"/>
                  </a:cubicBezTo>
                  <a:cubicBezTo>
                    <a:pt x="3231" y="4307"/>
                    <a:pt x="3231" y="4244"/>
                    <a:pt x="3168" y="4180"/>
                  </a:cubicBezTo>
                  <a:cubicBezTo>
                    <a:pt x="3141" y="4167"/>
                    <a:pt x="3110" y="4160"/>
                    <a:pt x="3079" y="4160"/>
                  </a:cubicBezTo>
                  <a:close/>
                  <a:moveTo>
                    <a:pt x="2129" y="5331"/>
                  </a:moveTo>
                  <a:cubicBezTo>
                    <a:pt x="2086" y="5331"/>
                    <a:pt x="2046" y="5347"/>
                    <a:pt x="2028" y="5384"/>
                  </a:cubicBezTo>
                  <a:cubicBezTo>
                    <a:pt x="1933" y="5510"/>
                    <a:pt x="1838" y="5669"/>
                    <a:pt x="1743" y="5795"/>
                  </a:cubicBezTo>
                  <a:cubicBezTo>
                    <a:pt x="1711" y="5859"/>
                    <a:pt x="1711" y="5954"/>
                    <a:pt x="1774" y="5985"/>
                  </a:cubicBezTo>
                  <a:lnTo>
                    <a:pt x="1869" y="5985"/>
                  </a:lnTo>
                  <a:cubicBezTo>
                    <a:pt x="1901" y="5985"/>
                    <a:pt x="1933" y="5954"/>
                    <a:pt x="1964" y="5922"/>
                  </a:cubicBezTo>
                  <a:cubicBezTo>
                    <a:pt x="2059" y="5795"/>
                    <a:pt x="2154" y="5669"/>
                    <a:pt x="2249" y="5510"/>
                  </a:cubicBezTo>
                  <a:cubicBezTo>
                    <a:pt x="2281" y="5479"/>
                    <a:pt x="2281" y="5384"/>
                    <a:pt x="2218" y="5352"/>
                  </a:cubicBezTo>
                  <a:cubicBezTo>
                    <a:pt x="2191" y="5339"/>
                    <a:pt x="2160" y="5331"/>
                    <a:pt x="2129" y="5331"/>
                  </a:cubicBezTo>
                  <a:close/>
                  <a:moveTo>
                    <a:pt x="1370" y="6606"/>
                  </a:moveTo>
                  <a:cubicBezTo>
                    <a:pt x="1316" y="6606"/>
                    <a:pt x="1259" y="6636"/>
                    <a:pt x="1236" y="6682"/>
                  </a:cubicBezTo>
                  <a:cubicBezTo>
                    <a:pt x="1173" y="6809"/>
                    <a:pt x="1078" y="6967"/>
                    <a:pt x="1014" y="7126"/>
                  </a:cubicBezTo>
                  <a:cubicBezTo>
                    <a:pt x="983" y="7189"/>
                    <a:pt x="1014" y="7252"/>
                    <a:pt x="1078" y="7284"/>
                  </a:cubicBezTo>
                  <a:lnTo>
                    <a:pt x="1141" y="7284"/>
                  </a:lnTo>
                  <a:cubicBezTo>
                    <a:pt x="1204" y="7284"/>
                    <a:pt x="1236" y="7252"/>
                    <a:pt x="1268" y="7221"/>
                  </a:cubicBezTo>
                  <a:cubicBezTo>
                    <a:pt x="1331" y="7062"/>
                    <a:pt x="1394" y="6904"/>
                    <a:pt x="1489" y="6777"/>
                  </a:cubicBezTo>
                  <a:cubicBezTo>
                    <a:pt x="1521" y="6714"/>
                    <a:pt x="1489" y="6651"/>
                    <a:pt x="1426" y="6619"/>
                  </a:cubicBezTo>
                  <a:cubicBezTo>
                    <a:pt x="1409" y="6610"/>
                    <a:pt x="1390" y="6606"/>
                    <a:pt x="1370" y="6606"/>
                  </a:cubicBezTo>
                  <a:close/>
                  <a:moveTo>
                    <a:pt x="793" y="7949"/>
                  </a:moveTo>
                  <a:cubicBezTo>
                    <a:pt x="729" y="7949"/>
                    <a:pt x="666" y="7981"/>
                    <a:pt x="634" y="8044"/>
                  </a:cubicBezTo>
                  <a:cubicBezTo>
                    <a:pt x="602" y="8202"/>
                    <a:pt x="539" y="8329"/>
                    <a:pt x="476" y="8487"/>
                  </a:cubicBezTo>
                  <a:cubicBezTo>
                    <a:pt x="476" y="8582"/>
                    <a:pt x="507" y="8646"/>
                    <a:pt x="571" y="8646"/>
                  </a:cubicBezTo>
                  <a:lnTo>
                    <a:pt x="602" y="8646"/>
                  </a:lnTo>
                  <a:cubicBezTo>
                    <a:pt x="666" y="8646"/>
                    <a:pt x="729" y="8614"/>
                    <a:pt x="729" y="8551"/>
                  </a:cubicBezTo>
                  <a:cubicBezTo>
                    <a:pt x="793" y="8424"/>
                    <a:pt x="856" y="8266"/>
                    <a:pt x="888" y="8107"/>
                  </a:cubicBezTo>
                  <a:cubicBezTo>
                    <a:pt x="919" y="8044"/>
                    <a:pt x="888" y="7981"/>
                    <a:pt x="793" y="7949"/>
                  </a:cubicBezTo>
                  <a:close/>
                  <a:moveTo>
                    <a:pt x="381" y="9342"/>
                  </a:moveTo>
                  <a:cubicBezTo>
                    <a:pt x="317" y="9342"/>
                    <a:pt x="254" y="9374"/>
                    <a:pt x="254" y="9437"/>
                  </a:cubicBezTo>
                  <a:cubicBezTo>
                    <a:pt x="191" y="9627"/>
                    <a:pt x="191" y="9786"/>
                    <a:pt x="159" y="9944"/>
                  </a:cubicBezTo>
                  <a:cubicBezTo>
                    <a:pt x="127" y="10007"/>
                    <a:pt x="191" y="10071"/>
                    <a:pt x="254" y="10071"/>
                  </a:cubicBezTo>
                  <a:lnTo>
                    <a:pt x="286" y="10071"/>
                  </a:lnTo>
                  <a:cubicBezTo>
                    <a:pt x="349" y="10071"/>
                    <a:pt x="412" y="10039"/>
                    <a:pt x="412" y="9976"/>
                  </a:cubicBezTo>
                  <a:cubicBezTo>
                    <a:pt x="444" y="9817"/>
                    <a:pt x="476" y="9659"/>
                    <a:pt x="507" y="9501"/>
                  </a:cubicBezTo>
                  <a:cubicBezTo>
                    <a:pt x="507" y="9437"/>
                    <a:pt x="476" y="9374"/>
                    <a:pt x="381" y="9342"/>
                  </a:cubicBezTo>
                  <a:close/>
                  <a:moveTo>
                    <a:pt x="191" y="10799"/>
                  </a:moveTo>
                  <a:cubicBezTo>
                    <a:pt x="96" y="10799"/>
                    <a:pt x="32" y="10831"/>
                    <a:pt x="32" y="10894"/>
                  </a:cubicBezTo>
                  <a:cubicBezTo>
                    <a:pt x="32" y="11084"/>
                    <a:pt x="1" y="11243"/>
                    <a:pt x="1" y="11401"/>
                  </a:cubicBezTo>
                  <a:cubicBezTo>
                    <a:pt x="1" y="11464"/>
                    <a:pt x="64" y="11528"/>
                    <a:pt x="159" y="11528"/>
                  </a:cubicBezTo>
                  <a:cubicBezTo>
                    <a:pt x="222" y="11528"/>
                    <a:pt x="286" y="11464"/>
                    <a:pt x="286" y="11401"/>
                  </a:cubicBezTo>
                  <a:cubicBezTo>
                    <a:pt x="286" y="11243"/>
                    <a:pt x="286" y="11084"/>
                    <a:pt x="317" y="10926"/>
                  </a:cubicBezTo>
                  <a:cubicBezTo>
                    <a:pt x="317" y="10862"/>
                    <a:pt x="254" y="10799"/>
                    <a:pt x="191" y="10799"/>
                  </a:cubicBezTo>
                  <a:close/>
                  <a:moveTo>
                    <a:pt x="159" y="12224"/>
                  </a:moveTo>
                  <a:cubicBezTo>
                    <a:pt x="64" y="12224"/>
                    <a:pt x="1" y="12288"/>
                    <a:pt x="1" y="12351"/>
                  </a:cubicBezTo>
                  <a:lnTo>
                    <a:pt x="1" y="12858"/>
                  </a:lnTo>
                  <a:cubicBezTo>
                    <a:pt x="1" y="12921"/>
                    <a:pt x="64" y="12953"/>
                    <a:pt x="159" y="12953"/>
                  </a:cubicBezTo>
                  <a:cubicBezTo>
                    <a:pt x="222" y="12953"/>
                    <a:pt x="286" y="12921"/>
                    <a:pt x="286" y="12858"/>
                  </a:cubicBezTo>
                  <a:lnTo>
                    <a:pt x="286" y="12351"/>
                  </a:lnTo>
                  <a:cubicBezTo>
                    <a:pt x="286" y="12288"/>
                    <a:pt x="222" y="12224"/>
                    <a:pt x="159" y="12224"/>
                  </a:cubicBezTo>
                  <a:close/>
                  <a:moveTo>
                    <a:pt x="159" y="13681"/>
                  </a:moveTo>
                  <a:cubicBezTo>
                    <a:pt x="64" y="13681"/>
                    <a:pt x="1" y="13744"/>
                    <a:pt x="1" y="13808"/>
                  </a:cubicBezTo>
                  <a:lnTo>
                    <a:pt x="1" y="14283"/>
                  </a:lnTo>
                  <a:cubicBezTo>
                    <a:pt x="1" y="14378"/>
                    <a:pt x="64" y="14409"/>
                    <a:pt x="159" y="14409"/>
                  </a:cubicBezTo>
                  <a:cubicBezTo>
                    <a:pt x="222" y="14409"/>
                    <a:pt x="286" y="14378"/>
                    <a:pt x="286" y="14283"/>
                  </a:cubicBezTo>
                  <a:lnTo>
                    <a:pt x="286" y="13808"/>
                  </a:lnTo>
                  <a:cubicBezTo>
                    <a:pt x="286" y="13744"/>
                    <a:pt x="222" y="13681"/>
                    <a:pt x="159" y="13681"/>
                  </a:cubicBezTo>
                  <a:close/>
                  <a:moveTo>
                    <a:pt x="159" y="15138"/>
                  </a:moveTo>
                  <a:cubicBezTo>
                    <a:pt x="64" y="15138"/>
                    <a:pt x="1" y="15201"/>
                    <a:pt x="1" y="15264"/>
                  </a:cubicBezTo>
                  <a:lnTo>
                    <a:pt x="1" y="15740"/>
                  </a:lnTo>
                  <a:cubicBezTo>
                    <a:pt x="1" y="15803"/>
                    <a:pt x="64" y="15866"/>
                    <a:pt x="159" y="15866"/>
                  </a:cubicBezTo>
                  <a:cubicBezTo>
                    <a:pt x="222" y="15866"/>
                    <a:pt x="286" y="15803"/>
                    <a:pt x="286" y="15740"/>
                  </a:cubicBezTo>
                  <a:lnTo>
                    <a:pt x="286" y="15264"/>
                  </a:lnTo>
                  <a:cubicBezTo>
                    <a:pt x="286" y="15201"/>
                    <a:pt x="222" y="15138"/>
                    <a:pt x="159" y="15138"/>
                  </a:cubicBezTo>
                  <a:close/>
                  <a:moveTo>
                    <a:pt x="159" y="16595"/>
                  </a:moveTo>
                  <a:cubicBezTo>
                    <a:pt x="64" y="16595"/>
                    <a:pt x="1" y="16658"/>
                    <a:pt x="1" y="16721"/>
                  </a:cubicBezTo>
                  <a:lnTo>
                    <a:pt x="1" y="17196"/>
                  </a:lnTo>
                  <a:cubicBezTo>
                    <a:pt x="1" y="17260"/>
                    <a:pt x="64" y="17323"/>
                    <a:pt x="159" y="17323"/>
                  </a:cubicBezTo>
                  <a:cubicBezTo>
                    <a:pt x="222" y="17323"/>
                    <a:pt x="286" y="17260"/>
                    <a:pt x="286" y="17196"/>
                  </a:cubicBezTo>
                  <a:lnTo>
                    <a:pt x="286" y="16721"/>
                  </a:lnTo>
                  <a:cubicBezTo>
                    <a:pt x="286" y="16658"/>
                    <a:pt x="222" y="16595"/>
                    <a:pt x="159" y="16595"/>
                  </a:cubicBezTo>
                  <a:close/>
                  <a:moveTo>
                    <a:pt x="159" y="18051"/>
                  </a:moveTo>
                  <a:cubicBezTo>
                    <a:pt x="64" y="18051"/>
                    <a:pt x="1" y="18115"/>
                    <a:pt x="1" y="18178"/>
                  </a:cubicBezTo>
                  <a:lnTo>
                    <a:pt x="1" y="18653"/>
                  </a:lnTo>
                  <a:cubicBezTo>
                    <a:pt x="1" y="18716"/>
                    <a:pt x="64" y="18780"/>
                    <a:pt x="159" y="18780"/>
                  </a:cubicBezTo>
                  <a:cubicBezTo>
                    <a:pt x="222" y="18780"/>
                    <a:pt x="286" y="18716"/>
                    <a:pt x="286" y="18653"/>
                  </a:cubicBezTo>
                  <a:lnTo>
                    <a:pt x="286" y="18178"/>
                  </a:lnTo>
                  <a:cubicBezTo>
                    <a:pt x="286" y="18083"/>
                    <a:pt x="222" y="18051"/>
                    <a:pt x="159" y="18051"/>
                  </a:cubicBezTo>
                  <a:close/>
                  <a:moveTo>
                    <a:pt x="159" y="19508"/>
                  </a:moveTo>
                  <a:cubicBezTo>
                    <a:pt x="64" y="19508"/>
                    <a:pt x="1" y="19540"/>
                    <a:pt x="1" y="19603"/>
                  </a:cubicBezTo>
                  <a:lnTo>
                    <a:pt x="1" y="20110"/>
                  </a:lnTo>
                  <a:cubicBezTo>
                    <a:pt x="1" y="20173"/>
                    <a:pt x="64" y="20236"/>
                    <a:pt x="159" y="20236"/>
                  </a:cubicBezTo>
                  <a:cubicBezTo>
                    <a:pt x="222" y="20236"/>
                    <a:pt x="286" y="20173"/>
                    <a:pt x="286" y="20110"/>
                  </a:cubicBezTo>
                  <a:lnTo>
                    <a:pt x="286" y="19603"/>
                  </a:lnTo>
                  <a:cubicBezTo>
                    <a:pt x="286" y="19540"/>
                    <a:pt x="222" y="19508"/>
                    <a:pt x="159" y="19508"/>
                  </a:cubicBezTo>
                  <a:close/>
                  <a:moveTo>
                    <a:pt x="159" y="20933"/>
                  </a:moveTo>
                  <a:cubicBezTo>
                    <a:pt x="64" y="20933"/>
                    <a:pt x="1" y="20997"/>
                    <a:pt x="1" y="21060"/>
                  </a:cubicBezTo>
                  <a:lnTo>
                    <a:pt x="1" y="21567"/>
                  </a:lnTo>
                  <a:cubicBezTo>
                    <a:pt x="1" y="21630"/>
                    <a:pt x="64" y="21662"/>
                    <a:pt x="159" y="21662"/>
                  </a:cubicBezTo>
                  <a:cubicBezTo>
                    <a:pt x="222" y="21662"/>
                    <a:pt x="286" y="21630"/>
                    <a:pt x="286" y="21567"/>
                  </a:cubicBezTo>
                  <a:lnTo>
                    <a:pt x="286" y="21060"/>
                  </a:lnTo>
                  <a:cubicBezTo>
                    <a:pt x="286" y="20997"/>
                    <a:pt x="222" y="20933"/>
                    <a:pt x="159" y="20933"/>
                  </a:cubicBezTo>
                  <a:close/>
                  <a:moveTo>
                    <a:pt x="159" y="22390"/>
                  </a:moveTo>
                  <a:cubicBezTo>
                    <a:pt x="64" y="22390"/>
                    <a:pt x="1" y="22453"/>
                    <a:pt x="1" y="22517"/>
                  </a:cubicBezTo>
                  <a:lnTo>
                    <a:pt x="1" y="22992"/>
                  </a:lnTo>
                  <a:cubicBezTo>
                    <a:pt x="1" y="23087"/>
                    <a:pt x="64" y="23118"/>
                    <a:pt x="159" y="23118"/>
                  </a:cubicBezTo>
                  <a:cubicBezTo>
                    <a:pt x="222" y="23118"/>
                    <a:pt x="286" y="23087"/>
                    <a:pt x="286" y="22992"/>
                  </a:cubicBezTo>
                  <a:lnTo>
                    <a:pt x="286" y="22517"/>
                  </a:lnTo>
                  <a:cubicBezTo>
                    <a:pt x="286" y="22453"/>
                    <a:pt x="222" y="22390"/>
                    <a:pt x="159" y="22390"/>
                  </a:cubicBezTo>
                  <a:close/>
                  <a:moveTo>
                    <a:pt x="159" y="23847"/>
                  </a:moveTo>
                  <a:cubicBezTo>
                    <a:pt x="64" y="23847"/>
                    <a:pt x="1" y="23910"/>
                    <a:pt x="1" y="23973"/>
                  </a:cubicBezTo>
                  <a:lnTo>
                    <a:pt x="1" y="24448"/>
                  </a:lnTo>
                  <a:cubicBezTo>
                    <a:pt x="1" y="24512"/>
                    <a:pt x="64" y="24575"/>
                    <a:pt x="159" y="24575"/>
                  </a:cubicBezTo>
                  <a:cubicBezTo>
                    <a:pt x="222" y="24575"/>
                    <a:pt x="286" y="24512"/>
                    <a:pt x="286" y="24448"/>
                  </a:cubicBezTo>
                  <a:lnTo>
                    <a:pt x="286" y="23973"/>
                  </a:lnTo>
                  <a:cubicBezTo>
                    <a:pt x="286" y="23910"/>
                    <a:pt x="222" y="23847"/>
                    <a:pt x="159" y="23847"/>
                  </a:cubicBezTo>
                  <a:close/>
                  <a:moveTo>
                    <a:pt x="159" y="25304"/>
                  </a:moveTo>
                  <a:cubicBezTo>
                    <a:pt x="64" y="25304"/>
                    <a:pt x="1" y="25367"/>
                    <a:pt x="1" y="25430"/>
                  </a:cubicBezTo>
                  <a:lnTo>
                    <a:pt x="1" y="25905"/>
                  </a:lnTo>
                  <a:cubicBezTo>
                    <a:pt x="1" y="25969"/>
                    <a:pt x="64" y="26032"/>
                    <a:pt x="159" y="26032"/>
                  </a:cubicBezTo>
                  <a:cubicBezTo>
                    <a:pt x="222" y="26032"/>
                    <a:pt x="286" y="25969"/>
                    <a:pt x="286" y="25905"/>
                  </a:cubicBezTo>
                  <a:lnTo>
                    <a:pt x="286" y="25430"/>
                  </a:lnTo>
                  <a:cubicBezTo>
                    <a:pt x="286" y="25367"/>
                    <a:pt x="222" y="25304"/>
                    <a:pt x="159" y="25304"/>
                  </a:cubicBezTo>
                  <a:close/>
                  <a:moveTo>
                    <a:pt x="159" y="26760"/>
                  </a:moveTo>
                  <a:cubicBezTo>
                    <a:pt x="64" y="26760"/>
                    <a:pt x="1" y="26792"/>
                    <a:pt x="1" y="26887"/>
                  </a:cubicBezTo>
                  <a:lnTo>
                    <a:pt x="1" y="27362"/>
                  </a:lnTo>
                  <a:cubicBezTo>
                    <a:pt x="1" y="27425"/>
                    <a:pt x="64" y="27489"/>
                    <a:pt x="159" y="27489"/>
                  </a:cubicBezTo>
                  <a:cubicBezTo>
                    <a:pt x="222" y="27489"/>
                    <a:pt x="286" y="27425"/>
                    <a:pt x="286" y="27362"/>
                  </a:cubicBezTo>
                  <a:lnTo>
                    <a:pt x="286" y="26887"/>
                  </a:lnTo>
                  <a:cubicBezTo>
                    <a:pt x="286" y="26792"/>
                    <a:pt x="222" y="26760"/>
                    <a:pt x="159" y="26760"/>
                  </a:cubicBezTo>
                  <a:close/>
                  <a:moveTo>
                    <a:pt x="159" y="28217"/>
                  </a:moveTo>
                  <a:cubicBezTo>
                    <a:pt x="64" y="28217"/>
                    <a:pt x="1" y="28249"/>
                    <a:pt x="1" y="28312"/>
                  </a:cubicBezTo>
                  <a:lnTo>
                    <a:pt x="1" y="28819"/>
                  </a:lnTo>
                  <a:cubicBezTo>
                    <a:pt x="1" y="28882"/>
                    <a:pt x="64" y="28945"/>
                    <a:pt x="159" y="28945"/>
                  </a:cubicBezTo>
                  <a:cubicBezTo>
                    <a:pt x="222" y="28945"/>
                    <a:pt x="286" y="28882"/>
                    <a:pt x="286" y="28819"/>
                  </a:cubicBezTo>
                  <a:lnTo>
                    <a:pt x="286" y="28312"/>
                  </a:lnTo>
                  <a:cubicBezTo>
                    <a:pt x="286" y="28249"/>
                    <a:pt x="222" y="28217"/>
                    <a:pt x="159" y="28217"/>
                  </a:cubicBezTo>
                  <a:close/>
                  <a:moveTo>
                    <a:pt x="159" y="29642"/>
                  </a:moveTo>
                  <a:cubicBezTo>
                    <a:pt x="64" y="29642"/>
                    <a:pt x="1" y="29705"/>
                    <a:pt x="1" y="29769"/>
                  </a:cubicBezTo>
                  <a:lnTo>
                    <a:pt x="1" y="30276"/>
                  </a:lnTo>
                  <a:cubicBezTo>
                    <a:pt x="1" y="30339"/>
                    <a:pt x="64" y="30371"/>
                    <a:pt x="159" y="30371"/>
                  </a:cubicBezTo>
                  <a:cubicBezTo>
                    <a:pt x="222" y="30371"/>
                    <a:pt x="286" y="30339"/>
                    <a:pt x="286" y="30276"/>
                  </a:cubicBezTo>
                  <a:lnTo>
                    <a:pt x="286" y="29769"/>
                  </a:lnTo>
                  <a:cubicBezTo>
                    <a:pt x="286" y="29705"/>
                    <a:pt x="222" y="29642"/>
                    <a:pt x="159" y="29642"/>
                  </a:cubicBezTo>
                  <a:close/>
                  <a:moveTo>
                    <a:pt x="159" y="31099"/>
                  </a:moveTo>
                  <a:cubicBezTo>
                    <a:pt x="64" y="31099"/>
                    <a:pt x="1" y="31162"/>
                    <a:pt x="1" y="31226"/>
                  </a:cubicBezTo>
                  <a:lnTo>
                    <a:pt x="1" y="31701"/>
                  </a:lnTo>
                  <a:cubicBezTo>
                    <a:pt x="1" y="31764"/>
                    <a:pt x="64" y="31827"/>
                    <a:pt x="159" y="31827"/>
                  </a:cubicBezTo>
                  <a:cubicBezTo>
                    <a:pt x="222" y="31827"/>
                    <a:pt x="286" y="31764"/>
                    <a:pt x="286" y="31701"/>
                  </a:cubicBezTo>
                  <a:lnTo>
                    <a:pt x="286" y="31226"/>
                  </a:lnTo>
                  <a:cubicBezTo>
                    <a:pt x="286" y="31162"/>
                    <a:pt x="222" y="31099"/>
                    <a:pt x="159" y="31099"/>
                  </a:cubicBezTo>
                  <a:close/>
                  <a:moveTo>
                    <a:pt x="159" y="32556"/>
                  </a:moveTo>
                  <a:cubicBezTo>
                    <a:pt x="64" y="32556"/>
                    <a:pt x="1" y="32619"/>
                    <a:pt x="1" y="32682"/>
                  </a:cubicBezTo>
                  <a:lnTo>
                    <a:pt x="1" y="33157"/>
                  </a:lnTo>
                  <a:cubicBezTo>
                    <a:pt x="1" y="33221"/>
                    <a:pt x="64" y="33284"/>
                    <a:pt x="159" y="33284"/>
                  </a:cubicBezTo>
                  <a:cubicBezTo>
                    <a:pt x="222" y="33284"/>
                    <a:pt x="286" y="33221"/>
                    <a:pt x="286" y="33157"/>
                  </a:cubicBezTo>
                  <a:lnTo>
                    <a:pt x="286" y="32682"/>
                  </a:lnTo>
                  <a:cubicBezTo>
                    <a:pt x="286" y="32619"/>
                    <a:pt x="222" y="32556"/>
                    <a:pt x="159" y="32556"/>
                  </a:cubicBezTo>
                  <a:close/>
                  <a:moveTo>
                    <a:pt x="159" y="34012"/>
                  </a:moveTo>
                  <a:cubicBezTo>
                    <a:pt x="64" y="34012"/>
                    <a:pt x="1" y="34076"/>
                    <a:pt x="1" y="34139"/>
                  </a:cubicBezTo>
                  <a:lnTo>
                    <a:pt x="1" y="34614"/>
                  </a:lnTo>
                  <a:cubicBezTo>
                    <a:pt x="1" y="34677"/>
                    <a:pt x="64" y="34741"/>
                    <a:pt x="159" y="34741"/>
                  </a:cubicBezTo>
                  <a:cubicBezTo>
                    <a:pt x="222" y="34741"/>
                    <a:pt x="286" y="34677"/>
                    <a:pt x="286" y="34614"/>
                  </a:cubicBezTo>
                  <a:lnTo>
                    <a:pt x="286" y="34139"/>
                  </a:lnTo>
                  <a:cubicBezTo>
                    <a:pt x="286" y="34044"/>
                    <a:pt x="222" y="34012"/>
                    <a:pt x="159" y="34012"/>
                  </a:cubicBezTo>
                  <a:close/>
                  <a:moveTo>
                    <a:pt x="159" y="35469"/>
                  </a:moveTo>
                  <a:cubicBezTo>
                    <a:pt x="64" y="35469"/>
                    <a:pt x="1" y="35501"/>
                    <a:pt x="1" y="35596"/>
                  </a:cubicBezTo>
                  <a:lnTo>
                    <a:pt x="1" y="36071"/>
                  </a:lnTo>
                  <a:cubicBezTo>
                    <a:pt x="1" y="36134"/>
                    <a:pt x="64" y="36198"/>
                    <a:pt x="159" y="36198"/>
                  </a:cubicBezTo>
                  <a:cubicBezTo>
                    <a:pt x="222" y="36198"/>
                    <a:pt x="286" y="36134"/>
                    <a:pt x="286" y="36071"/>
                  </a:cubicBezTo>
                  <a:lnTo>
                    <a:pt x="286" y="35596"/>
                  </a:lnTo>
                  <a:cubicBezTo>
                    <a:pt x="286" y="35501"/>
                    <a:pt x="222" y="35469"/>
                    <a:pt x="159" y="35469"/>
                  </a:cubicBezTo>
                  <a:close/>
                  <a:moveTo>
                    <a:pt x="159" y="36926"/>
                  </a:moveTo>
                  <a:cubicBezTo>
                    <a:pt x="64" y="36926"/>
                    <a:pt x="1" y="36958"/>
                    <a:pt x="1" y="37021"/>
                  </a:cubicBezTo>
                  <a:lnTo>
                    <a:pt x="1" y="37528"/>
                  </a:lnTo>
                  <a:cubicBezTo>
                    <a:pt x="1" y="37591"/>
                    <a:pt x="64" y="37654"/>
                    <a:pt x="159" y="37654"/>
                  </a:cubicBezTo>
                  <a:cubicBezTo>
                    <a:pt x="222" y="37654"/>
                    <a:pt x="286" y="37591"/>
                    <a:pt x="286" y="37528"/>
                  </a:cubicBezTo>
                  <a:lnTo>
                    <a:pt x="286" y="37021"/>
                  </a:lnTo>
                  <a:cubicBezTo>
                    <a:pt x="286" y="36958"/>
                    <a:pt x="222" y="36926"/>
                    <a:pt x="159" y="36926"/>
                  </a:cubicBezTo>
                  <a:close/>
                  <a:moveTo>
                    <a:pt x="159" y="38351"/>
                  </a:moveTo>
                  <a:cubicBezTo>
                    <a:pt x="64" y="38351"/>
                    <a:pt x="1" y="38414"/>
                    <a:pt x="1" y="38478"/>
                  </a:cubicBezTo>
                  <a:lnTo>
                    <a:pt x="1" y="38953"/>
                  </a:lnTo>
                  <a:cubicBezTo>
                    <a:pt x="1" y="39048"/>
                    <a:pt x="64" y="39079"/>
                    <a:pt x="159" y="39079"/>
                  </a:cubicBezTo>
                  <a:cubicBezTo>
                    <a:pt x="222" y="39079"/>
                    <a:pt x="286" y="39048"/>
                    <a:pt x="286" y="38953"/>
                  </a:cubicBezTo>
                  <a:lnTo>
                    <a:pt x="286" y="38478"/>
                  </a:lnTo>
                  <a:cubicBezTo>
                    <a:pt x="286" y="38414"/>
                    <a:pt x="222" y="38351"/>
                    <a:pt x="159" y="38351"/>
                  </a:cubicBezTo>
                  <a:close/>
                  <a:moveTo>
                    <a:pt x="159" y="39808"/>
                  </a:moveTo>
                  <a:cubicBezTo>
                    <a:pt x="64" y="39808"/>
                    <a:pt x="1" y="39871"/>
                    <a:pt x="1" y="39935"/>
                  </a:cubicBezTo>
                  <a:lnTo>
                    <a:pt x="1" y="40410"/>
                  </a:lnTo>
                  <a:cubicBezTo>
                    <a:pt x="1" y="40473"/>
                    <a:pt x="64" y="40536"/>
                    <a:pt x="159" y="40536"/>
                  </a:cubicBezTo>
                  <a:cubicBezTo>
                    <a:pt x="222" y="40536"/>
                    <a:pt x="286" y="40473"/>
                    <a:pt x="286" y="40410"/>
                  </a:cubicBezTo>
                  <a:lnTo>
                    <a:pt x="286" y="39935"/>
                  </a:lnTo>
                  <a:cubicBezTo>
                    <a:pt x="286" y="39871"/>
                    <a:pt x="222" y="39808"/>
                    <a:pt x="159" y="39808"/>
                  </a:cubicBezTo>
                  <a:close/>
                  <a:moveTo>
                    <a:pt x="159" y="41265"/>
                  </a:moveTo>
                  <a:cubicBezTo>
                    <a:pt x="64" y="41265"/>
                    <a:pt x="1" y="41328"/>
                    <a:pt x="1" y="41391"/>
                  </a:cubicBezTo>
                  <a:lnTo>
                    <a:pt x="1" y="41866"/>
                  </a:lnTo>
                  <a:cubicBezTo>
                    <a:pt x="1" y="41930"/>
                    <a:pt x="64" y="41993"/>
                    <a:pt x="159" y="41993"/>
                  </a:cubicBezTo>
                  <a:cubicBezTo>
                    <a:pt x="222" y="41993"/>
                    <a:pt x="286" y="41930"/>
                    <a:pt x="286" y="41866"/>
                  </a:cubicBezTo>
                  <a:lnTo>
                    <a:pt x="286" y="41391"/>
                  </a:lnTo>
                  <a:cubicBezTo>
                    <a:pt x="286" y="41328"/>
                    <a:pt x="222" y="41265"/>
                    <a:pt x="159" y="41265"/>
                  </a:cubicBezTo>
                  <a:close/>
                  <a:moveTo>
                    <a:pt x="159" y="42721"/>
                  </a:moveTo>
                  <a:cubicBezTo>
                    <a:pt x="64" y="42721"/>
                    <a:pt x="1" y="42785"/>
                    <a:pt x="1" y="42848"/>
                  </a:cubicBezTo>
                  <a:lnTo>
                    <a:pt x="1" y="43323"/>
                  </a:lnTo>
                  <a:cubicBezTo>
                    <a:pt x="1" y="43386"/>
                    <a:pt x="64" y="43450"/>
                    <a:pt x="159" y="43450"/>
                  </a:cubicBezTo>
                  <a:cubicBezTo>
                    <a:pt x="222" y="43450"/>
                    <a:pt x="286" y="43386"/>
                    <a:pt x="286" y="43323"/>
                  </a:cubicBezTo>
                  <a:lnTo>
                    <a:pt x="286" y="42848"/>
                  </a:lnTo>
                  <a:cubicBezTo>
                    <a:pt x="286" y="42753"/>
                    <a:pt x="222" y="42721"/>
                    <a:pt x="159" y="42721"/>
                  </a:cubicBezTo>
                  <a:close/>
                  <a:moveTo>
                    <a:pt x="159" y="44178"/>
                  </a:moveTo>
                  <a:cubicBezTo>
                    <a:pt x="64" y="44178"/>
                    <a:pt x="1" y="44210"/>
                    <a:pt x="1" y="44305"/>
                  </a:cubicBezTo>
                  <a:lnTo>
                    <a:pt x="1" y="44780"/>
                  </a:lnTo>
                  <a:cubicBezTo>
                    <a:pt x="1" y="44843"/>
                    <a:pt x="64" y="44907"/>
                    <a:pt x="159" y="44907"/>
                  </a:cubicBezTo>
                  <a:cubicBezTo>
                    <a:pt x="222" y="44907"/>
                    <a:pt x="286" y="44843"/>
                    <a:pt x="286" y="44780"/>
                  </a:cubicBezTo>
                  <a:lnTo>
                    <a:pt x="286" y="44305"/>
                  </a:lnTo>
                  <a:cubicBezTo>
                    <a:pt x="286" y="44210"/>
                    <a:pt x="222" y="44178"/>
                    <a:pt x="159" y="44178"/>
                  </a:cubicBezTo>
                  <a:close/>
                  <a:moveTo>
                    <a:pt x="159" y="45603"/>
                  </a:moveTo>
                  <a:cubicBezTo>
                    <a:pt x="64" y="45603"/>
                    <a:pt x="1" y="45667"/>
                    <a:pt x="1" y="45730"/>
                  </a:cubicBezTo>
                  <a:lnTo>
                    <a:pt x="1" y="46237"/>
                  </a:lnTo>
                  <a:cubicBezTo>
                    <a:pt x="1" y="46300"/>
                    <a:pt x="64" y="46332"/>
                    <a:pt x="159" y="46332"/>
                  </a:cubicBezTo>
                  <a:cubicBezTo>
                    <a:pt x="222" y="46332"/>
                    <a:pt x="286" y="46300"/>
                    <a:pt x="286" y="46237"/>
                  </a:cubicBezTo>
                  <a:lnTo>
                    <a:pt x="286" y="45730"/>
                  </a:lnTo>
                  <a:cubicBezTo>
                    <a:pt x="286" y="45667"/>
                    <a:pt x="222" y="45603"/>
                    <a:pt x="159" y="45603"/>
                  </a:cubicBezTo>
                  <a:close/>
                  <a:moveTo>
                    <a:pt x="159" y="47060"/>
                  </a:moveTo>
                  <a:cubicBezTo>
                    <a:pt x="64" y="47060"/>
                    <a:pt x="1" y="47123"/>
                    <a:pt x="1" y="47187"/>
                  </a:cubicBezTo>
                  <a:lnTo>
                    <a:pt x="1" y="47662"/>
                  </a:lnTo>
                  <a:cubicBezTo>
                    <a:pt x="1" y="47757"/>
                    <a:pt x="64" y="47788"/>
                    <a:pt x="159" y="47788"/>
                  </a:cubicBezTo>
                  <a:cubicBezTo>
                    <a:pt x="222" y="47788"/>
                    <a:pt x="286" y="47757"/>
                    <a:pt x="286" y="47662"/>
                  </a:cubicBezTo>
                  <a:lnTo>
                    <a:pt x="286" y="47187"/>
                  </a:lnTo>
                  <a:cubicBezTo>
                    <a:pt x="286" y="47123"/>
                    <a:pt x="222" y="47060"/>
                    <a:pt x="159" y="47060"/>
                  </a:cubicBezTo>
                  <a:close/>
                  <a:moveTo>
                    <a:pt x="159" y="48517"/>
                  </a:moveTo>
                  <a:cubicBezTo>
                    <a:pt x="64" y="48517"/>
                    <a:pt x="1" y="48580"/>
                    <a:pt x="1" y="48643"/>
                  </a:cubicBezTo>
                  <a:lnTo>
                    <a:pt x="1" y="49119"/>
                  </a:lnTo>
                  <a:cubicBezTo>
                    <a:pt x="1" y="49182"/>
                    <a:pt x="64" y="49245"/>
                    <a:pt x="159" y="49245"/>
                  </a:cubicBezTo>
                  <a:cubicBezTo>
                    <a:pt x="222" y="49245"/>
                    <a:pt x="286" y="49182"/>
                    <a:pt x="286" y="49119"/>
                  </a:cubicBezTo>
                  <a:lnTo>
                    <a:pt x="286" y="48643"/>
                  </a:lnTo>
                  <a:cubicBezTo>
                    <a:pt x="286" y="48580"/>
                    <a:pt x="222" y="48517"/>
                    <a:pt x="159" y="48517"/>
                  </a:cubicBezTo>
                  <a:close/>
                  <a:moveTo>
                    <a:pt x="159" y="49974"/>
                  </a:moveTo>
                  <a:cubicBezTo>
                    <a:pt x="64" y="49974"/>
                    <a:pt x="1" y="50037"/>
                    <a:pt x="1" y="50100"/>
                  </a:cubicBezTo>
                  <a:lnTo>
                    <a:pt x="1" y="50575"/>
                  </a:lnTo>
                  <a:cubicBezTo>
                    <a:pt x="1" y="50639"/>
                    <a:pt x="64" y="50702"/>
                    <a:pt x="159" y="50702"/>
                  </a:cubicBezTo>
                  <a:cubicBezTo>
                    <a:pt x="222" y="50702"/>
                    <a:pt x="286" y="50639"/>
                    <a:pt x="286" y="50575"/>
                  </a:cubicBezTo>
                  <a:lnTo>
                    <a:pt x="286" y="50100"/>
                  </a:lnTo>
                  <a:cubicBezTo>
                    <a:pt x="286" y="50037"/>
                    <a:pt x="222" y="49974"/>
                    <a:pt x="159" y="49974"/>
                  </a:cubicBezTo>
                  <a:close/>
                  <a:moveTo>
                    <a:pt x="159" y="51430"/>
                  </a:moveTo>
                  <a:cubicBezTo>
                    <a:pt x="64" y="51430"/>
                    <a:pt x="1" y="51494"/>
                    <a:pt x="1" y="51557"/>
                  </a:cubicBezTo>
                  <a:lnTo>
                    <a:pt x="1" y="52032"/>
                  </a:lnTo>
                  <a:cubicBezTo>
                    <a:pt x="1" y="52095"/>
                    <a:pt x="64" y="52159"/>
                    <a:pt x="159" y="52159"/>
                  </a:cubicBezTo>
                  <a:cubicBezTo>
                    <a:pt x="222" y="52159"/>
                    <a:pt x="286" y="52095"/>
                    <a:pt x="286" y="52032"/>
                  </a:cubicBezTo>
                  <a:lnTo>
                    <a:pt x="286" y="51557"/>
                  </a:lnTo>
                  <a:cubicBezTo>
                    <a:pt x="286" y="51462"/>
                    <a:pt x="222" y="51430"/>
                    <a:pt x="159" y="51430"/>
                  </a:cubicBezTo>
                  <a:close/>
                  <a:moveTo>
                    <a:pt x="159" y="52855"/>
                  </a:moveTo>
                  <a:cubicBezTo>
                    <a:pt x="64" y="52855"/>
                    <a:pt x="1" y="52919"/>
                    <a:pt x="1" y="52982"/>
                  </a:cubicBezTo>
                  <a:lnTo>
                    <a:pt x="1" y="53489"/>
                  </a:lnTo>
                  <a:cubicBezTo>
                    <a:pt x="1" y="53552"/>
                    <a:pt x="64" y="53615"/>
                    <a:pt x="159" y="53615"/>
                  </a:cubicBezTo>
                  <a:cubicBezTo>
                    <a:pt x="222" y="53615"/>
                    <a:pt x="286" y="53552"/>
                    <a:pt x="286" y="53489"/>
                  </a:cubicBezTo>
                  <a:lnTo>
                    <a:pt x="286" y="52982"/>
                  </a:lnTo>
                  <a:cubicBezTo>
                    <a:pt x="286" y="52919"/>
                    <a:pt x="222" y="52855"/>
                    <a:pt x="159" y="52855"/>
                  </a:cubicBezTo>
                  <a:close/>
                  <a:moveTo>
                    <a:pt x="159" y="54312"/>
                  </a:moveTo>
                  <a:cubicBezTo>
                    <a:pt x="64" y="54312"/>
                    <a:pt x="1" y="54376"/>
                    <a:pt x="1" y="54439"/>
                  </a:cubicBezTo>
                  <a:lnTo>
                    <a:pt x="1" y="54946"/>
                  </a:lnTo>
                  <a:cubicBezTo>
                    <a:pt x="1" y="55009"/>
                    <a:pt x="64" y="55041"/>
                    <a:pt x="159" y="55041"/>
                  </a:cubicBezTo>
                  <a:cubicBezTo>
                    <a:pt x="222" y="55041"/>
                    <a:pt x="286" y="55009"/>
                    <a:pt x="286" y="54946"/>
                  </a:cubicBezTo>
                  <a:lnTo>
                    <a:pt x="286" y="54439"/>
                  </a:lnTo>
                  <a:cubicBezTo>
                    <a:pt x="286" y="54376"/>
                    <a:pt x="222" y="54312"/>
                    <a:pt x="159" y="54312"/>
                  </a:cubicBezTo>
                  <a:close/>
                  <a:moveTo>
                    <a:pt x="159" y="55769"/>
                  </a:moveTo>
                  <a:cubicBezTo>
                    <a:pt x="64" y="55769"/>
                    <a:pt x="1" y="55832"/>
                    <a:pt x="1" y="55896"/>
                  </a:cubicBezTo>
                  <a:lnTo>
                    <a:pt x="1" y="56371"/>
                  </a:lnTo>
                  <a:cubicBezTo>
                    <a:pt x="1" y="56434"/>
                    <a:pt x="64" y="56497"/>
                    <a:pt x="159" y="56497"/>
                  </a:cubicBezTo>
                  <a:cubicBezTo>
                    <a:pt x="222" y="56497"/>
                    <a:pt x="286" y="56434"/>
                    <a:pt x="286" y="56371"/>
                  </a:cubicBezTo>
                  <a:lnTo>
                    <a:pt x="286" y="55896"/>
                  </a:lnTo>
                  <a:cubicBezTo>
                    <a:pt x="286" y="55832"/>
                    <a:pt x="222" y="55769"/>
                    <a:pt x="159" y="55769"/>
                  </a:cubicBezTo>
                  <a:close/>
                  <a:moveTo>
                    <a:pt x="159" y="57226"/>
                  </a:moveTo>
                  <a:cubicBezTo>
                    <a:pt x="64" y="57226"/>
                    <a:pt x="1" y="57289"/>
                    <a:pt x="1" y="57352"/>
                  </a:cubicBezTo>
                  <a:lnTo>
                    <a:pt x="1" y="57827"/>
                  </a:lnTo>
                  <a:cubicBezTo>
                    <a:pt x="1" y="57891"/>
                    <a:pt x="64" y="57954"/>
                    <a:pt x="159" y="57954"/>
                  </a:cubicBezTo>
                  <a:cubicBezTo>
                    <a:pt x="222" y="57954"/>
                    <a:pt x="286" y="57891"/>
                    <a:pt x="286" y="57827"/>
                  </a:cubicBezTo>
                  <a:lnTo>
                    <a:pt x="286" y="57352"/>
                  </a:lnTo>
                  <a:cubicBezTo>
                    <a:pt x="286" y="57289"/>
                    <a:pt x="222" y="57226"/>
                    <a:pt x="159" y="57226"/>
                  </a:cubicBezTo>
                  <a:close/>
                  <a:moveTo>
                    <a:pt x="159" y="58683"/>
                  </a:moveTo>
                  <a:cubicBezTo>
                    <a:pt x="64" y="58683"/>
                    <a:pt x="1" y="58746"/>
                    <a:pt x="1" y="58809"/>
                  </a:cubicBezTo>
                  <a:lnTo>
                    <a:pt x="1" y="59284"/>
                  </a:lnTo>
                  <a:cubicBezTo>
                    <a:pt x="1" y="59348"/>
                    <a:pt x="64" y="59411"/>
                    <a:pt x="159" y="59411"/>
                  </a:cubicBezTo>
                  <a:cubicBezTo>
                    <a:pt x="222" y="59411"/>
                    <a:pt x="286" y="59348"/>
                    <a:pt x="286" y="59284"/>
                  </a:cubicBezTo>
                  <a:lnTo>
                    <a:pt x="286" y="58809"/>
                  </a:lnTo>
                  <a:cubicBezTo>
                    <a:pt x="286" y="58746"/>
                    <a:pt x="222" y="58683"/>
                    <a:pt x="159" y="58683"/>
                  </a:cubicBezTo>
                  <a:close/>
                  <a:moveTo>
                    <a:pt x="159" y="60139"/>
                  </a:moveTo>
                  <a:cubicBezTo>
                    <a:pt x="64" y="60139"/>
                    <a:pt x="1" y="60171"/>
                    <a:pt x="1" y="60266"/>
                  </a:cubicBezTo>
                  <a:lnTo>
                    <a:pt x="1" y="60741"/>
                  </a:lnTo>
                  <a:cubicBezTo>
                    <a:pt x="1" y="60804"/>
                    <a:pt x="64" y="60868"/>
                    <a:pt x="159" y="60868"/>
                  </a:cubicBezTo>
                  <a:cubicBezTo>
                    <a:pt x="222" y="60868"/>
                    <a:pt x="286" y="60804"/>
                    <a:pt x="286" y="60741"/>
                  </a:cubicBezTo>
                  <a:lnTo>
                    <a:pt x="286" y="60266"/>
                  </a:lnTo>
                  <a:cubicBezTo>
                    <a:pt x="286" y="60171"/>
                    <a:pt x="222" y="60139"/>
                    <a:pt x="159" y="60139"/>
                  </a:cubicBezTo>
                  <a:close/>
                  <a:moveTo>
                    <a:pt x="159" y="61564"/>
                  </a:moveTo>
                  <a:cubicBezTo>
                    <a:pt x="64" y="61564"/>
                    <a:pt x="1" y="61628"/>
                    <a:pt x="1" y="61691"/>
                  </a:cubicBezTo>
                  <a:lnTo>
                    <a:pt x="1" y="62198"/>
                  </a:lnTo>
                  <a:cubicBezTo>
                    <a:pt x="1" y="62261"/>
                    <a:pt x="64" y="62324"/>
                    <a:pt x="159" y="62324"/>
                  </a:cubicBezTo>
                  <a:cubicBezTo>
                    <a:pt x="222" y="62324"/>
                    <a:pt x="286" y="62261"/>
                    <a:pt x="286" y="62198"/>
                  </a:cubicBezTo>
                  <a:lnTo>
                    <a:pt x="286" y="61691"/>
                  </a:lnTo>
                  <a:cubicBezTo>
                    <a:pt x="286" y="61628"/>
                    <a:pt x="222" y="61564"/>
                    <a:pt x="159" y="61564"/>
                  </a:cubicBezTo>
                  <a:close/>
                  <a:moveTo>
                    <a:pt x="159" y="63021"/>
                  </a:moveTo>
                  <a:cubicBezTo>
                    <a:pt x="64" y="63021"/>
                    <a:pt x="1" y="63084"/>
                    <a:pt x="1" y="63148"/>
                  </a:cubicBezTo>
                  <a:lnTo>
                    <a:pt x="1" y="63623"/>
                  </a:lnTo>
                  <a:cubicBezTo>
                    <a:pt x="1" y="63718"/>
                    <a:pt x="64" y="63750"/>
                    <a:pt x="159" y="63750"/>
                  </a:cubicBezTo>
                  <a:cubicBezTo>
                    <a:pt x="222" y="63750"/>
                    <a:pt x="286" y="63718"/>
                    <a:pt x="286" y="63655"/>
                  </a:cubicBezTo>
                  <a:lnTo>
                    <a:pt x="286" y="63148"/>
                  </a:lnTo>
                  <a:cubicBezTo>
                    <a:pt x="286" y="63084"/>
                    <a:pt x="222" y="63021"/>
                    <a:pt x="159" y="63021"/>
                  </a:cubicBezTo>
                  <a:close/>
                  <a:moveTo>
                    <a:pt x="159" y="64478"/>
                  </a:moveTo>
                  <a:cubicBezTo>
                    <a:pt x="64" y="64478"/>
                    <a:pt x="1" y="64541"/>
                    <a:pt x="1" y="64605"/>
                  </a:cubicBezTo>
                  <a:lnTo>
                    <a:pt x="1" y="65080"/>
                  </a:lnTo>
                  <a:cubicBezTo>
                    <a:pt x="1" y="65143"/>
                    <a:pt x="64" y="65206"/>
                    <a:pt x="159" y="65206"/>
                  </a:cubicBezTo>
                  <a:cubicBezTo>
                    <a:pt x="222" y="65206"/>
                    <a:pt x="286" y="65143"/>
                    <a:pt x="286" y="65080"/>
                  </a:cubicBezTo>
                  <a:lnTo>
                    <a:pt x="286" y="64605"/>
                  </a:lnTo>
                  <a:cubicBezTo>
                    <a:pt x="286" y="64541"/>
                    <a:pt x="222" y="64478"/>
                    <a:pt x="159" y="64478"/>
                  </a:cubicBezTo>
                  <a:close/>
                  <a:moveTo>
                    <a:pt x="159" y="65935"/>
                  </a:moveTo>
                  <a:cubicBezTo>
                    <a:pt x="64" y="65935"/>
                    <a:pt x="1" y="65998"/>
                    <a:pt x="1" y="66061"/>
                  </a:cubicBezTo>
                  <a:lnTo>
                    <a:pt x="1" y="66536"/>
                  </a:lnTo>
                  <a:cubicBezTo>
                    <a:pt x="1" y="66600"/>
                    <a:pt x="64" y="66663"/>
                    <a:pt x="159" y="66663"/>
                  </a:cubicBezTo>
                  <a:cubicBezTo>
                    <a:pt x="222" y="66663"/>
                    <a:pt x="286" y="66600"/>
                    <a:pt x="286" y="66536"/>
                  </a:cubicBezTo>
                  <a:lnTo>
                    <a:pt x="286" y="66061"/>
                  </a:lnTo>
                  <a:cubicBezTo>
                    <a:pt x="286" y="65998"/>
                    <a:pt x="222" y="65935"/>
                    <a:pt x="159" y="65935"/>
                  </a:cubicBezTo>
                  <a:close/>
                  <a:moveTo>
                    <a:pt x="159" y="67391"/>
                  </a:moveTo>
                  <a:cubicBezTo>
                    <a:pt x="64" y="67391"/>
                    <a:pt x="1" y="67423"/>
                    <a:pt x="1" y="67518"/>
                  </a:cubicBezTo>
                  <a:lnTo>
                    <a:pt x="1" y="67993"/>
                  </a:lnTo>
                  <a:cubicBezTo>
                    <a:pt x="1" y="68057"/>
                    <a:pt x="64" y="68120"/>
                    <a:pt x="159" y="68120"/>
                  </a:cubicBezTo>
                  <a:cubicBezTo>
                    <a:pt x="222" y="68120"/>
                    <a:pt x="286" y="68057"/>
                    <a:pt x="286" y="67993"/>
                  </a:cubicBezTo>
                  <a:lnTo>
                    <a:pt x="286" y="67518"/>
                  </a:lnTo>
                  <a:cubicBezTo>
                    <a:pt x="286" y="67423"/>
                    <a:pt x="222" y="67391"/>
                    <a:pt x="159" y="67391"/>
                  </a:cubicBezTo>
                  <a:close/>
                  <a:moveTo>
                    <a:pt x="159" y="68848"/>
                  </a:moveTo>
                  <a:cubicBezTo>
                    <a:pt x="64" y="68848"/>
                    <a:pt x="1" y="68880"/>
                    <a:pt x="1" y="68975"/>
                  </a:cubicBezTo>
                  <a:lnTo>
                    <a:pt x="1" y="69450"/>
                  </a:lnTo>
                  <a:cubicBezTo>
                    <a:pt x="1" y="69513"/>
                    <a:pt x="64" y="69577"/>
                    <a:pt x="159" y="69577"/>
                  </a:cubicBezTo>
                  <a:cubicBezTo>
                    <a:pt x="222" y="69577"/>
                    <a:pt x="286" y="69513"/>
                    <a:pt x="286" y="69450"/>
                  </a:cubicBezTo>
                  <a:lnTo>
                    <a:pt x="286" y="68975"/>
                  </a:lnTo>
                  <a:cubicBezTo>
                    <a:pt x="286" y="68880"/>
                    <a:pt x="222" y="68848"/>
                    <a:pt x="159" y="68848"/>
                  </a:cubicBezTo>
                  <a:close/>
                  <a:moveTo>
                    <a:pt x="159" y="70273"/>
                  </a:moveTo>
                  <a:cubicBezTo>
                    <a:pt x="64" y="70273"/>
                    <a:pt x="1" y="70337"/>
                    <a:pt x="1" y="70400"/>
                  </a:cubicBezTo>
                  <a:lnTo>
                    <a:pt x="1" y="70907"/>
                  </a:lnTo>
                  <a:cubicBezTo>
                    <a:pt x="1" y="70970"/>
                    <a:pt x="64" y="71002"/>
                    <a:pt x="159" y="71002"/>
                  </a:cubicBezTo>
                  <a:cubicBezTo>
                    <a:pt x="222" y="71002"/>
                    <a:pt x="286" y="70970"/>
                    <a:pt x="286" y="70907"/>
                  </a:cubicBezTo>
                  <a:lnTo>
                    <a:pt x="286" y="70400"/>
                  </a:lnTo>
                  <a:cubicBezTo>
                    <a:pt x="286" y="70337"/>
                    <a:pt x="222" y="70273"/>
                    <a:pt x="159" y="70273"/>
                  </a:cubicBezTo>
                  <a:close/>
                  <a:moveTo>
                    <a:pt x="159" y="71730"/>
                  </a:moveTo>
                  <a:cubicBezTo>
                    <a:pt x="64" y="71762"/>
                    <a:pt x="32" y="71793"/>
                    <a:pt x="32" y="71857"/>
                  </a:cubicBezTo>
                  <a:cubicBezTo>
                    <a:pt x="32" y="72047"/>
                    <a:pt x="64" y="72205"/>
                    <a:pt x="64" y="72363"/>
                  </a:cubicBezTo>
                  <a:cubicBezTo>
                    <a:pt x="64" y="72427"/>
                    <a:pt x="127" y="72458"/>
                    <a:pt x="191" y="72458"/>
                  </a:cubicBezTo>
                  <a:cubicBezTo>
                    <a:pt x="286" y="72458"/>
                    <a:pt x="349" y="72395"/>
                    <a:pt x="317" y="72332"/>
                  </a:cubicBezTo>
                  <a:cubicBezTo>
                    <a:pt x="317" y="72173"/>
                    <a:pt x="286" y="72015"/>
                    <a:pt x="286" y="71857"/>
                  </a:cubicBezTo>
                  <a:cubicBezTo>
                    <a:pt x="286" y="71793"/>
                    <a:pt x="222" y="71730"/>
                    <a:pt x="159" y="71730"/>
                  </a:cubicBezTo>
                  <a:close/>
                  <a:moveTo>
                    <a:pt x="317" y="73187"/>
                  </a:moveTo>
                  <a:cubicBezTo>
                    <a:pt x="222" y="73187"/>
                    <a:pt x="191" y="73250"/>
                    <a:pt x="191" y="73314"/>
                  </a:cubicBezTo>
                  <a:cubicBezTo>
                    <a:pt x="222" y="73504"/>
                    <a:pt x="254" y="73662"/>
                    <a:pt x="286" y="73820"/>
                  </a:cubicBezTo>
                  <a:cubicBezTo>
                    <a:pt x="317" y="73852"/>
                    <a:pt x="381" y="73915"/>
                    <a:pt x="444" y="73915"/>
                  </a:cubicBezTo>
                  <a:cubicBezTo>
                    <a:pt x="539" y="73884"/>
                    <a:pt x="571" y="73820"/>
                    <a:pt x="571" y="73757"/>
                  </a:cubicBezTo>
                  <a:cubicBezTo>
                    <a:pt x="507" y="73599"/>
                    <a:pt x="507" y="73440"/>
                    <a:pt x="444" y="73282"/>
                  </a:cubicBezTo>
                  <a:cubicBezTo>
                    <a:pt x="444" y="73219"/>
                    <a:pt x="381" y="73187"/>
                    <a:pt x="317" y="73187"/>
                  </a:cubicBezTo>
                  <a:close/>
                  <a:moveTo>
                    <a:pt x="716" y="74600"/>
                  </a:moveTo>
                  <a:cubicBezTo>
                    <a:pt x="700" y="74600"/>
                    <a:pt x="683" y="74603"/>
                    <a:pt x="666" y="74612"/>
                  </a:cubicBezTo>
                  <a:cubicBezTo>
                    <a:pt x="602" y="74612"/>
                    <a:pt x="539" y="74675"/>
                    <a:pt x="571" y="74739"/>
                  </a:cubicBezTo>
                  <a:cubicBezTo>
                    <a:pt x="634" y="74897"/>
                    <a:pt x="698" y="75055"/>
                    <a:pt x="729" y="75214"/>
                  </a:cubicBezTo>
                  <a:cubicBezTo>
                    <a:pt x="761" y="75277"/>
                    <a:pt x="824" y="75309"/>
                    <a:pt x="856" y="75309"/>
                  </a:cubicBezTo>
                  <a:cubicBezTo>
                    <a:pt x="888" y="75309"/>
                    <a:pt x="888" y="75277"/>
                    <a:pt x="919" y="75277"/>
                  </a:cubicBezTo>
                  <a:cubicBezTo>
                    <a:pt x="983" y="75277"/>
                    <a:pt x="1014" y="75214"/>
                    <a:pt x="983" y="75119"/>
                  </a:cubicBezTo>
                  <a:cubicBezTo>
                    <a:pt x="919" y="74992"/>
                    <a:pt x="888" y="74834"/>
                    <a:pt x="824" y="74675"/>
                  </a:cubicBezTo>
                  <a:cubicBezTo>
                    <a:pt x="801" y="74629"/>
                    <a:pt x="761" y="74600"/>
                    <a:pt x="716" y="74600"/>
                  </a:cubicBezTo>
                  <a:close/>
                  <a:moveTo>
                    <a:pt x="1266" y="75961"/>
                  </a:moveTo>
                  <a:cubicBezTo>
                    <a:pt x="1244" y="75961"/>
                    <a:pt x="1223" y="75964"/>
                    <a:pt x="1204" y="75974"/>
                  </a:cubicBezTo>
                  <a:cubicBezTo>
                    <a:pt x="1141" y="75974"/>
                    <a:pt x="1109" y="76069"/>
                    <a:pt x="1141" y="76132"/>
                  </a:cubicBezTo>
                  <a:cubicBezTo>
                    <a:pt x="1204" y="76259"/>
                    <a:pt x="1299" y="76417"/>
                    <a:pt x="1363" y="76544"/>
                  </a:cubicBezTo>
                  <a:cubicBezTo>
                    <a:pt x="1394" y="76607"/>
                    <a:pt x="1458" y="76639"/>
                    <a:pt x="1489" y="76639"/>
                  </a:cubicBezTo>
                  <a:cubicBezTo>
                    <a:pt x="1521" y="76639"/>
                    <a:pt x="1553" y="76607"/>
                    <a:pt x="1553" y="76607"/>
                  </a:cubicBezTo>
                  <a:cubicBezTo>
                    <a:pt x="1616" y="76575"/>
                    <a:pt x="1648" y="76512"/>
                    <a:pt x="1616" y="76449"/>
                  </a:cubicBezTo>
                  <a:cubicBezTo>
                    <a:pt x="1521" y="76322"/>
                    <a:pt x="1458" y="76164"/>
                    <a:pt x="1394" y="76005"/>
                  </a:cubicBezTo>
                  <a:cubicBezTo>
                    <a:pt x="1372" y="75983"/>
                    <a:pt x="1318" y="75961"/>
                    <a:pt x="1266" y="75961"/>
                  </a:cubicBezTo>
                  <a:close/>
                  <a:moveTo>
                    <a:pt x="2021" y="77220"/>
                  </a:moveTo>
                  <a:cubicBezTo>
                    <a:pt x="1991" y="77220"/>
                    <a:pt x="1959" y="77227"/>
                    <a:pt x="1933" y="77240"/>
                  </a:cubicBezTo>
                  <a:cubicBezTo>
                    <a:pt x="1869" y="77272"/>
                    <a:pt x="1869" y="77367"/>
                    <a:pt x="1901" y="77399"/>
                  </a:cubicBezTo>
                  <a:cubicBezTo>
                    <a:pt x="1996" y="77557"/>
                    <a:pt x="2091" y="77684"/>
                    <a:pt x="2186" y="77811"/>
                  </a:cubicBezTo>
                  <a:cubicBezTo>
                    <a:pt x="2218" y="77842"/>
                    <a:pt x="2249" y="77874"/>
                    <a:pt x="2313" y="77874"/>
                  </a:cubicBezTo>
                  <a:cubicBezTo>
                    <a:pt x="2313" y="77874"/>
                    <a:pt x="2344" y="77874"/>
                    <a:pt x="2376" y="77842"/>
                  </a:cubicBezTo>
                  <a:cubicBezTo>
                    <a:pt x="2439" y="77811"/>
                    <a:pt x="2439" y="77747"/>
                    <a:pt x="2408" y="77684"/>
                  </a:cubicBezTo>
                  <a:cubicBezTo>
                    <a:pt x="2313" y="77557"/>
                    <a:pt x="2218" y="77399"/>
                    <a:pt x="2123" y="77272"/>
                  </a:cubicBezTo>
                  <a:cubicBezTo>
                    <a:pt x="2104" y="77235"/>
                    <a:pt x="2064" y="77220"/>
                    <a:pt x="2021" y="77220"/>
                  </a:cubicBezTo>
                  <a:close/>
                  <a:moveTo>
                    <a:pt x="2924" y="78409"/>
                  </a:moveTo>
                  <a:cubicBezTo>
                    <a:pt x="2899" y="78409"/>
                    <a:pt x="2875" y="78420"/>
                    <a:pt x="2851" y="78444"/>
                  </a:cubicBezTo>
                  <a:cubicBezTo>
                    <a:pt x="2788" y="78476"/>
                    <a:pt x="2788" y="78571"/>
                    <a:pt x="2819" y="78602"/>
                  </a:cubicBezTo>
                  <a:cubicBezTo>
                    <a:pt x="2946" y="78729"/>
                    <a:pt x="3041" y="78856"/>
                    <a:pt x="3168" y="78982"/>
                  </a:cubicBezTo>
                  <a:cubicBezTo>
                    <a:pt x="3199" y="79014"/>
                    <a:pt x="3231" y="79014"/>
                    <a:pt x="3263" y="79014"/>
                  </a:cubicBezTo>
                  <a:lnTo>
                    <a:pt x="3358" y="79014"/>
                  </a:lnTo>
                  <a:cubicBezTo>
                    <a:pt x="3421" y="78951"/>
                    <a:pt x="3421" y="78887"/>
                    <a:pt x="3358" y="78824"/>
                  </a:cubicBezTo>
                  <a:cubicBezTo>
                    <a:pt x="3263" y="78697"/>
                    <a:pt x="3136" y="78571"/>
                    <a:pt x="3041" y="78476"/>
                  </a:cubicBezTo>
                  <a:cubicBezTo>
                    <a:pt x="3002" y="78436"/>
                    <a:pt x="2963" y="78409"/>
                    <a:pt x="2924" y="78409"/>
                  </a:cubicBezTo>
                  <a:close/>
                  <a:moveTo>
                    <a:pt x="4003" y="79497"/>
                  </a:moveTo>
                  <a:cubicBezTo>
                    <a:pt x="3967" y="79497"/>
                    <a:pt x="3928" y="79505"/>
                    <a:pt x="3896" y="79521"/>
                  </a:cubicBezTo>
                  <a:cubicBezTo>
                    <a:pt x="3864" y="79584"/>
                    <a:pt x="3864" y="79647"/>
                    <a:pt x="3896" y="79679"/>
                  </a:cubicBezTo>
                  <a:cubicBezTo>
                    <a:pt x="4054" y="79806"/>
                    <a:pt x="4181" y="79932"/>
                    <a:pt x="4308" y="80027"/>
                  </a:cubicBezTo>
                  <a:cubicBezTo>
                    <a:pt x="4339" y="80059"/>
                    <a:pt x="4371" y="80059"/>
                    <a:pt x="4403" y="80059"/>
                  </a:cubicBezTo>
                  <a:cubicBezTo>
                    <a:pt x="4434" y="80059"/>
                    <a:pt x="4466" y="80027"/>
                    <a:pt x="4498" y="80027"/>
                  </a:cubicBezTo>
                  <a:cubicBezTo>
                    <a:pt x="4529" y="79964"/>
                    <a:pt x="4529" y="79901"/>
                    <a:pt x="4498" y="79837"/>
                  </a:cubicBezTo>
                  <a:cubicBezTo>
                    <a:pt x="4339" y="79742"/>
                    <a:pt x="4213" y="79616"/>
                    <a:pt x="4086" y="79521"/>
                  </a:cubicBezTo>
                  <a:cubicBezTo>
                    <a:pt x="4070" y="79505"/>
                    <a:pt x="4039" y="79497"/>
                    <a:pt x="4003" y="79497"/>
                  </a:cubicBezTo>
                  <a:close/>
                  <a:moveTo>
                    <a:pt x="5211" y="80418"/>
                  </a:moveTo>
                  <a:cubicBezTo>
                    <a:pt x="5174" y="80418"/>
                    <a:pt x="5137" y="80434"/>
                    <a:pt x="5100" y="80471"/>
                  </a:cubicBezTo>
                  <a:cubicBezTo>
                    <a:pt x="5068" y="80534"/>
                    <a:pt x="5068" y="80597"/>
                    <a:pt x="5131" y="80629"/>
                  </a:cubicBezTo>
                  <a:cubicBezTo>
                    <a:pt x="5290" y="80756"/>
                    <a:pt x="5416" y="80851"/>
                    <a:pt x="5575" y="80946"/>
                  </a:cubicBezTo>
                  <a:lnTo>
                    <a:pt x="5638" y="80946"/>
                  </a:lnTo>
                  <a:cubicBezTo>
                    <a:pt x="5701" y="80946"/>
                    <a:pt x="5733" y="80946"/>
                    <a:pt x="5765" y="80882"/>
                  </a:cubicBezTo>
                  <a:cubicBezTo>
                    <a:pt x="5796" y="80851"/>
                    <a:pt x="5796" y="80756"/>
                    <a:pt x="5733" y="80724"/>
                  </a:cubicBezTo>
                  <a:cubicBezTo>
                    <a:pt x="5575" y="80629"/>
                    <a:pt x="5448" y="80534"/>
                    <a:pt x="5290" y="80439"/>
                  </a:cubicBezTo>
                  <a:cubicBezTo>
                    <a:pt x="5263" y="80426"/>
                    <a:pt x="5237" y="80418"/>
                    <a:pt x="5211" y="80418"/>
                  </a:cubicBezTo>
                  <a:close/>
                  <a:moveTo>
                    <a:pt x="6564" y="81218"/>
                  </a:moveTo>
                  <a:cubicBezTo>
                    <a:pt x="6510" y="81218"/>
                    <a:pt x="6453" y="81248"/>
                    <a:pt x="6430" y="81294"/>
                  </a:cubicBezTo>
                  <a:cubicBezTo>
                    <a:pt x="6398" y="81357"/>
                    <a:pt x="6430" y="81421"/>
                    <a:pt x="6493" y="81452"/>
                  </a:cubicBezTo>
                  <a:cubicBezTo>
                    <a:pt x="6651" y="81516"/>
                    <a:pt x="6810" y="81611"/>
                    <a:pt x="6968" y="81674"/>
                  </a:cubicBezTo>
                  <a:cubicBezTo>
                    <a:pt x="6968" y="81706"/>
                    <a:pt x="7000" y="81706"/>
                    <a:pt x="7031" y="81706"/>
                  </a:cubicBezTo>
                  <a:cubicBezTo>
                    <a:pt x="7063" y="81706"/>
                    <a:pt x="7126" y="81674"/>
                    <a:pt x="7126" y="81642"/>
                  </a:cubicBezTo>
                  <a:cubicBezTo>
                    <a:pt x="7190" y="81579"/>
                    <a:pt x="7158" y="81516"/>
                    <a:pt x="7095" y="81484"/>
                  </a:cubicBezTo>
                  <a:cubicBezTo>
                    <a:pt x="6936" y="81389"/>
                    <a:pt x="6778" y="81326"/>
                    <a:pt x="6620" y="81231"/>
                  </a:cubicBezTo>
                  <a:cubicBezTo>
                    <a:pt x="6603" y="81222"/>
                    <a:pt x="6583" y="81218"/>
                    <a:pt x="6564" y="81218"/>
                  </a:cubicBezTo>
                  <a:close/>
                  <a:moveTo>
                    <a:pt x="7989" y="81852"/>
                  </a:moveTo>
                  <a:cubicBezTo>
                    <a:pt x="7935" y="81852"/>
                    <a:pt x="7878" y="81881"/>
                    <a:pt x="7855" y="81927"/>
                  </a:cubicBezTo>
                  <a:cubicBezTo>
                    <a:pt x="7823" y="81991"/>
                    <a:pt x="7855" y="82054"/>
                    <a:pt x="7950" y="82086"/>
                  </a:cubicBezTo>
                  <a:cubicBezTo>
                    <a:pt x="8108" y="82149"/>
                    <a:pt x="8266" y="82213"/>
                    <a:pt x="8425" y="82276"/>
                  </a:cubicBezTo>
                  <a:lnTo>
                    <a:pt x="8488" y="82276"/>
                  </a:lnTo>
                  <a:cubicBezTo>
                    <a:pt x="8551" y="82276"/>
                    <a:pt x="8583" y="82244"/>
                    <a:pt x="8615" y="82181"/>
                  </a:cubicBezTo>
                  <a:cubicBezTo>
                    <a:pt x="8646" y="82117"/>
                    <a:pt x="8583" y="82054"/>
                    <a:pt x="8520" y="82054"/>
                  </a:cubicBezTo>
                  <a:cubicBezTo>
                    <a:pt x="8361" y="81991"/>
                    <a:pt x="8203" y="81927"/>
                    <a:pt x="8045" y="81864"/>
                  </a:cubicBezTo>
                  <a:cubicBezTo>
                    <a:pt x="8028" y="81856"/>
                    <a:pt x="8009" y="81852"/>
                    <a:pt x="7989" y="81852"/>
                  </a:cubicBezTo>
                  <a:close/>
                  <a:moveTo>
                    <a:pt x="9483" y="82327"/>
                  </a:moveTo>
                  <a:cubicBezTo>
                    <a:pt x="9438" y="82327"/>
                    <a:pt x="9398" y="82356"/>
                    <a:pt x="9375" y="82403"/>
                  </a:cubicBezTo>
                  <a:cubicBezTo>
                    <a:pt x="9343" y="82466"/>
                    <a:pt x="9406" y="82561"/>
                    <a:pt x="9470" y="82561"/>
                  </a:cubicBezTo>
                  <a:cubicBezTo>
                    <a:pt x="9628" y="82593"/>
                    <a:pt x="9818" y="82656"/>
                    <a:pt x="9977" y="82688"/>
                  </a:cubicBezTo>
                  <a:lnTo>
                    <a:pt x="10008" y="82688"/>
                  </a:lnTo>
                  <a:cubicBezTo>
                    <a:pt x="10072" y="82688"/>
                    <a:pt x="10135" y="82656"/>
                    <a:pt x="10135" y="82593"/>
                  </a:cubicBezTo>
                  <a:cubicBezTo>
                    <a:pt x="10167" y="82529"/>
                    <a:pt x="10103" y="82466"/>
                    <a:pt x="10040" y="82434"/>
                  </a:cubicBezTo>
                  <a:cubicBezTo>
                    <a:pt x="9882" y="82403"/>
                    <a:pt x="9692" y="82371"/>
                    <a:pt x="9533" y="82339"/>
                  </a:cubicBezTo>
                  <a:cubicBezTo>
                    <a:pt x="9516" y="82331"/>
                    <a:pt x="9499" y="82327"/>
                    <a:pt x="9483" y="82327"/>
                  </a:cubicBezTo>
                  <a:close/>
                  <a:moveTo>
                    <a:pt x="11085" y="82624"/>
                  </a:moveTo>
                  <a:cubicBezTo>
                    <a:pt x="11022" y="82624"/>
                    <a:pt x="10927" y="82656"/>
                    <a:pt x="10927" y="82719"/>
                  </a:cubicBezTo>
                  <a:cubicBezTo>
                    <a:pt x="10927" y="82783"/>
                    <a:pt x="10990" y="82846"/>
                    <a:pt x="11053" y="82846"/>
                  </a:cubicBezTo>
                  <a:cubicBezTo>
                    <a:pt x="11212" y="82878"/>
                    <a:pt x="11402" y="82909"/>
                    <a:pt x="11592" y="82909"/>
                  </a:cubicBezTo>
                  <a:cubicBezTo>
                    <a:pt x="11655" y="82909"/>
                    <a:pt x="11718" y="82878"/>
                    <a:pt x="11718" y="82814"/>
                  </a:cubicBezTo>
                  <a:cubicBezTo>
                    <a:pt x="11718" y="82751"/>
                    <a:pt x="11687" y="82688"/>
                    <a:pt x="11592" y="82688"/>
                  </a:cubicBezTo>
                  <a:cubicBezTo>
                    <a:pt x="11433" y="82656"/>
                    <a:pt x="11243" y="82656"/>
                    <a:pt x="11085" y="82624"/>
                  </a:cubicBezTo>
                  <a:close/>
                  <a:moveTo>
                    <a:pt x="12637" y="82719"/>
                  </a:moveTo>
                  <a:cubicBezTo>
                    <a:pt x="12573" y="82719"/>
                    <a:pt x="12510" y="82783"/>
                    <a:pt x="12510" y="82846"/>
                  </a:cubicBezTo>
                  <a:cubicBezTo>
                    <a:pt x="12510" y="82909"/>
                    <a:pt x="12573" y="82973"/>
                    <a:pt x="12637" y="82973"/>
                  </a:cubicBezTo>
                  <a:lnTo>
                    <a:pt x="13175" y="82973"/>
                  </a:lnTo>
                  <a:cubicBezTo>
                    <a:pt x="13270" y="82973"/>
                    <a:pt x="13333" y="82909"/>
                    <a:pt x="13333" y="82846"/>
                  </a:cubicBezTo>
                  <a:cubicBezTo>
                    <a:pt x="13333" y="82783"/>
                    <a:pt x="13270" y="82719"/>
                    <a:pt x="13175" y="82719"/>
                  </a:cubicBezTo>
                  <a:close/>
                  <a:moveTo>
                    <a:pt x="14252" y="82719"/>
                  </a:moveTo>
                  <a:cubicBezTo>
                    <a:pt x="14189" y="82719"/>
                    <a:pt x="14125" y="82783"/>
                    <a:pt x="14125" y="82846"/>
                  </a:cubicBezTo>
                  <a:cubicBezTo>
                    <a:pt x="14125" y="82909"/>
                    <a:pt x="14189" y="82973"/>
                    <a:pt x="14252" y="82973"/>
                  </a:cubicBezTo>
                  <a:lnTo>
                    <a:pt x="14790" y="82973"/>
                  </a:lnTo>
                  <a:cubicBezTo>
                    <a:pt x="14854" y="82973"/>
                    <a:pt x="14917" y="82909"/>
                    <a:pt x="14917" y="82846"/>
                  </a:cubicBezTo>
                  <a:cubicBezTo>
                    <a:pt x="14917" y="82783"/>
                    <a:pt x="14854" y="82719"/>
                    <a:pt x="14790" y="82719"/>
                  </a:cubicBezTo>
                  <a:close/>
                  <a:moveTo>
                    <a:pt x="15835" y="82719"/>
                  </a:moveTo>
                  <a:cubicBezTo>
                    <a:pt x="15772" y="82719"/>
                    <a:pt x="15709" y="82783"/>
                    <a:pt x="15709" y="82846"/>
                  </a:cubicBezTo>
                  <a:cubicBezTo>
                    <a:pt x="15709" y="82909"/>
                    <a:pt x="15772" y="82973"/>
                    <a:pt x="15835" y="82973"/>
                  </a:cubicBezTo>
                  <a:lnTo>
                    <a:pt x="16374" y="82973"/>
                  </a:lnTo>
                  <a:cubicBezTo>
                    <a:pt x="16469" y="82973"/>
                    <a:pt x="16500" y="82909"/>
                    <a:pt x="16500" y="82846"/>
                  </a:cubicBezTo>
                  <a:cubicBezTo>
                    <a:pt x="16500" y="82783"/>
                    <a:pt x="16469" y="82719"/>
                    <a:pt x="16374" y="82719"/>
                  </a:cubicBezTo>
                  <a:close/>
                  <a:moveTo>
                    <a:pt x="17450" y="82719"/>
                  </a:moveTo>
                  <a:cubicBezTo>
                    <a:pt x="17355" y="82719"/>
                    <a:pt x="17324" y="82783"/>
                    <a:pt x="17324" y="82846"/>
                  </a:cubicBezTo>
                  <a:cubicBezTo>
                    <a:pt x="17324" y="82909"/>
                    <a:pt x="17355" y="82973"/>
                    <a:pt x="17450" y="82973"/>
                  </a:cubicBezTo>
                  <a:lnTo>
                    <a:pt x="17989" y="82973"/>
                  </a:lnTo>
                  <a:cubicBezTo>
                    <a:pt x="18052" y="82973"/>
                    <a:pt x="18115" y="82909"/>
                    <a:pt x="18115" y="82846"/>
                  </a:cubicBezTo>
                  <a:cubicBezTo>
                    <a:pt x="18115" y="82783"/>
                    <a:pt x="18052" y="82719"/>
                    <a:pt x="17989" y="82719"/>
                  </a:cubicBezTo>
                  <a:close/>
                  <a:moveTo>
                    <a:pt x="19034" y="82719"/>
                  </a:moveTo>
                  <a:cubicBezTo>
                    <a:pt x="18971" y="82719"/>
                    <a:pt x="18907" y="82783"/>
                    <a:pt x="18907" y="82846"/>
                  </a:cubicBezTo>
                  <a:cubicBezTo>
                    <a:pt x="18907" y="82909"/>
                    <a:pt x="18971" y="82973"/>
                    <a:pt x="19034" y="82973"/>
                  </a:cubicBezTo>
                  <a:lnTo>
                    <a:pt x="19572" y="82973"/>
                  </a:lnTo>
                  <a:cubicBezTo>
                    <a:pt x="19636" y="82973"/>
                    <a:pt x="19699" y="82909"/>
                    <a:pt x="19699" y="82846"/>
                  </a:cubicBezTo>
                  <a:cubicBezTo>
                    <a:pt x="19699" y="82783"/>
                    <a:pt x="19636" y="82719"/>
                    <a:pt x="19572" y="82719"/>
                  </a:cubicBezTo>
                  <a:close/>
                  <a:moveTo>
                    <a:pt x="20649" y="82719"/>
                  </a:moveTo>
                  <a:cubicBezTo>
                    <a:pt x="20554" y="82719"/>
                    <a:pt x="20491" y="82783"/>
                    <a:pt x="20491" y="82846"/>
                  </a:cubicBezTo>
                  <a:cubicBezTo>
                    <a:pt x="20491" y="82909"/>
                    <a:pt x="20554" y="82973"/>
                    <a:pt x="20649" y="82973"/>
                  </a:cubicBezTo>
                  <a:lnTo>
                    <a:pt x="21156" y="82973"/>
                  </a:lnTo>
                  <a:cubicBezTo>
                    <a:pt x="21251" y="82973"/>
                    <a:pt x="21314" y="82909"/>
                    <a:pt x="21314" y="82846"/>
                  </a:cubicBezTo>
                  <a:cubicBezTo>
                    <a:pt x="21314" y="82783"/>
                    <a:pt x="21251" y="82719"/>
                    <a:pt x="21156" y="82719"/>
                  </a:cubicBezTo>
                  <a:close/>
                  <a:moveTo>
                    <a:pt x="22232" y="82719"/>
                  </a:moveTo>
                  <a:cubicBezTo>
                    <a:pt x="22169" y="82719"/>
                    <a:pt x="22106" y="82783"/>
                    <a:pt x="22106" y="82846"/>
                  </a:cubicBezTo>
                  <a:cubicBezTo>
                    <a:pt x="22106" y="82909"/>
                    <a:pt x="22169" y="82973"/>
                    <a:pt x="22232" y="82973"/>
                  </a:cubicBezTo>
                  <a:lnTo>
                    <a:pt x="22771" y="82973"/>
                  </a:lnTo>
                  <a:cubicBezTo>
                    <a:pt x="22834" y="82973"/>
                    <a:pt x="22898" y="82909"/>
                    <a:pt x="22898" y="82846"/>
                  </a:cubicBezTo>
                  <a:cubicBezTo>
                    <a:pt x="22898" y="82783"/>
                    <a:pt x="22834" y="82719"/>
                    <a:pt x="22771" y="82719"/>
                  </a:cubicBezTo>
                  <a:close/>
                  <a:moveTo>
                    <a:pt x="23848" y="82719"/>
                  </a:moveTo>
                  <a:cubicBezTo>
                    <a:pt x="23753" y="82719"/>
                    <a:pt x="23689" y="82783"/>
                    <a:pt x="23689" y="82846"/>
                  </a:cubicBezTo>
                  <a:cubicBezTo>
                    <a:pt x="23689" y="82909"/>
                    <a:pt x="23753" y="82973"/>
                    <a:pt x="23848" y="82973"/>
                  </a:cubicBezTo>
                  <a:lnTo>
                    <a:pt x="24354" y="82973"/>
                  </a:lnTo>
                  <a:cubicBezTo>
                    <a:pt x="24449" y="82973"/>
                    <a:pt x="24481" y="82909"/>
                    <a:pt x="24481" y="82846"/>
                  </a:cubicBezTo>
                  <a:cubicBezTo>
                    <a:pt x="24481" y="82783"/>
                    <a:pt x="24449" y="82719"/>
                    <a:pt x="24354" y="82719"/>
                  </a:cubicBezTo>
                  <a:close/>
                  <a:moveTo>
                    <a:pt x="25431" y="82719"/>
                  </a:moveTo>
                  <a:cubicBezTo>
                    <a:pt x="25368" y="82719"/>
                    <a:pt x="25304" y="82783"/>
                    <a:pt x="25304" y="82846"/>
                  </a:cubicBezTo>
                  <a:cubicBezTo>
                    <a:pt x="25304" y="82909"/>
                    <a:pt x="25368" y="82973"/>
                    <a:pt x="25431" y="82973"/>
                  </a:cubicBezTo>
                  <a:lnTo>
                    <a:pt x="25969" y="82973"/>
                  </a:lnTo>
                  <a:cubicBezTo>
                    <a:pt x="26033" y="82973"/>
                    <a:pt x="26096" y="82909"/>
                    <a:pt x="26096" y="82846"/>
                  </a:cubicBezTo>
                  <a:cubicBezTo>
                    <a:pt x="26096" y="82783"/>
                    <a:pt x="26033" y="82719"/>
                    <a:pt x="25969" y="82719"/>
                  </a:cubicBezTo>
                  <a:close/>
                  <a:moveTo>
                    <a:pt x="27015" y="82719"/>
                  </a:moveTo>
                  <a:cubicBezTo>
                    <a:pt x="26951" y="82719"/>
                    <a:pt x="26888" y="82783"/>
                    <a:pt x="26888" y="82846"/>
                  </a:cubicBezTo>
                  <a:cubicBezTo>
                    <a:pt x="26888" y="82909"/>
                    <a:pt x="26951" y="82973"/>
                    <a:pt x="27015" y="82973"/>
                  </a:cubicBezTo>
                  <a:lnTo>
                    <a:pt x="27553" y="82973"/>
                  </a:lnTo>
                  <a:cubicBezTo>
                    <a:pt x="27616" y="82973"/>
                    <a:pt x="27680" y="82909"/>
                    <a:pt x="27680" y="82846"/>
                  </a:cubicBezTo>
                  <a:cubicBezTo>
                    <a:pt x="27680" y="82783"/>
                    <a:pt x="27616" y="82719"/>
                    <a:pt x="27553" y="82719"/>
                  </a:cubicBezTo>
                  <a:close/>
                  <a:moveTo>
                    <a:pt x="28630" y="82719"/>
                  </a:moveTo>
                  <a:cubicBezTo>
                    <a:pt x="28535" y="82719"/>
                    <a:pt x="28503" y="82783"/>
                    <a:pt x="28503" y="82846"/>
                  </a:cubicBezTo>
                  <a:cubicBezTo>
                    <a:pt x="28503" y="82909"/>
                    <a:pt x="28535" y="82973"/>
                    <a:pt x="28630" y="82973"/>
                  </a:cubicBezTo>
                  <a:lnTo>
                    <a:pt x="29168" y="82973"/>
                  </a:lnTo>
                  <a:cubicBezTo>
                    <a:pt x="29231" y="82973"/>
                    <a:pt x="29295" y="82909"/>
                    <a:pt x="29295" y="82846"/>
                  </a:cubicBezTo>
                  <a:cubicBezTo>
                    <a:pt x="29295" y="82783"/>
                    <a:pt x="29231" y="82719"/>
                    <a:pt x="29168" y="82719"/>
                  </a:cubicBezTo>
                  <a:close/>
                  <a:moveTo>
                    <a:pt x="30213" y="82719"/>
                  </a:moveTo>
                  <a:cubicBezTo>
                    <a:pt x="30150" y="82719"/>
                    <a:pt x="30086" y="82783"/>
                    <a:pt x="30086" y="82846"/>
                  </a:cubicBezTo>
                  <a:cubicBezTo>
                    <a:pt x="30086" y="82909"/>
                    <a:pt x="30150" y="82973"/>
                    <a:pt x="30213" y="82973"/>
                  </a:cubicBezTo>
                  <a:lnTo>
                    <a:pt x="30751" y="82973"/>
                  </a:lnTo>
                  <a:cubicBezTo>
                    <a:pt x="30815" y="82973"/>
                    <a:pt x="30878" y="82909"/>
                    <a:pt x="30878" y="82846"/>
                  </a:cubicBezTo>
                  <a:cubicBezTo>
                    <a:pt x="30878" y="82783"/>
                    <a:pt x="30815" y="82719"/>
                    <a:pt x="30751" y="82719"/>
                  </a:cubicBezTo>
                  <a:close/>
                  <a:moveTo>
                    <a:pt x="31828" y="82719"/>
                  </a:moveTo>
                  <a:cubicBezTo>
                    <a:pt x="31733" y="82719"/>
                    <a:pt x="31670" y="82783"/>
                    <a:pt x="31670" y="82846"/>
                  </a:cubicBezTo>
                  <a:cubicBezTo>
                    <a:pt x="31670" y="82909"/>
                    <a:pt x="31733" y="82973"/>
                    <a:pt x="31828" y="82973"/>
                  </a:cubicBezTo>
                  <a:lnTo>
                    <a:pt x="32335" y="82973"/>
                  </a:lnTo>
                  <a:cubicBezTo>
                    <a:pt x="32430" y="82973"/>
                    <a:pt x="32462" y="82909"/>
                    <a:pt x="32462" y="82846"/>
                  </a:cubicBezTo>
                  <a:cubicBezTo>
                    <a:pt x="32462" y="82783"/>
                    <a:pt x="32430" y="82719"/>
                    <a:pt x="32335" y="82719"/>
                  </a:cubicBezTo>
                  <a:close/>
                  <a:moveTo>
                    <a:pt x="33412" y="82719"/>
                  </a:moveTo>
                  <a:cubicBezTo>
                    <a:pt x="33348" y="82719"/>
                    <a:pt x="33285" y="82783"/>
                    <a:pt x="33285" y="82846"/>
                  </a:cubicBezTo>
                  <a:cubicBezTo>
                    <a:pt x="33285" y="82909"/>
                    <a:pt x="33348" y="82973"/>
                    <a:pt x="33412" y="82973"/>
                  </a:cubicBezTo>
                  <a:lnTo>
                    <a:pt x="33950" y="82973"/>
                  </a:lnTo>
                  <a:cubicBezTo>
                    <a:pt x="34013" y="82973"/>
                    <a:pt x="34077" y="82909"/>
                    <a:pt x="34077" y="82846"/>
                  </a:cubicBezTo>
                  <a:cubicBezTo>
                    <a:pt x="34077" y="82783"/>
                    <a:pt x="34013" y="82719"/>
                    <a:pt x="33950" y="82719"/>
                  </a:cubicBezTo>
                  <a:close/>
                  <a:moveTo>
                    <a:pt x="34995" y="82719"/>
                  </a:moveTo>
                  <a:cubicBezTo>
                    <a:pt x="34932" y="82719"/>
                    <a:pt x="34868" y="82783"/>
                    <a:pt x="34868" y="82846"/>
                  </a:cubicBezTo>
                  <a:cubicBezTo>
                    <a:pt x="34868" y="82909"/>
                    <a:pt x="34932" y="82973"/>
                    <a:pt x="34995" y="82973"/>
                  </a:cubicBezTo>
                  <a:lnTo>
                    <a:pt x="35533" y="82973"/>
                  </a:lnTo>
                  <a:cubicBezTo>
                    <a:pt x="35597" y="82973"/>
                    <a:pt x="35660" y="82909"/>
                    <a:pt x="35660" y="82846"/>
                  </a:cubicBezTo>
                  <a:cubicBezTo>
                    <a:pt x="35660" y="82783"/>
                    <a:pt x="35628" y="82719"/>
                    <a:pt x="35533" y="82719"/>
                  </a:cubicBezTo>
                  <a:close/>
                  <a:moveTo>
                    <a:pt x="36610" y="82719"/>
                  </a:moveTo>
                  <a:cubicBezTo>
                    <a:pt x="36515" y="82719"/>
                    <a:pt x="36484" y="82783"/>
                    <a:pt x="36484" y="82846"/>
                  </a:cubicBezTo>
                  <a:cubicBezTo>
                    <a:pt x="36484" y="82909"/>
                    <a:pt x="36515" y="82973"/>
                    <a:pt x="36610" y="82973"/>
                  </a:cubicBezTo>
                  <a:lnTo>
                    <a:pt x="37149" y="82973"/>
                  </a:lnTo>
                  <a:cubicBezTo>
                    <a:pt x="37212" y="82973"/>
                    <a:pt x="37275" y="82909"/>
                    <a:pt x="37275" y="82846"/>
                  </a:cubicBezTo>
                  <a:cubicBezTo>
                    <a:pt x="37275" y="82783"/>
                    <a:pt x="37212" y="82719"/>
                    <a:pt x="37149" y="82719"/>
                  </a:cubicBezTo>
                  <a:close/>
                  <a:moveTo>
                    <a:pt x="38194" y="82719"/>
                  </a:moveTo>
                  <a:cubicBezTo>
                    <a:pt x="38130" y="82719"/>
                    <a:pt x="38067" y="82783"/>
                    <a:pt x="38067" y="82846"/>
                  </a:cubicBezTo>
                  <a:cubicBezTo>
                    <a:pt x="38067" y="82909"/>
                    <a:pt x="38130" y="82973"/>
                    <a:pt x="38194" y="82973"/>
                  </a:cubicBezTo>
                  <a:lnTo>
                    <a:pt x="38732" y="82973"/>
                  </a:lnTo>
                  <a:cubicBezTo>
                    <a:pt x="38795" y="82973"/>
                    <a:pt x="38859" y="82909"/>
                    <a:pt x="38859" y="82846"/>
                  </a:cubicBezTo>
                  <a:cubicBezTo>
                    <a:pt x="38859" y="82783"/>
                    <a:pt x="38795" y="82719"/>
                    <a:pt x="38732" y="82719"/>
                  </a:cubicBezTo>
                  <a:close/>
                  <a:moveTo>
                    <a:pt x="39809" y="82719"/>
                  </a:moveTo>
                  <a:cubicBezTo>
                    <a:pt x="39714" y="82719"/>
                    <a:pt x="39650" y="82783"/>
                    <a:pt x="39650" y="82846"/>
                  </a:cubicBezTo>
                  <a:cubicBezTo>
                    <a:pt x="39650" y="82909"/>
                    <a:pt x="39714" y="82973"/>
                    <a:pt x="39809" y="82973"/>
                  </a:cubicBezTo>
                  <a:lnTo>
                    <a:pt x="40316" y="82973"/>
                  </a:lnTo>
                  <a:cubicBezTo>
                    <a:pt x="40411" y="82973"/>
                    <a:pt x="40474" y="82909"/>
                    <a:pt x="40474" y="82846"/>
                  </a:cubicBezTo>
                  <a:cubicBezTo>
                    <a:pt x="40474" y="82783"/>
                    <a:pt x="40411" y="82719"/>
                    <a:pt x="40316" y="82719"/>
                  </a:cubicBezTo>
                  <a:close/>
                  <a:moveTo>
                    <a:pt x="41392" y="82719"/>
                  </a:moveTo>
                  <a:cubicBezTo>
                    <a:pt x="41329" y="82719"/>
                    <a:pt x="41266" y="82783"/>
                    <a:pt x="41266" y="82846"/>
                  </a:cubicBezTo>
                  <a:cubicBezTo>
                    <a:pt x="41266" y="82909"/>
                    <a:pt x="41329" y="82973"/>
                    <a:pt x="41392" y="82973"/>
                  </a:cubicBezTo>
                  <a:lnTo>
                    <a:pt x="41931" y="82973"/>
                  </a:lnTo>
                  <a:cubicBezTo>
                    <a:pt x="41994" y="82973"/>
                    <a:pt x="42057" y="82909"/>
                    <a:pt x="42057" y="82846"/>
                  </a:cubicBezTo>
                  <a:cubicBezTo>
                    <a:pt x="42057" y="82783"/>
                    <a:pt x="41994" y="82719"/>
                    <a:pt x="41931" y="82719"/>
                  </a:cubicBezTo>
                  <a:close/>
                  <a:moveTo>
                    <a:pt x="43007" y="82719"/>
                  </a:moveTo>
                  <a:cubicBezTo>
                    <a:pt x="42912" y="82719"/>
                    <a:pt x="42849" y="82783"/>
                    <a:pt x="42849" y="82846"/>
                  </a:cubicBezTo>
                  <a:cubicBezTo>
                    <a:pt x="42849" y="82909"/>
                    <a:pt x="42912" y="82973"/>
                    <a:pt x="43007" y="82973"/>
                  </a:cubicBezTo>
                  <a:lnTo>
                    <a:pt x="43514" y="82973"/>
                  </a:lnTo>
                  <a:cubicBezTo>
                    <a:pt x="43609" y="82973"/>
                    <a:pt x="43641" y="82909"/>
                    <a:pt x="43641" y="82846"/>
                  </a:cubicBezTo>
                  <a:cubicBezTo>
                    <a:pt x="43641" y="82783"/>
                    <a:pt x="43609" y="82719"/>
                    <a:pt x="43514" y="82719"/>
                  </a:cubicBezTo>
                  <a:close/>
                  <a:moveTo>
                    <a:pt x="44591" y="82719"/>
                  </a:moveTo>
                  <a:cubicBezTo>
                    <a:pt x="44527" y="82719"/>
                    <a:pt x="44464" y="82783"/>
                    <a:pt x="44464" y="82846"/>
                  </a:cubicBezTo>
                  <a:cubicBezTo>
                    <a:pt x="44464" y="82909"/>
                    <a:pt x="44527" y="82973"/>
                    <a:pt x="44591" y="82973"/>
                  </a:cubicBezTo>
                  <a:lnTo>
                    <a:pt x="45129" y="82973"/>
                  </a:lnTo>
                  <a:cubicBezTo>
                    <a:pt x="45193" y="82973"/>
                    <a:pt x="45256" y="82909"/>
                    <a:pt x="45256" y="82846"/>
                  </a:cubicBezTo>
                  <a:cubicBezTo>
                    <a:pt x="45256" y="82783"/>
                    <a:pt x="45193" y="82719"/>
                    <a:pt x="45129" y="82719"/>
                  </a:cubicBezTo>
                  <a:close/>
                  <a:moveTo>
                    <a:pt x="46174" y="82719"/>
                  </a:moveTo>
                  <a:cubicBezTo>
                    <a:pt x="46111" y="82719"/>
                    <a:pt x="46048" y="82783"/>
                    <a:pt x="46048" y="82846"/>
                  </a:cubicBezTo>
                  <a:cubicBezTo>
                    <a:pt x="46048" y="82909"/>
                    <a:pt x="46111" y="82973"/>
                    <a:pt x="46174" y="82973"/>
                  </a:cubicBezTo>
                  <a:lnTo>
                    <a:pt x="46713" y="82973"/>
                  </a:lnTo>
                  <a:cubicBezTo>
                    <a:pt x="46776" y="82973"/>
                    <a:pt x="46839" y="82909"/>
                    <a:pt x="46839" y="82846"/>
                  </a:cubicBezTo>
                  <a:cubicBezTo>
                    <a:pt x="46839" y="82783"/>
                    <a:pt x="46776" y="82719"/>
                    <a:pt x="46713" y="82719"/>
                  </a:cubicBezTo>
                  <a:close/>
                  <a:moveTo>
                    <a:pt x="47789" y="82719"/>
                  </a:moveTo>
                  <a:cubicBezTo>
                    <a:pt x="47694" y="82719"/>
                    <a:pt x="47663" y="82783"/>
                    <a:pt x="47663" y="82846"/>
                  </a:cubicBezTo>
                  <a:cubicBezTo>
                    <a:pt x="47663" y="82909"/>
                    <a:pt x="47694" y="82973"/>
                    <a:pt x="47789" y="82973"/>
                  </a:cubicBezTo>
                  <a:lnTo>
                    <a:pt x="48328" y="82973"/>
                  </a:lnTo>
                  <a:cubicBezTo>
                    <a:pt x="48391" y="82973"/>
                    <a:pt x="48454" y="82909"/>
                    <a:pt x="48454" y="82846"/>
                  </a:cubicBezTo>
                  <a:cubicBezTo>
                    <a:pt x="48454" y="82783"/>
                    <a:pt x="48391" y="82719"/>
                    <a:pt x="48328" y="82719"/>
                  </a:cubicBezTo>
                  <a:close/>
                  <a:moveTo>
                    <a:pt x="49373" y="82719"/>
                  </a:moveTo>
                  <a:cubicBezTo>
                    <a:pt x="49310" y="82719"/>
                    <a:pt x="49246" y="82783"/>
                    <a:pt x="49246" y="82846"/>
                  </a:cubicBezTo>
                  <a:cubicBezTo>
                    <a:pt x="49246" y="82909"/>
                    <a:pt x="49310" y="82973"/>
                    <a:pt x="49373" y="82973"/>
                  </a:cubicBezTo>
                  <a:lnTo>
                    <a:pt x="49911" y="82973"/>
                  </a:lnTo>
                  <a:cubicBezTo>
                    <a:pt x="49975" y="82973"/>
                    <a:pt x="50038" y="82909"/>
                    <a:pt x="50038" y="82846"/>
                  </a:cubicBezTo>
                  <a:cubicBezTo>
                    <a:pt x="50038" y="82783"/>
                    <a:pt x="49975" y="82719"/>
                    <a:pt x="49911" y="82719"/>
                  </a:cubicBezTo>
                  <a:close/>
                  <a:moveTo>
                    <a:pt x="50988" y="82719"/>
                  </a:moveTo>
                  <a:cubicBezTo>
                    <a:pt x="50893" y="82719"/>
                    <a:pt x="50830" y="82783"/>
                    <a:pt x="50830" y="82846"/>
                  </a:cubicBezTo>
                  <a:cubicBezTo>
                    <a:pt x="50830" y="82909"/>
                    <a:pt x="50893" y="82973"/>
                    <a:pt x="50988" y="82973"/>
                  </a:cubicBezTo>
                  <a:lnTo>
                    <a:pt x="51495" y="82973"/>
                  </a:lnTo>
                  <a:cubicBezTo>
                    <a:pt x="51590" y="82973"/>
                    <a:pt x="51653" y="82909"/>
                    <a:pt x="51653" y="82846"/>
                  </a:cubicBezTo>
                  <a:cubicBezTo>
                    <a:pt x="51653" y="82783"/>
                    <a:pt x="51590" y="82719"/>
                    <a:pt x="51495" y="82719"/>
                  </a:cubicBezTo>
                  <a:close/>
                  <a:moveTo>
                    <a:pt x="52571" y="82719"/>
                  </a:moveTo>
                  <a:cubicBezTo>
                    <a:pt x="52508" y="82719"/>
                    <a:pt x="52445" y="82783"/>
                    <a:pt x="52445" y="82846"/>
                  </a:cubicBezTo>
                  <a:cubicBezTo>
                    <a:pt x="52445" y="82909"/>
                    <a:pt x="52508" y="82973"/>
                    <a:pt x="52571" y="82973"/>
                  </a:cubicBezTo>
                  <a:lnTo>
                    <a:pt x="53110" y="82973"/>
                  </a:lnTo>
                  <a:cubicBezTo>
                    <a:pt x="53173" y="82973"/>
                    <a:pt x="53236" y="82909"/>
                    <a:pt x="53236" y="82846"/>
                  </a:cubicBezTo>
                  <a:cubicBezTo>
                    <a:pt x="53236" y="82783"/>
                    <a:pt x="53173" y="82719"/>
                    <a:pt x="53110" y="82719"/>
                  </a:cubicBezTo>
                  <a:close/>
                  <a:moveTo>
                    <a:pt x="54155" y="82719"/>
                  </a:moveTo>
                  <a:cubicBezTo>
                    <a:pt x="54092" y="82719"/>
                    <a:pt x="54028" y="82783"/>
                    <a:pt x="54028" y="82846"/>
                  </a:cubicBezTo>
                  <a:cubicBezTo>
                    <a:pt x="54028" y="82909"/>
                    <a:pt x="54092" y="82973"/>
                    <a:pt x="54155" y="82973"/>
                  </a:cubicBezTo>
                  <a:lnTo>
                    <a:pt x="54693" y="82973"/>
                  </a:lnTo>
                  <a:cubicBezTo>
                    <a:pt x="54757" y="82973"/>
                    <a:pt x="54820" y="82909"/>
                    <a:pt x="54820" y="82846"/>
                  </a:cubicBezTo>
                  <a:cubicBezTo>
                    <a:pt x="54820" y="82783"/>
                    <a:pt x="54788" y="82719"/>
                    <a:pt x="54693" y="82719"/>
                  </a:cubicBezTo>
                  <a:close/>
                  <a:moveTo>
                    <a:pt x="55770" y="82719"/>
                  </a:moveTo>
                  <a:cubicBezTo>
                    <a:pt x="55675" y="82719"/>
                    <a:pt x="55643" y="82783"/>
                    <a:pt x="55643" y="82846"/>
                  </a:cubicBezTo>
                  <a:cubicBezTo>
                    <a:pt x="55643" y="82909"/>
                    <a:pt x="55675" y="82973"/>
                    <a:pt x="55770" y="82973"/>
                  </a:cubicBezTo>
                  <a:lnTo>
                    <a:pt x="56308" y="82973"/>
                  </a:lnTo>
                  <a:cubicBezTo>
                    <a:pt x="56372" y="82973"/>
                    <a:pt x="56435" y="82909"/>
                    <a:pt x="56435" y="82846"/>
                  </a:cubicBezTo>
                  <a:cubicBezTo>
                    <a:pt x="56435" y="82783"/>
                    <a:pt x="56372" y="82719"/>
                    <a:pt x="56308" y="82719"/>
                  </a:cubicBezTo>
                  <a:close/>
                  <a:moveTo>
                    <a:pt x="57353" y="82719"/>
                  </a:moveTo>
                  <a:cubicBezTo>
                    <a:pt x="57290" y="82719"/>
                    <a:pt x="57227" y="82783"/>
                    <a:pt x="57227" y="82846"/>
                  </a:cubicBezTo>
                  <a:cubicBezTo>
                    <a:pt x="57227" y="82909"/>
                    <a:pt x="57290" y="82973"/>
                    <a:pt x="57353" y="82973"/>
                  </a:cubicBezTo>
                  <a:lnTo>
                    <a:pt x="57892" y="82973"/>
                  </a:lnTo>
                  <a:cubicBezTo>
                    <a:pt x="57955" y="82973"/>
                    <a:pt x="58019" y="82909"/>
                    <a:pt x="58019" y="82846"/>
                  </a:cubicBezTo>
                  <a:cubicBezTo>
                    <a:pt x="58019" y="82783"/>
                    <a:pt x="57955" y="82719"/>
                    <a:pt x="57892" y="82719"/>
                  </a:cubicBezTo>
                  <a:close/>
                  <a:moveTo>
                    <a:pt x="58969" y="82719"/>
                  </a:moveTo>
                  <a:cubicBezTo>
                    <a:pt x="58874" y="82719"/>
                    <a:pt x="58810" y="82783"/>
                    <a:pt x="58810" y="82846"/>
                  </a:cubicBezTo>
                  <a:cubicBezTo>
                    <a:pt x="58810" y="82909"/>
                    <a:pt x="58874" y="82973"/>
                    <a:pt x="58969" y="82973"/>
                  </a:cubicBezTo>
                  <a:lnTo>
                    <a:pt x="59475" y="82973"/>
                  </a:lnTo>
                  <a:cubicBezTo>
                    <a:pt x="59570" y="82973"/>
                    <a:pt x="59602" y="82909"/>
                    <a:pt x="59602" y="82846"/>
                  </a:cubicBezTo>
                  <a:cubicBezTo>
                    <a:pt x="59602" y="82783"/>
                    <a:pt x="59570" y="82719"/>
                    <a:pt x="59475" y="82719"/>
                  </a:cubicBezTo>
                  <a:close/>
                  <a:moveTo>
                    <a:pt x="60552" y="82719"/>
                  </a:moveTo>
                  <a:cubicBezTo>
                    <a:pt x="60489" y="82719"/>
                    <a:pt x="60425" y="82783"/>
                    <a:pt x="60425" y="82846"/>
                  </a:cubicBezTo>
                  <a:cubicBezTo>
                    <a:pt x="60425" y="82909"/>
                    <a:pt x="60489" y="82973"/>
                    <a:pt x="60552" y="82973"/>
                  </a:cubicBezTo>
                  <a:lnTo>
                    <a:pt x="61090" y="82973"/>
                  </a:lnTo>
                  <a:cubicBezTo>
                    <a:pt x="61154" y="82973"/>
                    <a:pt x="61217" y="82909"/>
                    <a:pt x="61217" y="82846"/>
                  </a:cubicBezTo>
                  <a:cubicBezTo>
                    <a:pt x="61217" y="82783"/>
                    <a:pt x="61154" y="82719"/>
                    <a:pt x="61090" y="82719"/>
                  </a:cubicBezTo>
                  <a:close/>
                  <a:moveTo>
                    <a:pt x="62167" y="82719"/>
                  </a:moveTo>
                  <a:cubicBezTo>
                    <a:pt x="62072" y="82719"/>
                    <a:pt x="62009" y="82783"/>
                    <a:pt x="62009" y="82846"/>
                  </a:cubicBezTo>
                  <a:cubicBezTo>
                    <a:pt x="62009" y="82909"/>
                    <a:pt x="62072" y="82973"/>
                    <a:pt x="62167" y="82973"/>
                  </a:cubicBezTo>
                  <a:lnTo>
                    <a:pt x="62674" y="82973"/>
                  </a:lnTo>
                  <a:cubicBezTo>
                    <a:pt x="62769" y="82973"/>
                    <a:pt x="62832" y="82909"/>
                    <a:pt x="62832" y="82846"/>
                  </a:cubicBezTo>
                  <a:cubicBezTo>
                    <a:pt x="62832" y="82783"/>
                    <a:pt x="62769" y="82719"/>
                    <a:pt x="62674" y="82719"/>
                  </a:cubicBezTo>
                  <a:close/>
                  <a:moveTo>
                    <a:pt x="63751" y="82719"/>
                  </a:moveTo>
                  <a:cubicBezTo>
                    <a:pt x="63687" y="82719"/>
                    <a:pt x="63624" y="82783"/>
                    <a:pt x="63624" y="82846"/>
                  </a:cubicBezTo>
                  <a:cubicBezTo>
                    <a:pt x="63624" y="82909"/>
                    <a:pt x="63687" y="82973"/>
                    <a:pt x="63751" y="82973"/>
                  </a:cubicBezTo>
                  <a:lnTo>
                    <a:pt x="64289" y="82973"/>
                  </a:lnTo>
                  <a:cubicBezTo>
                    <a:pt x="64352" y="82973"/>
                    <a:pt x="64416" y="82909"/>
                    <a:pt x="64416" y="82846"/>
                  </a:cubicBezTo>
                  <a:cubicBezTo>
                    <a:pt x="64416" y="82783"/>
                    <a:pt x="64352" y="82719"/>
                    <a:pt x="64289" y="82719"/>
                  </a:cubicBezTo>
                  <a:close/>
                  <a:moveTo>
                    <a:pt x="65334" y="82719"/>
                  </a:moveTo>
                  <a:cubicBezTo>
                    <a:pt x="65271" y="82719"/>
                    <a:pt x="65207" y="82783"/>
                    <a:pt x="65207" y="82846"/>
                  </a:cubicBezTo>
                  <a:cubicBezTo>
                    <a:pt x="65207" y="82909"/>
                    <a:pt x="65271" y="82973"/>
                    <a:pt x="65334" y="82973"/>
                  </a:cubicBezTo>
                  <a:lnTo>
                    <a:pt x="65872" y="82973"/>
                  </a:lnTo>
                  <a:cubicBezTo>
                    <a:pt x="65936" y="82973"/>
                    <a:pt x="65999" y="82909"/>
                    <a:pt x="65999" y="82846"/>
                  </a:cubicBezTo>
                  <a:cubicBezTo>
                    <a:pt x="65999" y="82783"/>
                    <a:pt x="65936" y="82719"/>
                    <a:pt x="65872" y="82719"/>
                  </a:cubicBezTo>
                  <a:close/>
                  <a:moveTo>
                    <a:pt x="66949" y="82719"/>
                  </a:moveTo>
                  <a:cubicBezTo>
                    <a:pt x="66854" y="82719"/>
                    <a:pt x="66823" y="82783"/>
                    <a:pt x="66823" y="82846"/>
                  </a:cubicBezTo>
                  <a:cubicBezTo>
                    <a:pt x="66823" y="82909"/>
                    <a:pt x="66854" y="82973"/>
                    <a:pt x="66949" y="82973"/>
                  </a:cubicBezTo>
                  <a:lnTo>
                    <a:pt x="67488" y="82973"/>
                  </a:lnTo>
                  <a:cubicBezTo>
                    <a:pt x="67551" y="82973"/>
                    <a:pt x="67614" y="82909"/>
                    <a:pt x="67614" y="82846"/>
                  </a:cubicBezTo>
                  <a:cubicBezTo>
                    <a:pt x="67614" y="82783"/>
                    <a:pt x="67551" y="82719"/>
                    <a:pt x="67488" y="82719"/>
                  </a:cubicBezTo>
                  <a:close/>
                  <a:moveTo>
                    <a:pt x="68533" y="82719"/>
                  </a:moveTo>
                  <a:cubicBezTo>
                    <a:pt x="68469" y="82719"/>
                    <a:pt x="68406" y="82783"/>
                    <a:pt x="68406" y="82846"/>
                  </a:cubicBezTo>
                  <a:cubicBezTo>
                    <a:pt x="68406" y="82909"/>
                    <a:pt x="68469" y="82973"/>
                    <a:pt x="68533" y="82973"/>
                  </a:cubicBezTo>
                  <a:lnTo>
                    <a:pt x="69071" y="82973"/>
                  </a:lnTo>
                  <a:cubicBezTo>
                    <a:pt x="69134" y="82973"/>
                    <a:pt x="69198" y="82909"/>
                    <a:pt x="69198" y="82846"/>
                  </a:cubicBezTo>
                  <a:cubicBezTo>
                    <a:pt x="69198" y="82783"/>
                    <a:pt x="69134" y="82719"/>
                    <a:pt x="69071" y="82719"/>
                  </a:cubicBezTo>
                  <a:close/>
                  <a:moveTo>
                    <a:pt x="70148" y="82719"/>
                  </a:moveTo>
                  <a:cubicBezTo>
                    <a:pt x="70053" y="82719"/>
                    <a:pt x="69989" y="82783"/>
                    <a:pt x="69989" y="82846"/>
                  </a:cubicBezTo>
                  <a:cubicBezTo>
                    <a:pt x="69989" y="82909"/>
                    <a:pt x="70053" y="82973"/>
                    <a:pt x="70148" y="82973"/>
                  </a:cubicBezTo>
                  <a:lnTo>
                    <a:pt x="70654" y="82973"/>
                  </a:lnTo>
                  <a:cubicBezTo>
                    <a:pt x="70749" y="82973"/>
                    <a:pt x="70781" y="82909"/>
                    <a:pt x="70781" y="82846"/>
                  </a:cubicBezTo>
                  <a:cubicBezTo>
                    <a:pt x="70781" y="82783"/>
                    <a:pt x="70749" y="82719"/>
                    <a:pt x="70654" y="82719"/>
                  </a:cubicBezTo>
                  <a:close/>
                  <a:moveTo>
                    <a:pt x="71731" y="82719"/>
                  </a:moveTo>
                  <a:cubicBezTo>
                    <a:pt x="71668" y="82719"/>
                    <a:pt x="71605" y="82783"/>
                    <a:pt x="71605" y="82846"/>
                  </a:cubicBezTo>
                  <a:cubicBezTo>
                    <a:pt x="71605" y="82909"/>
                    <a:pt x="71668" y="82973"/>
                    <a:pt x="71731" y="82973"/>
                  </a:cubicBezTo>
                  <a:lnTo>
                    <a:pt x="72270" y="82973"/>
                  </a:lnTo>
                  <a:cubicBezTo>
                    <a:pt x="72333" y="82973"/>
                    <a:pt x="72396" y="82909"/>
                    <a:pt x="72396" y="82846"/>
                  </a:cubicBezTo>
                  <a:cubicBezTo>
                    <a:pt x="72396" y="82783"/>
                    <a:pt x="72333" y="82719"/>
                    <a:pt x="72270" y="82719"/>
                  </a:cubicBezTo>
                  <a:close/>
                  <a:moveTo>
                    <a:pt x="73315" y="82719"/>
                  </a:moveTo>
                  <a:cubicBezTo>
                    <a:pt x="73251" y="82719"/>
                    <a:pt x="73188" y="82783"/>
                    <a:pt x="73188" y="82846"/>
                  </a:cubicBezTo>
                  <a:cubicBezTo>
                    <a:pt x="73188" y="82909"/>
                    <a:pt x="73251" y="82973"/>
                    <a:pt x="73315" y="82973"/>
                  </a:cubicBezTo>
                  <a:lnTo>
                    <a:pt x="73853" y="82973"/>
                  </a:lnTo>
                  <a:cubicBezTo>
                    <a:pt x="73916" y="82973"/>
                    <a:pt x="73980" y="82909"/>
                    <a:pt x="73980" y="82846"/>
                  </a:cubicBezTo>
                  <a:cubicBezTo>
                    <a:pt x="73980" y="82783"/>
                    <a:pt x="73948" y="82719"/>
                    <a:pt x="73853" y="82719"/>
                  </a:cubicBezTo>
                  <a:close/>
                  <a:moveTo>
                    <a:pt x="74930" y="82719"/>
                  </a:moveTo>
                  <a:cubicBezTo>
                    <a:pt x="74835" y="82719"/>
                    <a:pt x="74803" y="82783"/>
                    <a:pt x="74803" y="82846"/>
                  </a:cubicBezTo>
                  <a:cubicBezTo>
                    <a:pt x="74803" y="82909"/>
                    <a:pt x="74835" y="82973"/>
                    <a:pt x="74930" y="82973"/>
                  </a:cubicBezTo>
                  <a:lnTo>
                    <a:pt x="75468" y="82973"/>
                  </a:lnTo>
                  <a:cubicBezTo>
                    <a:pt x="75532" y="82973"/>
                    <a:pt x="75595" y="82909"/>
                    <a:pt x="75595" y="82846"/>
                  </a:cubicBezTo>
                  <a:cubicBezTo>
                    <a:pt x="75595" y="82783"/>
                    <a:pt x="75532" y="82719"/>
                    <a:pt x="75468" y="82719"/>
                  </a:cubicBezTo>
                  <a:close/>
                  <a:moveTo>
                    <a:pt x="76513" y="82719"/>
                  </a:moveTo>
                  <a:cubicBezTo>
                    <a:pt x="76450" y="82719"/>
                    <a:pt x="76387" y="82783"/>
                    <a:pt x="76387" y="82846"/>
                  </a:cubicBezTo>
                  <a:cubicBezTo>
                    <a:pt x="76387" y="82909"/>
                    <a:pt x="76450" y="82973"/>
                    <a:pt x="76513" y="82973"/>
                  </a:cubicBezTo>
                  <a:lnTo>
                    <a:pt x="77052" y="82973"/>
                  </a:lnTo>
                  <a:cubicBezTo>
                    <a:pt x="77115" y="82973"/>
                    <a:pt x="77178" y="82909"/>
                    <a:pt x="77178" y="82846"/>
                  </a:cubicBezTo>
                  <a:cubicBezTo>
                    <a:pt x="77178" y="82783"/>
                    <a:pt x="77115" y="82719"/>
                    <a:pt x="77052" y="82719"/>
                  </a:cubicBezTo>
                  <a:close/>
                  <a:moveTo>
                    <a:pt x="78128" y="82719"/>
                  </a:moveTo>
                  <a:cubicBezTo>
                    <a:pt x="78033" y="82719"/>
                    <a:pt x="77970" y="82783"/>
                    <a:pt x="77970" y="82846"/>
                  </a:cubicBezTo>
                  <a:cubicBezTo>
                    <a:pt x="77970" y="82909"/>
                    <a:pt x="78033" y="82973"/>
                    <a:pt x="78128" y="82973"/>
                  </a:cubicBezTo>
                  <a:lnTo>
                    <a:pt x="78635" y="82973"/>
                  </a:lnTo>
                  <a:cubicBezTo>
                    <a:pt x="78730" y="82973"/>
                    <a:pt x="78793" y="82909"/>
                    <a:pt x="78793" y="82846"/>
                  </a:cubicBezTo>
                  <a:cubicBezTo>
                    <a:pt x="78793" y="82783"/>
                    <a:pt x="78730" y="82719"/>
                    <a:pt x="78635" y="82719"/>
                  </a:cubicBezTo>
                  <a:close/>
                  <a:moveTo>
                    <a:pt x="79712" y="82719"/>
                  </a:moveTo>
                  <a:cubicBezTo>
                    <a:pt x="79648" y="82719"/>
                    <a:pt x="79585" y="82783"/>
                    <a:pt x="79585" y="82846"/>
                  </a:cubicBezTo>
                  <a:cubicBezTo>
                    <a:pt x="79585" y="82909"/>
                    <a:pt x="79648" y="82973"/>
                    <a:pt x="79712" y="82973"/>
                  </a:cubicBezTo>
                  <a:lnTo>
                    <a:pt x="80250" y="82973"/>
                  </a:lnTo>
                  <a:cubicBezTo>
                    <a:pt x="80314" y="82973"/>
                    <a:pt x="80377" y="82909"/>
                    <a:pt x="80377" y="82846"/>
                  </a:cubicBezTo>
                  <a:cubicBezTo>
                    <a:pt x="80377" y="82783"/>
                    <a:pt x="80314" y="82719"/>
                    <a:pt x="80250" y="82719"/>
                  </a:cubicBezTo>
                  <a:close/>
                  <a:moveTo>
                    <a:pt x="81327" y="82719"/>
                  </a:moveTo>
                  <a:cubicBezTo>
                    <a:pt x="81232" y="82719"/>
                    <a:pt x="81169" y="82783"/>
                    <a:pt x="81169" y="82846"/>
                  </a:cubicBezTo>
                  <a:cubicBezTo>
                    <a:pt x="81169" y="82909"/>
                    <a:pt x="81232" y="82973"/>
                    <a:pt x="81327" y="82973"/>
                  </a:cubicBezTo>
                  <a:lnTo>
                    <a:pt x="81834" y="82973"/>
                  </a:lnTo>
                  <a:cubicBezTo>
                    <a:pt x="81929" y="82973"/>
                    <a:pt x="81992" y="82909"/>
                    <a:pt x="81992" y="82846"/>
                  </a:cubicBezTo>
                  <a:cubicBezTo>
                    <a:pt x="81992" y="82783"/>
                    <a:pt x="81929" y="82719"/>
                    <a:pt x="81834" y="82719"/>
                  </a:cubicBezTo>
                  <a:close/>
                  <a:moveTo>
                    <a:pt x="82910" y="82719"/>
                  </a:moveTo>
                  <a:cubicBezTo>
                    <a:pt x="82847" y="82719"/>
                    <a:pt x="82784" y="82783"/>
                    <a:pt x="82784" y="82846"/>
                  </a:cubicBezTo>
                  <a:cubicBezTo>
                    <a:pt x="82784" y="82909"/>
                    <a:pt x="82847" y="82973"/>
                    <a:pt x="82910" y="82973"/>
                  </a:cubicBezTo>
                  <a:lnTo>
                    <a:pt x="83449" y="82973"/>
                  </a:lnTo>
                  <a:cubicBezTo>
                    <a:pt x="83512" y="82973"/>
                    <a:pt x="83575" y="82909"/>
                    <a:pt x="83575" y="82846"/>
                  </a:cubicBezTo>
                  <a:cubicBezTo>
                    <a:pt x="83575" y="82783"/>
                    <a:pt x="83512" y="82719"/>
                    <a:pt x="83449" y="82719"/>
                  </a:cubicBezTo>
                  <a:close/>
                  <a:moveTo>
                    <a:pt x="84494" y="82719"/>
                  </a:moveTo>
                  <a:cubicBezTo>
                    <a:pt x="84431" y="82719"/>
                    <a:pt x="84367" y="82783"/>
                    <a:pt x="84367" y="82846"/>
                  </a:cubicBezTo>
                  <a:cubicBezTo>
                    <a:pt x="84367" y="82909"/>
                    <a:pt x="84431" y="82973"/>
                    <a:pt x="84494" y="82973"/>
                  </a:cubicBezTo>
                  <a:lnTo>
                    <a:pt x="85032" y="82973"/>
                  </a:lnTo>
                  <a:cubicBezTo>
                    <a:pt x="85096" y="82973"/>
                    <a:pt x="85159" y="82909"/>
                    <a:pt x="85159" y="82846"/>
                  </a:cubicBezTo>
                  <a:cubicBezTo>
                    <a:pt x="85159" y="82783"/>
                    <a:pt x="85096" y="82719"/>
                    <a:pt x="85032" y="82719"/>
                  </a:cubicBezTo>
                  <a:close/>
                  <a:moveTo>
                    <a:pt x="86109" y="82719"/>
                  </a:moveTo>
                  <a:cubicBezTo>
                    <a:pt x="86014" y="82719"/>
                    <a:pt x="85982" y="82783"/>
                    <a:pt x="85982" y="82846"/>
                  </a:cubicBezTo>
                  <a:cubicBezTo>
                    <a:pt x="85982" y="82909"/>
                    <a:pt x="86014" y="82973"/>
                    <a:pt x="86109" y="82973"/>
                  </a:cubicBezTo>
                  <a:lnTo>
                    <a:pt x="86647" y="82973"/>
                  </a:lnTo>
                  <a:cubicBezTo>
                    <a:pt x="86711" y="82973"/>
                    <a:pt x="86774" y="82909"/>
                    <a:pt x="86774" y="82846"/>
                  </a:cubicBezTo>
                  <a:cubicBezTo>
                    <a:pt x="86774" y="82783"/>
                    <a:pt x="86711" y="82719"/>
                    <a:pt x="86647" y="82719"/>
                  </a:cubicBezTo>
                  <a:close/>
                  <a:moveTo>
                    <a:pt x="87692" y="82719"/>
                  </a:moveTo>
                  <a:cubicBezTo>
                    <a:pt x="87629" y="82719"/>
                    <a:pt x="87566" y="82783"/>
                    <a:pt x="87566" y="82846"/>
                  </a:cubicBezTo>
                  <a:cubicBezTo>
                    <a:pt x="87566" y="82909"/>
                    <a:pt x="87629" y="82973"/>
                    <a:pt x="87692" y="82973"/>
                  </a:cubicBezTo>
                  <a:lnTo>
                    <a:pt x="88231" y="82973"/>
                  </a:lnTo>
                  <a:cubicBezTo>
                    <a:pt x="88294" y="82973"/>
                    <a:pt x="88357" y="82909"/>
                    <a:pt x="88357" y="82846"/>
                  </a:cubicBezTo>
                  <a:cubicBezTo>
                    <a:pt x="88357" y="82783"/>
                    <a:pt x="88294" y="82719"/>
                    <a:pt x="88231" y="82719"/>
                  </a:cubicBezTo>
                  <a:close/>
                  <a:moveTo>
                    <a:pt x="89308" y="82719"/>
                  </a:moveTo>
                  <a:cubicBezTo>
                    <a:pt x="89213" y="82719"/>
                    <a:pt x="89149" y="82783"/>
                    <a:pt x="89149" y="82846"/>
                  </a:cubicBezTo>
                  <a:cubicBezTo>
                    <a:pt x="89149" y="82909"/>
                    <a:pt x="89213" y="82973"/>
                    <a:pt x="89308" y="82973"/>
                  </a:cubicBezTo>
                  <a:lnTo>
                    <a:pt x="89814" y="82973"/>
                  </a:lnTo>
                  <a:cubicBezTo>
                    <a:pt x="89909" y="82973"/>
                    <a:pt x="89973" y="82909"/>
                    <a:pt x="89973" y="82846"/>
                  </a:cubicBezTo>
                  <a:cubicBezTo>
                    <a:pt x="89973" y="82783"/>
                    <a:pt x="89909" y="82719"/>
                    <a:pt x="89814" y="82719"/>
                  </a:cubicBezTo>
                  <a:close/>
                  <a:moveTo>
                    <a:pt x="90891" y="82719"/>
                  </a:moveTo>
                  <a:cubicBezTo>
                    <a:pt x="90828" y="82719"/>
                    <a:pt x="90764" y="82783"/>
                    <a:pt x="90764" y="82846"/>
                  </a:cubicBezTo>
                  <a:cubicBezTo>
                    <a:pt x="90764" y="82909"/>
                    <a:pt x="90828" y="82973"/>
                    <a:pt x="90891" y="82973"/>
                  </a:cubicBezTo>
                  <a:lnTo>
                    <a:pt x="91429" y="82973"/>
                  </a:lnTo>
                  <a:cubicBezTo>
                    <a:pt x="91493" y="82973"/>
                    <a:pt x="91556" y="82909"/>
                    <a:pt x="91556" y="82846"/>
                  </a:cubicBezTo>
                  <a:cubicBezTo>
                    <a:pt x="91556" y="82783"/>
                    <a:pt x="91493" y="82719"/>
                    <a:pt x="91429" y="82719"/>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440;p29">
            <a:extLst>
              <a:ext uri="{FF2B5EF4-FFF2-40B4-BE49-F238E27FC236}">
                <a16:creationId xmlns:a16="http://schemas.microsoft.com/office/drawing/2014/main" id="{405EC6E0-EAAB-51F7-6F4D-F485FCAC687A}"/>
              </a:ext>
            </a:extLst>
          </p:cNvPr>
          <p:cNvSpPr/>
          <p:nvPr/>
        </p:nvSpPr>
        <p:spPr>
          <a:xfrm>
            <a:off x="3779090" y="1257861"/>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2535;p29">
            <a:extLst>
              <a:ext uri="{FF2B5EF4-FFF2-40B4-BE49-F238E27FC236}">
                <a16:creationId xmlns:a16="http://schemas.microsoft.com/office/drawing/2014/main" id="{01C93205-C7EE-171C-C102-BCF51A083DFF}"/>
              </a:ext>
            </a:extLst>
          </p:cNvPr>
          <p:cNvGrpSpPr/>
          <p:nvPr/>
        </p:nvGrpSpPr>
        <p:grpSpPr>
          <a:xfrm>
            <a:off x="686916" y="1087973"/>
            <a:ext cx="2112291" cy="3228610"/>
            <a:chOff x="680166" y="937073"/>
            <a:chExt cx="2112291" cy="3228610"/>
          </a:xfrm>
        </p:grpSpPr>
        <p:sp>
          <p:nvSpPr>
            <p:cNvPr id="16" name="Google Shape;2536;p29">
              <a:extLst>
                <a:ext uri="{FF2B5EF4-FFF2-40B4-BE49-F238E27FC236}">
                  <a16:creationId xmlns:a16="http://schemas.microsoft.com/office/drawing/2014/main" id="{BCC29758-F387-9C8D-D0B0-B8132BC2B49F}"/>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7;p29">
              <a:extLst>
                <a:ext uri="{FF2B5EF4-FFF2-40B4-BE49-F238E27FC236}">
                  <a16:creationId xmlns:a16="http://schemas.microsoft.com/office/drawing/2014/main" id="{FAD3AACD-7434-0452-8B5F-67423E14D680}"/>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29">
              <a:extLst>
                <a:ext uri="{FF2B5EF4-FFF2-40B4-BE49-F238E27FC236}">
                  <a16:creationId xmlns:a16="http://schemas.microsoft.com/office/drawing/2014/main" id="{53C120E0-A125-1DAE-A117-387D506405BF}"/>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29">
              <a:extLst>
                <a:ext uri="{FF2B5EF4-FFF2-40B4-BE49-F238E27FC236}">
                  <a16:creationId xmlns:a16="http://schemas.microsoft.com/office/drawing/2014/main" id="{0EFDD432-9151-FAEC-BA68-DAD12E6089C4}"/>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29">
              <a:extLst>
                <a:ext uri="{FF2B5EF4-FFF2-40B4-BE49-F238E27FC236}">
                  <a16:creationId xmlns:a16="http://schemas.microsoft.com/office/drawing/2014/main" id="{4C0FA8DF-D327-C959-BEC4-B464BD0259F4}"/>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29">
              <a:extLst>
                <a:ext uri="{FF2B5EF4-FFF2-40B4-BE49-F238E27FC236}">
                  <a16:creationId xmlns:a16="http://schemas.microsoft.com/office/drawing/2014/main" id="{1F89B64A-5709-BEE2-07F0-17754834054D}"/>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29">
              <a:extLst>
                <a:ext uri="{FF2B5EF4-FFF2-40B4-BE49-F238E27FC236}">
                  <a16:creationId xmlns:a16="http://schemas.microsoft.com/office/drawing/2014/main" id="{AA87CE4C-023D-4BF3-EF3F-8C285BCF99A2}"/>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29">
              <a:extLst>
                <a:ext uri="{FF2B5EF4-FFF2-40B4-BE49-F238E27FC236}">
                  <a16:creationId xmlns:a16="http://schemas.microsoft.com/office/drawing/2014/main" id="{20C0690E-BFE0-6B3D-76F2-E1C6415A3C34}"/>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44;p29">
              <a:extLst>
                <a:ext uri="{FF2B5EF4-FFF2-40B4-BE49-F238E27FC236}">
                  <a16:creationId xmlns:a16="http://schemas.microsoft.com/office/drawing/2014/main" id="{25057EF1-8B97-ADA6-F58D-AC456E451AF5}"/>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45;p29">
              <a:extLst>
                <a:ext uri="{FF2B5EF4-FFF2-40B4-BE49-F238E27FC236}">
                  <a16:creationId xmlns:a16="http://schemas.microsoft.com/office/drawing/2014/main" id="{F64C31F1-5BF5-110A-94FA-D0E8A77CEF86}"/>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46;p29">
              <a:extLst>
                <a:ext uri="{FF2B5EF4-FFF2-40B4-BE49-F238E27FC236}">
                  <a16:creationId xmlns:a16="http://schemas.microsoft.com/office/drawing/2014/main" id="{A3475F58-75DF-376F-54B6-E755D4208B93}"/>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47;p29">
              <a:extLst>
                <a:ext uri="{FF2B5EF4-FFF2-40B4-BE49-F238E27FC236}">
                  <a16:creationId xmlns:a16="http://schemas.microsoft.com/office/drawing/2014/main" id="{CEE02803-9798-D9C1-DEC8-0E9767695BE9}"/>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48;p29">
              <a:extLst>
                <a:ext uri="{FF2B5EF4-FFF2-40B4-BE49-F238E27FC236}">
                  <a16:creationId xmlns:a16="http://schemas.microsoft.com/office/drawing/2014/main" id="{B6667A75-0007-6A50-B7E7-B194F4063D42}"/>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49;p29">
              <a:extLst>
                <a:ext uri="{FF2B5EF4-FFF2-40B4-BE49-F238E27FC236}">
                  <a16:creationId xmlns:a16="http://schemas.microsoft.com/office/drawing/2014/main" id="{8BC4211B-F7CC-356D-CDBD-667C83F29E0E}"/>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50;p29">
              <a:extLst>
                <a:ext uri="{FF2B5EF4-FFF2-40B4-BE49-F238E27FC236}">
                  <a16:creationId xmlns:a16="http://schemas.microsoft.com/office/drawing/2014/main" id="{F08DF867-1F43-0A2C-D549-A33C36CFE189}"/>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51;p29">
              <a:extLst>
                <a:ext uri="{FF2B5EF4-FFF2-40B4-BE49-F238E27FC236}">
                  <a16:creationId xmlns:a16="http://schemas.microsoft.com/office/drawing/2014/main" id="{AB4602E1-CF7E-7FFF-DF3F-7F631E372606}"/>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52;p29">
              <a:extLst>
                <a:ext uri="{FF2B5EF4-FFF2-40B4-BE49-F238E27FC236}">
                  <a16:creationId xmlns:a16="http://schemas.microsoft.com/office/drawing/2014/main" id="{1F14BB50-FA8E-ECC4-C45F-296F5A53C12E}"/>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53;p29">
              <a:extLst>
                <a:ext uri="{FF2B5EF4-FFF2-40B4-BE49-F238E27FC236}">
                  <a16:creationId xmlns:a16="http://schemas.microsoft.com/office/drawing/2014/main" id="{6F3B7C80-C715-07B1-EF82-0190A985F996}"/>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54;p29">
              <a:extLst>
                <a:ext uri="{FF2B5EF4-FFF2-40B4-BE49-F238E27FC236}">
                  <a16:creationId xmlns:a16="http://schemas.microsoft.com/office/drawing/2014/main" id="{AA749C93-3EF4-BD7A-DCC4-0D9E93053E4A}"/>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55;p29">
              <a:extLst>
                <a:ext uri="{FF2B5EF4-FFF2-40B4-BE49-F238E27FC236}">
                  <a16:creationId xmlns:a16="http://schemas.microsoft.com/office/drawing/2014/main" id="{87637D5C-1BE3-2E07-01CD-4F76123EDB2E}"/>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56;p29">
              <a:extLst>
                <a:ext uri="{FF2B5EF4-FFF2-40B4-BE49-F238E27FC236}">
                  <a16:creationId xmlns:a16="http://schemas.microsoft.com/office/drawing/2014/main" id="{EBC0E809-3ED6-A6D7-89F0-2DC0E3355B8D}"/>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57;p29">
              <a:extLst>
                <a:ext uri="{FF2B5EF4-FFF2-40B4-BE49-F238E27FC236}">
                  <a16:creationId xmlns:a16="http://schemas.microsoft.com/office/drawing/2014/main" id="{06A8F067-47E7-787B-CEBB-16F3A1CF0CBA}"/>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58;p29">
              <a:extLst>
                <a:ext uri="{FF2B5EF4-FFF2-40B4-BE49-F238E27FC236}">
                  <a16:creationId xmlns:a16="http://schemas.microsoft.com/office/drawing/2014/main" id="{3CECF0CE-D1C4-BB75-9CE9-701E2DDAF613}"/>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59;p29">
              <a:extLst>
                <a:ext uri="{FF2B5EF4-FFF2-40B4-BE49-F238E27FC236}">
                  <a16:creationId xmlns:a16="http://schemas.microsoft.com/office/drawing/2014/main" id="{50B49120-8547-DD1D-AD28-F71F9D6B63DE}"/>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60;p29">
              <a:extLst>
                <a:ext uri="{FF2B5EF4-FFF2-40B4-BE49-F238E27FC236}">
                  <a16:creationId xmlns:a16="http://schemas.microsoft.com/office/drawing/2014/main" id="{8185FE1C-50C5-AB02-DB6D-6277F9967B40}"/>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61;p29">
              <a:extLst>
                <a:ext uri="{FF2B5EF4-FFF2-40B4-BE49-F238E27FC236}">
                  <a16:creationId xmlns:a16="http://schemas.microsoft.com/office/drawing/2014/main" id="{665273C9-8C10-93DA-5B24-140369BC6888}"/>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62;p29">
              <a:extLst>
                <a:ext uri="{FF2B5EF4-FFF2-40B4-BE49-F238E27FC236}">
                  <a16:creationId xmlns:a16="http://schemas.microsoft.com/office/drawing/2014/main" id="{26DC5D55-DDE3-5B45-86AC-37E651A963D3}"/>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63;p29">
              <a:extLst>
                <a:ext uri="{FF2B5EF4-FFF2-40B4-BE49-F238E27FC236}">
                  <a16:creationId xmlns:a16="http://schemas.microsoft.com/office/drawing/2014/main" id="{F8260311-F542-605A-108D-B33D7D8CABEB}"/>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64;p29">
              <a:extLst>
                <a:ext uri="{FF2B5EF4-FFF2-40B4-BE49-F238E27FC236}">
                  <a16:creationId xmlns:a16="http://schemas.microsoft.com/office/drawing/2014/main" id="{B8428BF1-E922-0E6C-07DA-C9E1F99AD255}"/>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65;p29">
              <a:extLst>
                <a:ext uri="{FF2B5EF4-FFF2-40B4-BE49-F238E27FC236}">
                  <a16:creationId xmlns:a16="http://schemas.microsoft.com/office/drawing/2014/main" id="{7C414536-E7FE-7D9B-05A9-8AD7496985BE}"/>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66;p29">
              <a:extLst>
                <a:ext uri="{FF2B5EF4-FFF2-40B4-BE49-F238E27FC236}">
                  <a16:creationId xmlns:a16="http://schemas.microsoft.com/office/drawing/2014/main" id="{B3414C3E-4E76-8BB9-06C0-95AA503CE989}"/>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7;p29">
              <a:extLst>
                <a:ext uri="{FF2B5EF4-FFF2-40B4-BE49-F238E27FC236}">
                  <a16:creationId xmlns:a16="http://schemas.microsoft.com/office/drawing/2014/main" id="{B90D8516-D75E-0FA1-0A10-49489B6E75B7}"/>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68;p29">
              <a:extLst>
                <a:ext uri="{FF2B5EF4-FFF2-40B4-BE49-F238E27FC236}">
                  <a16:creationId xmlns:a16="http://schemas.microsoft.com/office/drawing/2014/main" id="{16706FDB-910A-ADB0-4C14-7C48F832C96C}"/>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69;p29">
              <a:extLst>
                <a:ext uri="{FF2B5EF4-FFF2-40B4-BE49-F238E27FC236}">
                  <a16:creationId xmlns:a16="http://schemas.microsoft.com/office/drawing/2014/main" id="{A0B8453C-4635-89CE-E43E-15C310C83571}"/>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70;p29">
              <a:extLst>
                <a:ext uri="{FF2B5EF4-FFF2-40B4-BE49-F238E27FC236}">
                  <a16:creationId xmlns:a16="http://schemas.microsoft.com/office/drawing/2014/main" id="{6B124966-CD81-4C30-A1D2-80B70D0CA0EA}"/>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71;p29">
              <a:extLst>
                <a:ext uri="{FF2B5EF4-FFF2-40B4-BE49-F238E27FC236}">
                  <a16:creationId xmlns:a16="http://schemas.microsoft.com/office/drawing/2014/main" id="{73E44BB8-E42D-441F-F4BC-A071B529DCD3}"/>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2572;p29">
            <a:extLst>
              <a:ext uri="{FF2B5EF4-FFF2-40B4-BE49-F238E27FC236}">
                <a16:creationId xmlns:a16="http://schemas.microsoft.com/office/drawing/2014/main" id="{E6295808-143D-CEEA-8ED6-05BF4203726B}"/>
              </a:ext>
            </a:extLst>
          </p:cNvPr>
          <p:cNvSpPr txBox="1"/>
          <p:nvPr/>
        </p:nvSpPr>
        <p:spPr>
          <a:xfrm>
            <a:off x="648535" y="387763"/>
            <a:ext cx="7723500" cy="402300"/>
          </a:xfrm>
          <a:prstGeom prst="rect">
            <a:avLst/>
          </a:prstGeom>
          <a:noFill/>
          <a:ln>
            <a:noFill/>
          </a:ln>
        </p:spPr>
        <p:txBody>
          <a:bodyPr spcFirstLastPara="1" wrap="square" lIns="91425" tIns="91425" rIns="91425" bIns="91425" anchor="ctr" anchorCtr="0">
            <a:noAutofit/>
          </a:bodyPr>
          <a:lstStyle/>
          <a:p>
            <a:r>
              <a:rPr lang="vi-VN" sz="2400" dirty="0">
                <a:solidFill>
                  <a:schemeClr val="accent5">
                    <a:lumMod val="50000"/>
                  </a:schemeClr>
                </a:solidFill>
                <a:latin typeface="Fira Sans Medium"/>
                <a:ea typeface="Fira Sans Medium"/>
                <a:cs typeface="Fira Sans Medium"/>
                <a:sym typeface="Fira Sans Medium"/>
              </a:rPr>
              <a:t>SƠ ĐỒ CÁC ACTOR CỦA HỆ THỐNG</a:t>
            </a:r>
          </a:p>
        </p:txBody>
      </p:sp>
      <p:sp>
        <p:nvSpPr>
          <p:cNvPr id="57" name="Google Shape;2573;p29">
            <a:extLst>
              <a:ext uri="{FF2B5EF4-FFF2-40B4-BE49-F238E27FC236}">
                <a16:creationId xmlns:a16="http://schemas.microsoft.com/office/drawing/2014/main" id="{8534DB10-5F24-B2A7-9B33-E63E6697C618}"/>
              </a:ext>
            </a:extLst>
          </p:cNvPr>
          <p:cNvSpPr txBox="1"/>
          <p:nvPr/>
        </p:nvSpPr>
        <p:spPr>
          <a:xfrm>
            <a:off x="3047330" y="1905065"/>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NguoiDung</a:t>
            </a:r>
            <a:endParaRPr sz="1300" dirty="0">
              <a:latin typeface="Fira Sans Medium"/>
              <a:ea typeface="Fira Sans Medium"/>
              <a:cs typeface="Fira Sans Medium"/>
              <a:sym typeface="Fira Sans Medium"/>
            </a:endParaRPr>
          </a:p>
        </p:txBody>
      </p:sp>
      <p:sp>
        <p:nvSpPr>
          <p:cNvPr id="58" name="Google Shape;2577;p29">
            <a:extLst>
              <a:ext uri="{FF2B5EF4-FFF2-40B4-BE49-F238E27FC236}">
                <a16:creationId xmlns:a16="http://schemas.microsoft.com/office/drawing/2014/main" id="{B0DD81D3-0AEB-06D3-6CC3-0217E1299C00}"/>
              </a:ext>
            </a:extLst>
          </p:cNvPr>
          <p:cNvSpPr txBox="1"/>
          <p:nvPr/>
        </p:nvSpPr>
        <p:spPr>
          <a:xfrm>
            <a:off x="2998525" y="3992611"/>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Quan tri</a:t>
            </a:r>
            <a:endParaRPr sz="1300" dirty="0">
              <a:latin typeface="Fira Sans Medium"/>
              <a:ea typeface="Fira Sans Medium"/>
              <a:cs typeface="Fira Sans Medium"/>
              <a:sym typeface="Fira Sans Medium"/>
            </a:endParaRPr>
          </a:p>
        </p:txBody>
      </p:sp>
      <p:pic>
        <p:nvPicPr>
          <p:cNvPr id="59" name="Picture 4">
            <a:extLst>
              <a:ext uri="{FF2B5EF4-FFF2-40B4-BE49-F238E27FC236}">
                <a16:creationId xmlns:a16="http://schemas.microsoft.com/office/drawing/2014/main" id="{4F939B81-4A37-3EDB-8849-13715A06644D}"/>
              </a:ext>
            </a:extLst>
          </p:cNvPr>
          <p:cNvPicPr>
            <a:picLocks noChangeAspect="1"/>
          </p:cNvPicPr>
          <p:nvPr/>
        </p:nvPicPr>
        <p:blipFill>
          <a:blip r:embed="rId5"/>
          <a:stretch>
            <a:fillRect/>
          </a:stretch>
        </p:blipFill>
        <p:spPr>
          <a:xfrm>
            <a:off x="3860215" y="1283851"/>
            <a:ext cx="457646" cy="641601"/>
          </a:xfrm>
          <a:prstGeom prst="rect">
            <a:avLst/>
          </a:prstGeom>
        </p:spPr>
      </p:pic>
      <p:sp>
        <p:nvSpPr>
          <p:cNvPr id="60" name="Google Shape;2440;p29">
            <a:extLst>
              <a:ext uri="{FF2B5EF4-FFF2-40B4-BE49-F238E27FC236}">
                <a16:creationId xmlns:a16="http://schemas.microsoft.com/office/drawing/2014/main" id="{7E027B7F-C26F-27F3-F3A9-134B02D85E65}"/>
              </a:ext>
            </a:extLst>
          </p:cNvPr>
          <p:cNvSpPr/>
          <p:nvPr/>
        </p:nvSpPr>
        <p:spPr>
          <a:xfrm>
            <a:off x="4330304" y="2167203"/>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1" name="Google Shape;2440;p29">
            <a:extLst>
              <a:ext uri="{FF2B5EF4-FFF2-40B4-BE49-F238E27FC236}">
                <a16:creationId xmlns:a16="http://schemas.microsoft.com/office/drawing/2014/main" id="{B8356542-A10F-6F21-A293-DE16EDDE631B}"/>
              </a:ext>
            </a:extLst>
          </p:cNvPr>
          <p:cNvSpPr/>
          <p:nvPr/>
        </p:nvSpPr>
        <p:spPr>
          <a:xfrm>
            <a:off x="3817671" y="3274736"/>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2" name="Picture 10">
            <a:extLst>
              <a:ext uri="{FF2B5EF4-FFF2-40B4-BE49-F238E27FC236}">
                <a16:creationId xmlns:a16="http://schemas.microsoft.com/office/drawing/2014/main" id="{C4CC425E-2F75-551A-698E-CA67E32B34C2}"/>
              </a:ext>
            </a:extLst>
          </p:cNvPr>
          <p:cNvPicPr>
            <a:picLocks noChangeAspect="1"/>
          </p:cNvPicPr>
          <p:nvPr/>
        </p:nvPicPr>
        <p:blipFill>
          <a:blip r:embed="rId5"/>
          <a:stretch>
            <a:fillRect/>
          </a:stretch>
        </p:blipFill>
        <p:spPr>
          <a:xfrm>
            <a:off x="3898796" y="3300726"/>
            <a:ext cx="457646" cy="641601"/>
          </a:xfrm>
          <a:prstGeom prst="rect">
            <a:avLst/>
          </a:prstGeom>
        </p:spPr>
      </p:pic>
      <p:sp>
        <p:nvSpPr>
          <p:cNvPr id="63" name="Google Shape;2506;p29">
            <a:extLst>
              <a:ext uri="{FF2B5EF4-FFF2-40B4-BE49-F238E27FC236}">
                <a16:creationId xmlns:a16="http://schemas.microsoft.com/office/drawing/2014/main" id="{92705BC1-EF18-FF1B-9EF8-C31C7C5E692B}"/>
              </a:ext>
            </a:extLst>
          </p:cNvPr>
          <p:cNvSpPr/>
          <p:nvPr/>
        </p:nvSpPr>
        <p:spPr>
          <a:xfrm>
            <a:off x="5188240" y="889362"/>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80;p29">
            <a:extLst>
              <a:ext uri="{FF2B5EF4-FFF2-40B4-BE49-F238E27FC236}">
                <a16:creationId xmlns:a16="http://schemas.microsoft.com/office/drawing/2014/main" id="{B3B6E8F0-F5B9-5E1F-F45F-08F46ECCE25F}"/>
              </a:ext>
            </a:extLst>
          </p:cNvPr>
          <p:cNvSpPr txBox="1"/>
          <p:nvPr/>
        </p:nvSpPr>
        <p:spPr>
          <a:xfrm>
            <a:off x="5271656" y="995423"/>
            <a:ext cx="3374634" cy="1250658"/>
          </a:xfrm>
          <a:prstGeom prst="rect">
            <a:avLst/>
          </a:prstGeom>
          <a:noFill/>
          <a:ln>
            <a:noFill/>
          </a:ln>
        </p:spPr>
        <p:txBody>
          <a:bodyPr spcFirstLastPara="1" wrap="square" lIns="91425" tIns="91425" rIns="91425" bIns="91425" anchor="ctr" anchorCtr="0">
            <a:noAutofit/>
          </a:bodyPr>
          <a:lstStyle/>
          <a:p>
            <a:pPr lvl="0" algn="just"/>
            <a:r>
              <a:rPr lang="vi-VN" dirty="0">
                <a:latin typeface="+mj-lt"/>
                <a:ea typeface="Fira Sans"/>
                <a:cs typeface="Fira Sans"/>
                <a:sym typeface="Fira Sans"/>
              </a:rPr>
              <a:t>Là người có thể xem các thông tin về sản phẩm trên website, tìm kiếm sản phẩm theo danh mục, đặt hàng và theo dõi trạng thái đơn hàng</a:t>
            </a:r>
          </a:p>
        </p:txBody>
      </p:sp>
      <p:sp>
        <p:nvSpPr>
          <p:cNvPr id="65" name="Google Shape;2506;p29">
            <a:extLst>
              <a:ext uri="{FF2B5EF4-FFF2-40B4-BE49-F238E27FC236}">
                <a16:creationId xmlns:a16="http://schemas.microsoft.com/office/drawing/2014/main" id="{96241E51-2FB6-D21C-1C3E-89EB4C555011}"/>
              </a:ext>
            </a:extLst>
          </p:cNvPr>
          <p:cNvSpPr/>
          <p:nvPr/>
        </p:nvSpPr>
        <p:spPr>
          <a:xfrm>
            <a:off x="5164131" y="2841988"/>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80;p29">
            <a:extLst>
              <a:ext uri="{FF2B5EF4-FFF2-40B4-BE49-F238E27FC236}">
                <a16:creationId xmlns:a16="http://schemas.microsoft.com/office/drawing/2014/main" id="{F4D471A5-A25A-F1DF-D249-8DA45F22B1A7}"/>
              </a:ext>
            </a:extLst>
          </p:cNvPr>
          <p:cNvSpPr txBox="1"/>
          <p:nvPr/>
        </p:nvSpPr>
        <p:spPr>
          <a:xfrm>
            <a:off x="5247547" y="2948049"/>
            <a:ext cx="3374634" cy="1250658"/>
          </a:xfrm>
          <a:prstGeom prst="rect">
            <a:avLst/>
          </a:prstGeom>
          <a:noFill/>
          <a:ln>
            <a:noFill/>
          </a:ln>
        </p:spPr>
        <p:txBody>
          <a:bodyPr spcFirstLastPara="1" wrap="square" lIns="91425" tIns="91425" rIns="91425" bIns="91425" anchor="ctr" anchorCtr="0">
            <a:noAutofit/>
          </a:bodyPr>
          <a:lstStyle/>
          <a:p>
            <a:pPr algn="just"/>
            <a:r>
              <a:rPr lang="vi-VN" dirty="0">
                <a:latin typeface="+mj-lt"/>
                <a:ea typeface="Fira Sans"/>
                <a:cs typeface="Fira Sans"/>
                <a:sym typeface="Fira Sans"/>
              </a:rPr>
              <a:t>Là người có quyền tương tác với hệ thống, có quyền điều khiển, kiểm soát các hoạt động của hệ thống. Với các chức năng quản lý Thông tin tài khoản, quản lý thông tin sản phẩm,</a:t>
            </a:r>
            <a:r>
              <a:rPr lang="en-US" dirty="0">
                <a:latin typeface="+mj-lt"/>
                <a:ea typeface="Fira Sans"/>
                <a:cs typeface="Fira Sans"/>
                <a:sym typeface="Fira Sans"/>
              </a:rPr>
              <a:t> </a:t>
            </a:r>
            <a:r>
              <a:rPr lang="en-US" dirty="0" err="1">
                <a:latin typeface="+mj-lt"/>
                <a:ea typeface="Fira Sans"/>
                <a:cs typeface="Fira Sans"/>
                <a:sym typeface="Fira Sans"/>
              </a:rPr>
              <a:t>quản</a:t>
            </a:r>
            <a:r>
              <a:rPr lang="en-US" dirty="0">
                <a:latin typeface="+mj-lt"/>
                <a:ea typeface="Fira Sans"/>
                <a:cs typeface="Fira Sans"/>
                <a:sym typeface="Fira Sans"/>
              </a:rPr>
              <a:t> </a:t>
            </a:r>
            <a:r>
              <a:rPr lang="en-US" dirty="0" err="1">
                <a:latin typeface="+mj-lt"/>
                <a:ea typeface="Fira Sans"/>
                <a:cs typeface="Fira Sans"/>
                <a:sym typeface="Fira Sans"/>
              </a:rPr>
              <a:t>lý</a:t>
            </a:r>
            <a:r>
              <a:rPr lang="en-US" dirty="0">
                <a:latin typeface="+mj-lt"/>
                <a:ea typeface="Fira Sans"/>
                <a:cs typeface="Fira Sans"/>
                <a:sym typeface="Fira Sans"/>
              </a:rPr>
              <a:t> </a:t>
            </a:r>
            <a:r>
              <a:rPr lang="en-US" dirty="0" err="1">
                <a:latin typeface="+mj-lt"/>
                <a:ea typeface="Fira Sans"/>
                <a:cs typeface="Fira Sans"/>
                <a:sym typeface="Fira Sans"/>
              </a:rPr>
              <a:t>đơn</a:t>
            </a:r>
            <a:r>
              <a:rPr lang="en-US" dirty="0">
                <a:latin typeface="+mj-lt"/>
                <a:ea typeface="Fira Sans"/>
                <a:cs typeface="Fira Sans"/>
                <a:sym typeface="Fira Sans"/>
              </a:rPr>
              <a:t> </a:t>
            </a:r>
            <a:r>
              <a:rPr lang="en-US" dirty="0" err="1">
                <a:latin typeface="+mj-lt"/>
                <a:ea typeface="Fira Sans"/>
                <a:cs typeface="Fira Sans"/>
                <a:sym typeface="Fira Sans"/>
              </a:rPr>
              <a:t>hàng</a:t>
            </a:r>
            <a:r>
              <a:rPr lang="en-US" dirty="0">
                <a:latin typeface="+mj-lt"/>
                <a:ea typeface="Fira Sans"/>
                <a:cs typeface="Fira Sans"/>
                <a:sym typeface="Fira Sans"/>
              </a:rPr>
              <a:t>,</a:t>
            </a:r>
            <a:r>
              <a:rPr lang="vi-VN" dirty="0">
                <a:latin typeface="+mj-lt"/>
                <a:ea typeface="Fira Sans"/>
                <a:cs typeface="Fira Sans"/>
                <a:sym typeface="Fira Sans"/>
              </a:rPr>
              <a:t>…</a:t>
            </a:r>
          </a:p>
          <a:p>
            <a:pPr marL="0" lvl="0" indent="0" algn="just" rtl="0">
              <a:spcBef>
                <a:spcPts val="0"/>
              </a:spcBef>
              <a:spcAft>
                <a:spcPts val="0"/>
              </a:spcAft>
              <a:buNone/>
            </a:pPr>
            <a:endParaRPr dirty="0">
              <a:latin typeface="+mj-lt"/>
              <a:ea typeface="Fira Sans"/>
              <a:cs typeface="Fira Sans"/>
              <a:sym typeface="Fira Sans"/>
            </a:endParaRPr>
          </a:p>
        </p:txBody>
      </p:sp>
    </p:spTree>
    <p:extLst>
      <p:ext uri="{BB962C8B-B14F-4D97-AF65-F5344CB8AC3E}">
        <p14:creationId xmlns:p14="http://schemas.microsoft.com/office/powerpoint/2010/main" val="308206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55C8B-944B-3DE5-4CF7-3C8CE118A9F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6414455-63F1-0970-C958-3999EA708563}"/>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32A8BFBE-A50C-774F-98B3-CB4F9768C833}"/>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4D418A87-E5E3-1B4C-0D34-1EF1D2E08FF1}"/>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CD26B047-193D-F019-7089-7E1362B4D2CF}"/>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DF73478B-9055-484C-274F-DD913715BCFC}"/>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0C7B52D5-93AD-C3DD-6E3F-C14FA712B7E2}"/>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05F8A3BB-C1F6-1367-916A-37ACAD473454}"/>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EBA52B82-D2B8-A5ED-AFAB-23C86EBE0DD1}"/>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AA43FDB0-379C-5FC9-AFE5-5137D23FABE3}"/>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D0EB5786-FE23-CE3C-7EE1-41C666FAF118}"/>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A0C24843-994A-A2DD-5D97-B6D77AF51D27}"/>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AD638216-5377-8556-1883-B9E535D0633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2572;p29">
            <a:extLst>
              <a:ext uri="{FF2B5EF4-FFF2-40B4-BE49-F238E27FC236}">
                <a16:creationId xmlns:a16="http://schemas.microsoft.com/office/drawing/2014/main" id="{2E134087-3AFE-EA20-B5CF-4165777F77D1}"/>
              </a:ext>
            </a:extLst>
          </p:cNvPr>
          <p:cNvSpPr txBox="1"/>
          <p:nvPr/>
        </p:nvSpPr>
        <p:spPr>
          <a:xfrm>
            <a:off x="2578244" y="272542"/>
            <a:ext cx="4731587" cy="572700"/>
          </a:xfrm>
          <a:prstGeom prst="rect">
            <a:avLst/>
          </a:prstGeom>
          <a:noFill/>
          <a:ln>
            <a:noFill/>
          </a:ln>
        </p:spPr>
        <p:txBody>
          <a:bodyPr spcFirstLastPara="1" wrap="square" lIns="91425" tIns="91425" rIns="91425" bIns="91425" anchor="ctr" anchorCtr="0">
            <a:noAutofit/>
          </a:bodyPr>
          <a:lstStyle/>
          <a:p>
            <a:pPr>
              <a:lnSpc>
                <a:spcPct val="90000"/>
              </a:lnSpc>
              <a:spcAft>
                <a:spcPts val="600"/>
              </a:spcAft>
              <a:buClr>
                <a:schemeClr val="dk1"/>
              </a:buClr>
              <a:buSzPts val="4800"/>
            </a:pPr>
            <a:r>
              <a:rPr lang="en-US" sz="2000" b="1" i="0" u="none" strike="noStrike" cap="none" dirty="0">
                <a:solidFill>
                  <a:schemeClr val="accent5">
                    <a:lumMod val="50000"/>
                  </a:schemeClr>
                </a:solidFill>
              </a:rPr>
              <a:t>SƠ ĐỒ CÁC USECASE TỔNG QUÁT</a:t>
            </a:r>
          </a:p>
        </p:txBody>
      </p:sp>
      <p:pic>
        <p:nvPicPr>
          <p:cNvPr id="13" name="Hình ảnh 12">
            <a:extLst>
              <a:ext uri="{FF2B5EF4-FFF2-40B4-BE49-F238E27FC236}">
                <a16:creationId xmlns:a16="http://schemas.microsoft.com/office/drawing/2014/main" id="{3F134BE6-700B-08A2-0C7F-E44ECD7715B2}"/>
              </a:ext>
            </a:extLst>
          </p:cNvPr>
          <p:cNvPicPr>
            <a:picLocks noChangeAspect="1"/>
          </p:cNvPicPr>
          <p:nvPr/>
        </p:nvPicPr>
        <p:blipFill rotWithShape="1">
          <a:blip r:embed="rId5">
            <a:extLst>
              <a:ext uri="{28A0092B-C50C-407E-A947-70E740481C1C}">
                <a14:useLocalDpi xmlns:a14="http://schemas.microsoft.com/office/drawing/2010/main" val="0"/>
              </a:ext>
            </a:extLst>
          </a:blip>
          <a:srcRect l="3052" t="2200" r="24273" b="23400"/>
          <a:stretch/>
        </p:blipFill>
        <p:spPr bwMode="auto">
          <a:xfrm>
            <a:off x="625427" y="707827"/>
            <a:ext cx="4196332" cy="3907760"/>
          </a:xfrm>
          <a:prstGeom prst="rect">
            <a:avLst/>
          </a:prstGeom>
          <a:noFill/>
          <a:ln>
            <a:noFill/>
          </a:ln>
          <a:extLst>
            <a:ext uri="{53640926-AAD7-44D8-BBD7-CCE9431645EC}">
              <a14:shadowObscured xmlns:a14="http://schemas.microsoft.com/office/drawing/2010/main"/>
            </a:ext>
          </a:extLst>
        </p:spPr>
      </p:pic>
      <p:pic>
        <p:nvPicPr>
          <p:cNvPr id="16" name="Hình ảnh 15">
            <a:extLst>
              <a:ext uri="{FF2B5EF4-FFF2-40B4-BE49-F238E27FC236}">
                <a16:creationId xmlns:a16="http://schemas.microsoft.com/office/drawing/2014/main" id="{320202E2-464B-72E6-8274-21BD74824CB9}"/>
              </a:ext>
            </a:extLst>
          </p:cNvPr>
          <p:cNvPicPr>
            <a:picLocks noChangeAspect="1"/>
          </p:cNvPicPr>
          <p:nvPr/>
        </p:nvPicPr>
        <p:blipFill rotWithShape="1">
          <a:blip r:embed="rId6">
            <a:extLst>
              <a:ext uri="{28A0092B-C50C-407E-A947-70E740481C1C}">
                <a14:useLocalDpi xmlns:a14="http://schemas.microsoft.com/office/drawing/2010/main" val="0"/>
              </a:ext>
            </a:extLst>
          </a:blip>
          <a:srcRect l="2436" r="22949" b="22147"/>
          <a:stretch/>
        </p:blipFill>
        <p:spPr bwMode="auto">
          <a:xfrm>
            <a:off x="4699368" y="1902759"/>
            <a:ext cx="3987432" cy="2323186"/>
          </a:xfrm>
          <a:prstGeom prst="rect">
            <a:avLst/>
          </a:prstGeom>
          <a:noFill/>
          <a:ln>
            <a:noFill/>
          </a:ln>
          <a:extLst>
            <a:ext uri="{53640926-AAD7-44D8-BBD7-CCE9431645EC}">
              <a14:shadowObscured xmlns:a14="http://schemas.microsoft.com/office/drawing/2010/main"/>
            </a:ext>
          </a:extLst>
        </p:spPr>
      </p:pic>
      <p:sp>
        <p:nvSpPr>
          <p:cNvPr id="17" name="Hộp Văn bản 16">
            <a:extLst>
              <a:ext uri="{FF2B5EF4-FFF2-40B4-BE49-F238E27FC236}">
                <a16:creationId xmlns:a16="http://schemas.microsoft.com/office/drawing/2014/main" id="{F9602783-C739-6321-7972-1D0E2D428BCC}"/>
              </a:ext>
            </a:extLst>
          </p:cNvPr>
          <p:cNvSpPr txBox="1"/>
          <p:nvPr/>
        </p:nvSpPr>
        <p:spPr>
          <a:xfrm>
            <a:off x="2219555" y="4561780"/>
            <a:ext cx="1412620" cy="307777"/>
          </a:xfrm>
          <a:prstGeom prst="rect">
            <a:avLst/>
          </a:prstGeom>
          <a:noFill/>
        </p:spPr>
        <p:txBody>
          <a:bodyPr wrap="square" rtlCol="0">
            <a:spAutoFit/>
          </a:bodyPr>
          <a:lstStyle/>
          <a:p>
            <a:r>
              <a:rPr lang="en-US" b="1" dirty="0" err="1"/>
              <a:t>Người</a:t>
            </a:r>
            <a:r>
              <a:rPr lang="en-US" b="1" dirty="0"/>
              <a:t> </a:t>
            </a:r>
            <a:r>
              <a:rPr lang="en-US" b="1" dirty="0" err="1"/>
              <a:t>dùng</a:t>
            </a:r>
            <a:endParaRPr lang="en-US" b="1" dirty="0"/>
          </a:p>
        </p:txBody>
      </p:sp>
      <p:sp>
        <p:nvSpPr>
          <p:cNvPr id="21" name="Hộp Văn bản 20">
            <a:extLst>
              <a:ext uri="{FF2B5EF4-FFF2-40B4-BE49-F238E27FC236}">
                <a16:creationId xmlns:a16="http://schemas.microsoft.com/office/drawing/2014/main" id="{92C3CC74-EE6B-5691-F27B-033E10CE8618}"/>
              </a:ext>
            </a:extLst>
          </p:cNvPr>
          <p:cNvSpPr txBox="1"/>
          <p:nvPr/>
        </p:nvSpPr>
        <p:spPr>
          <a:xfrm>
            <a:off x="5947942" y="4559161"/>
            <a:ext cx="1612674" cy="307777"/>
          </a:xfrm>
          <a:prstGeom prst="rect">
            <a:avLst/>
          </a:prstGeom>
          <a:noFill/>
        </p:spPr>
        <p:txBody>
          <a:bodyPr wrap="square" rtlCol="0">
            <a:spAutoFit/>
          </a:bodyPr>
          <a:lstStyle/>
          <a:p>
            <a:r>
              <a:rPr lang="en-US" b="1" dirty="0" err="1"/>
              <a:t>Người</a:t>
            </a:r>
            <a:r>
              <a:rPr lang="en-US" b="1" dirty="0"/>
              <a:t> </a:t>
            </a:r>
            <a:r>
              <a:rPr lang="en-US" b="1" dirty="0" err="1"/>
              <a:t>quản</a:t>
            </a:r>
            <a:r>
              <a:rPr lang="en-US" b="1" dirty="0"/>
              <a:t> </a:t>
            </a:r>
            <a:r>
              <a:rPr lang="en-US" b="1" dirty="0" err="1"/>
              <a:t>trị</a:t>
            </a:r>
            <a:endParaRPr lang="en-US" b="1" dirty="0"/>
          </a:p>
        </p:txBody>
      </p:sp>
    </p:spTree>
    <p:extLst>
      <p:ext uri="{BB962C8B-B14F-4D97-AF65-F5344CB8AC3E}">
        <p14:creationId xmlns:p14="http://schemas.microsoft.com/office/powerpoint/2010/main" val="401558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3B1DE-5AA7-2F9D-9E63-AF02733C4EC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5596AB9-DF57-93E7-8299-95A43B5E789E}"/>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0BC86DB6-C90B-F4E3-6540-538920B8021E}"/>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037F7207-7365-C739-B89D-46B66DEECCD2}"/>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EEE3323F-5840-AECC-6910-6428FD79E5C7}"/>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1B23044C-8E04-C7B4-003F-EAD7080D3DA5}"/>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D0AC85C4-21BB-9091-2474-69FF2A1D3356}"/>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F29AFC4C-BCD3-E2C2-BCE4-B07D1CE4673C}"/>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A23C4ED3-A3D4-E88E-BF41-AA4C2C3B383E}"/>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8A649B15-28C3-F5C7-BF06-226E3AFD366D}"/>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4B8F7C0D-7BFB-B211-3F9B-9826235A47F4}"/>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3DE0814C-13AC-550E-B875-7B79A57E5E3C}"/>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1D4CB617-5D37-7F6E-4515-4628D39550E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2572;p29">
            <a:extLst>
              <a:ext uri="{FF2B5EF4-FFF2-40B4-BE49-F238E27FC236}">
                <a16:creationId xmlns:a16="http://schemas.microsoft.com/office/drawing/2014/main" id="{8A07ABC2-FF22-6136-5D87-BAC71F350028}"/>
              </a:ext>
            </a:extLst>
          </p:cNvPr>
          <p:cNvSpPr txBox="1"/>
          <p:nvPr/>
        </p:nvSpPr>
        <p:spPr>
          <a:xfrm>
            <a:off x="-549704" y="707827"/>
            <a:ext cx="4731587" cy="572700"/>
          </a:xfrm>
          <a:prstGeom prst="rect">
            <a:avLst/>
          </a:prstGeom>
          <a:noFill/>
          <a:ln>
            <a:noFill/>
          </a:ln>
        </p:spPr>
        <p:txBody>
          <a:bodyPr spcFirstLastPara="1" wrap="square" lIns="91425" tIns="91425" rIns="91425" bIns="91425" anchor="ctr" anchorCtr="0">
            <a:noAutofit/>
          </a:bodyPr>
          <a:lstStyle/>
          <a:p>
            <a:pPr algn="ctr">
              <a:lnSpc>
                <a:spcPct val="90000"/>
              </a:lnSpc>
              <a:spcAft>
                <a:spcPts val="600"/>
              </a:spcAft>
              <a:buClr>
                <a:schemeClr val="dk1"/>
              </a:buClr>
              <a:buSzPts val="4800"/>
            </a:pPr>
            <a:r>
              <a:rPr lang="en-US" sz="2000" b="1" i="0" u="none" strike="noStrike" cap="none" dirty="0">
                <a:solidFill>
                  <a:schemeClr val="accent5">
                    <a:lumMod val="50000"/>
                  </a:schemeClr>
                </a:solidFill>
              </a:rPr>
              <a:t>BIỂU ĐỒ THỰC THỂ </a:t>
            </a:r>
          </a:p>
          <a:p>
            <a:pPr algn="ctr">
              <a:lnSpc>
                <a:spcPct val="90000"/>
              </a:lnSpc>
              <a:spcAft>
                <a:spcPts val="600"/>
              </a:spcAft>
              <a:buClr>
                <a:schemeClr val="dk1"/>
              </a:buClr>
              <a:buSzPts val="4800"/>
            </a:pPr>
            <a:r>
              <a:rPr lang="en-US" sz="2000" b="1" i="0" u="none" strike="noStrike" cap="none" dirty="0">
                <a:solidFill>
                  <a:schemeClr val="accent5">
                    <a:lumMod val="50000"/>
                  </a:schemeClr>
                </a:solidFill>
              </a:rPr>
              <a:t>LIÊN KẾT</a:t>
            </a:r>
          </a:p>
        </p:txBody>
      </p:sp>
      <p:pic>
        <p:nvPicPr>
          <p:cNvPr id="11" name="Picture 1">
            <a:extLst>
              <a:ext uri="{FF2B5EF4-FFF2-40B4-BE49-F238E27FC236}">
                <a16:creationId xmlns:a16="http://schemas.microsoft.com/office/drawing/2014/main" id="{EBE3B0A7-6B52-6CAC-89AD-99DEB8C72D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3560" y="338513"/>
            <a:ext cx="5009860" cy="4225859"/>
          </a:xfrm>
          <a:prstGeom prst="rect">
            <a:avLst/>
          </a:prstGeom>
        </p:spPr>
      </p:pic>
    </p:spTree>
    <p:extLst>
      <p:ext uri="{BB962C8B-B14F-4D97-AF65-F5344CB8AC3E}">
        <p14:creationId xmlns:p14="http://schemas.microsoft.com/office/powerpoint/2010/main" val="3087025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214CA-8FD8-1B31-EC95-B30075FD07D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3C584E7-F5B3-8C44-035E-68A30F97933F}"/>
              </a:ext>
            </a:extLst>
          </p:cNvPr>
          <p:cNvGrpSpPr/>
          <p:nvPr/>
        </p:nvGrpSpPr>
        <p:grpSpPr>
          <a:xfrm>
            <a:off x="5094776" y="1"/>
            <a:ext cx="4049230" cy="1415625"/>
            <a:chOff x="0" y="0"/>
            <a:chExt cx="10797947" cy="3775000"/>
          </a:xfrm>
        </p:grpSpPr>
        <p:sp>
          <p:nvSpPr>
            <p:cNvPr id="3" name="Freeform 3">
              <a:extLst>
                <a:ext uri="{FF2B5EF4-FFF2-40B4-BE49-F238E27FC236}">
                  <a16:creationId xmlns:a16="http://schemas.microsoft.com/office/drawing/2014/main" id="{1B61F61E-D817-6C29-ED5C-B7E5CF97A1AF}"/>
                </a:ext>
              </a:extLst>
            </p:cNvPr>
            <p:cNvSpPr/>
            <p:nvPr/>
          </p:nvSpPr>
          <p:spPr>
            <a:xfrm>
              <a:off x="127" y="0"/>
              <a:ext cx="10797921" cy="3775075"/>
            </a:xfrm>
            <a:custGeom>
              <a:avLst/>
              <a:gdLst/>
              <a:ahLst/>
              <a:cxnLst/>
              <a:rect l="l" t="t" r="r" b="b"/>
              <a:pathLst>
                <a:path w="10797921" h="3775075">
                  <a:moveTo>
                    <a:pt x="0" y="0"/>
                  </a:moveTo>
                  <a:cubicBezTo>
                    <a:pt x="1430274" y="808355"/>
                    <a:pt x="5146548" y="903986"/>
                    <a:pt x="6545834" y="1775460"/>
                  </a:cubicBezTo>
                  <a:cubicBezTo>
                    <a:pt x="7655306" y="2411603"/>
                    <a:pt x="8449564" y="3775075"/>
                    <a:pt x="9711182" y="3775075"/>
                  </a:cubicBezTo>
                  <a:cubicBezTo>
                    <a:pt x="10037572" y="3775075"/>
                    <a:pt x="10395331" y="3683762"/>
                    <a:pt x="10797921" y="3464941"/>
                  </a:cubicBezTo>
                  <a:lnTo>
                    <a:pt x="10797921" y="41275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4" name="Group 4">
            <a:extLst>
              <a:ext uri="{FF2B5EF4-FFF2-40B4-BE49-F238E27FC236}">
                <a16:creationId xmlns:a16="http://schemas.microsoft.com/office/drawing/2014/main" id="{27F4A752-29C8-F988-981C-93BBFEED8D70}"/>
              </a:ext>
            </a:extLst>
          </p:cNvPr>
          <p:cNvGrpSpPr/>
          <p:nvPr/>
        </p:nvGrpSpPr>
        <p:grpSpPr>
          <a:xfrm>
            <a:off x="5190373" y="1"/>
            <a:ext cx="3953634" cy="1260475"/>
            <a:chOff x="0" y="0"/>
            <a:chExt cx="10543025" cy="3361267"/>
          </a:xfrm>
        </p:grpSpPr>
        <p:sp>
          <p:nvSpPr>
            <p:cNvPr id="5" name="Freeform 5">
              <a:extLst>
                <a:ext uri="{FF2B5EF4-FFF2-40B4-BE49-F238E27FC236}">
                  <a16:creationId xmlns:a16="http://schemas.microsoft.com/office/drawing/2014/main" id="{C5835D6E-2D65-AEFE-7EB0-B84C4308D24E}"/>
                </a:ext>
              </a:extLst>
            </p:cNvPr>
            <p:cNvSpPr/>
            <p:nvPr/>
          </p:nvSpPr>
          <p:spPr>
            <a:xfrm>
              <a:off x="0" y="0"/>
              <a:ext cx="10543032" cy="3361182"/>
            </a:xfrm>
            <a:custGeom>
              <a:avLst/>
              <a:gdLst/>
              <a:ahLst/>
              <a:cxnLst/>
              <a:rect l="l" t="t" r="r" b="b"/>
              <a:pathLst>
                <a:path w="10543032" h="3361182">
                  <a:moveTo>
                    <a:pt x="0" y="0"/>
                  </a:moveTo>
                  <a:cubicBezTo>
                    <a:pt x="1427734" y="808355"/>
                    <a:pt x="4891786" y="491109"/>
                    <a:pt x="6290945" y="1362583"/>
                  </a:cubicBezTo>
                  <a:cubicBezTo>
                    <a:pt x="7402068" y="1998472"/>
                    <a:pt x="8196580" y="3361182"/>
                    <a:pt x="9456166" y="3361182"/>
                  </a:cubicBezTo>
                  <a:cubicBezTo>
                    <a:pt x="9782683" y="3361182"/>
                    <a:pt x="10140315" y="3269615"/>
                    <a:pt x="10543032" y="3050159"/>
                  </a:cubicBezTo>
                  <a:lnTo>
                    <a:pt x="10543032"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6" name="Group 6">
            <a:extLst>
              <a:ext uri="{FF2B5EF4-FFF2-40B4-BE49-F238E27FC236}">
                <a16:creationId xmlns:a16="http://schemas.microsoft.com/office/drawing/2014/main" id="{3DCFDFC0-7EC3-3019-B35C-82D5423407B1}"/>
              </a:ext>
            </a:extLst>
          </p:cNvPr>
          <p:cNvGrpSpPr/>
          <p:nvPr/>
        </p:nvGrpSpPr>
        <p:grpSpPr>
          <a:xfrm>
            <a:off x="6" y="2967051"/>
            <a:ext cx="3838120" cy="2176455"/>
            <a:chOff x="0" y="0"/>
            <a:chExt cx="10234986" cy="5803879"/>
          </a:xfrm>
        </p:grpSpPr>
        <p:sp>
          <p:nvSpPr>
            <p:cNvPr id="7" name="Freeform 7">
              <a:extLst>
                <a:ext uri="{FF2B5EF4-FFF2-40B4-BE49-F238E27FC236}">
                  <a16:creationId xmlns:a16="http://schemas.microsoft.com/office/drawing/2014/main" id="{2391024F-BBEF-7E62-62E2-E3CD853C964E}"/>
                </a:ext>
              </a:extLst>
            </p:cNvPr>
            <p:cNvSpPr/>
            <p:nvPr/>
          </p:nvSpPr>
          <p:spPr>
            <a:xfrm>
              <a:off x="0" y="0"/>
              <a:ext cx="10234930" cy="5803900"/>
            </a:xfrm>
            <a:custGeom>
              <a:avLst/>
              <a:gdLst/>
              <a:ahLst/>
              <a:cxnLst/>
              <a:rect l="l" t="t" r="r" b="b"/>
              <a:pathLst>
                <a:path w="10234930" h="5803900">
                  <a:moveTo>
                    <a:pt x="0" y="0"/>
                  </a:moveTo>
                  <a:cubicBezTo>
                    <a:pt x="1095502" y="3566541"/>
                    <a:pt x="5341747" y="4912233"/>
                    <a:pt x="10234930" y="5803900"/>
                  </a:cubicBezTo>
                  <a:lnTo>
                    <a:pt x="0" y="5803900"/>
                  </a:lnTo>
                  <a:lnTo>
                    <a:pt x="0" y="0"/>
                  </a:lnTo>
                  <a:close/>
                </a:path>
              </a:pathLst>
            </a:custGeom>
            <a:solidFill>
              <a:srgbClr val="7CD9D1"/>
            </a:solidFill>
          </p:spPr>
          <p:txBody>
            <a:bodyPr/>
            <a:lstStyle/>
            <a:p>
              <a:pPr defTabSz="457200">
                <a:buClrTx/>
              </a:pPr>
              <a:endParaRPr lang="en-US" sz="900" kern="1200">
                <a:solidFill>
                  <a:prstClr val="black"/>
                </a:solidFill>
                <a:latin typeface="Calibri"/>
                <a:ea typeface="+mn-ea"/>
                <a:cs typeface="+mn-cs"/>
              </a:endParaRPr>
            </a:p>
          </p:txBody>
        </p:sp>
      </p:grpSp>
      <p:grpSp>
        <p:nvGrpSpPr>
          <p:cNvPr id="8" name="Group 8">
            <a:extLst>
              <a:ext uri="{FF2B5EF4-FFF2-40B4-BE49-F238E27FC236}">
                <a16:creationId xmlns:a16="http://schemas.microsoft.com/office/drawing/2014/main" id="{EE30F11C-4202-2928-2298-804D669D9144}"/>
              </a:ext>
            </a:extLst>
          </p:cNvPr>
          <p:cNvGrpSpPr/>
          <p:nvPr/>
        </p:nvGrpSpPr>
        <p:grpSpPr>
          <a:xfrm>
            <a:off x="6" y="3232074"/>
            <a:ext cx="3632196" cy="1911432"/>
            <a:chOff x="0" y="0"/>
            <a:chExt cx="9685855" cy="5097151"/>
          </a:xfrm>
        </p:grpSpPr>
        <p:sp>
          <p:nvSpPr>
            <p:cNvPr id="9" name="Freeform 9">
              <a:extLst>
                <a:ext uri="{FF2B5EF4-FFF2-40B4-BE49-F238E27FC236}">
                  <a16:creationId xmlns:a16="http://schemas.microsoft.com/office/drawing/2014/main" id="{65437F83-5AA4-FA90-C011-0AD7D0A59E1A}"/>
                </a:ext>
              </a:extLst>
            </p:cNvPr>
            <p:cNvSpPr/>
            <p:nvPr/>
          </p:nvSpPr>
          <p:spPr>
            <a:xfrm>
              <a:off x="0" y="127"/>
              <a:ext cx="9685782" cy="5097018"/>
            </a:xfrm>
            <a:custGeom>
              <a:avLst/>
              <a:gdLst/>
              <a:ahLst/>
              <a:cxnLst/>
              <a:rect l="l" t="t" r="r" b="b"/>
              <a:pathLst>
                <a:path w="9685782" h="5097018">
                  <a:moveTo>
                    <a:pt x="0" y="0"/>
                  </a:moveTo>
                  <a:cubicBezTo>
                    <a:pt x="962279" y="3131566"/>
                    <a:pt x="5387848" y="4314063"/>
                    <a:pt x="9685782" y="5097018"/>
                  </a:cubicBezTo>
                  <a:lnTo>
                    <a:pt x="0" y="5097018"/>
                  </a:lnTo>
                  <a:lnTo>
                    <a:pt x="0" y="0"/>
                  </a:lnTo>
                  <a:close/>
                </a:path>
              </a:pathLst>
            </a:custGeom>
            <a:solidFill>
              <a:srgbClr val="51B3B4"/>
            </a:solidFill>
          </p:spPr>
          <p:txBody>
            <a:bodyPr/>
            <a:lstStyle/>
            <a:p>
              <a:pPr defTabSz="457200">
                <a:buClrTx/>
              </a:pPr>
              <a:endParaRPr lang="en-US" sz="900" kern="1200">
                <a:solidFill>
                  <a:prstClr val="black"/>
                </a:solidFill>
                <a:latin typeface="Calibri"/>
                <a:ea typeface="+mn-ea"/>
                <a:cs typeface="+mn-cs"/>
              </a:endParaRPr>
            </a:p>
          </p:txBody>
        </p:sp>
      </p:grpSp>
      <p:grpSp>
        <p:nvGrpSpPr>
          <p:cNvPr id="18" name="Group 18">
            <a:extLst>
              <a:ext uri="{FF2B5EF4-FFF2-40B4-BE49-F238E27FC236}">
                <a16:creationId xmlns:a16="http://schemas.microsoft.com/office/drawing/2014/main" id="{AAD186FC-8239-EB30-9A72-B76F8E6D2BB7}"/>
              </a:ext>
            </a:extLst>
          </p:cNvPr>
          <p:cNvGrpSpPr>
            <a:grpSpLocks/>
          </p:cNvGrpSpPr>
          <p:nvPr/>
        </p:nvGrpSpPr>
        <p:grpSpPr>
          <a:xfrm>
            <a:off x="200060" y="178091"/>
            <a:ext cx="8748713" cy="4763415"/>
            <a:chOff x="0" y="-27"/>
            <a:chExt cx="23329900" cy="12702440"/>
          </a:xfrm>
        </p:grpSpPr>
        <p:sp>
          <p:nvSpPr>
            <p:cNvPr id="19" name="Freeform 19">
              <a:extLst>
                <a:ext uri="{FF2B5EF4-FFF2-40B4-BE49-F238E27FC236}">
                  <a16:creationId xmlns:a16="http://schemas.microsoft.com/office/drawing/2014/main" id="{6CCAB9D3-CEE0-EDE6-1FD2-4F5710CF4FEB}"/>
                </a:ext>
              </a:extLst>
            </p:cNvPr>
            <p:cNvSpPr>
              <a:spLocks/>
            </p:cNvSpPr>
            <p:nvPr/>
          </p:nvSpPr>
          <p:spPr>
            <a:xfrm>
              <a:off x="37912" y="-27"/>
              <a:ext cx="23279100" cy="12651613"/>
            </a:xfrm>
            <a:custGeom>
              <a:avLst/>
              <a:gdLst/>
              <a:ahLst/>
              <a:cxnLst/>
              <a:rect l="l" t="t" r="r" b="b"/>
              <a:pathLst>
                <a:path w="23279100" h="12651613">
                  <a:moveTo>
                    <a:pt x="0" y="2108581"/>
                  </a:moveTo>
                  <a:cubicBezTo>
                    <a:pt x="0" y="944118"/>
                    <a:pt x="950976" y="0"/>
                    <a:pt x="2124075" y="0"/>
                  </a:cubicBezTo>
                  <a:lnTo>
                    <a:pt x="21155025" y="0"/>
                  </a:lnTo>
                  <a:cubicBezTo>
                    <a:pt x="22328124" y="0"/>
                    <a:pt x="23279100" y="944118"/>
                    <a:pt x="23279100" y="2108581"/>
                  </a:cubicBezTo>
                  <a:lnTo>
                    <a:pt x="23279100" y="10542905"/>
                  </a:lnTo>
                  <a:cubicBezTo>
                    <a:pt x="23279100" y="11707495"/>
                    <a:pt x="22328124" y="12651487"/>
                    <a:pt x="21155025" y="12651487"/>
                  </a:cubicBezTo>
                  <a:lnTo>
                    <a:pt x="2124075" y="12651487"/>
                  </a:lnTo>
                  <a:cubicBezTo>
                    <a:pt x="950976" y="12651613"/>
                    <a:pt x="0" y="11707495"/>
                    <a:pt x="0" y="10542905"/>
                  </a:cubicBezTo>
                  <a:close/>
                </a:path>
              </a:pathLst>
            </a:custGeom>
            <a:solidFill>
              <a:srgbClr val="FFFFFF"/>
            </a:solidFill>
          </p:spPr>
          <p:txBody>
            <a:bodyPr/>
            <a:lstStyle/>
            <a:p>
              <a:pPr defTabSz="457200">
                <a:buClrTx/>
              </a:pPr>
              <a:endParaRPr lang="en-US" sz="900" kern="1200" dirty="0">
                <a:solidFill>
                  <a:prstClr val="black"/>
                </a:solidFill>
                <a:latin typeface="Calibri"/>
                <a:ea typeface="+mn-ea"/>
                <a:cs typeface="+mn-cs"/>
              </a:endParaRPr>
            </a:p>
          </p:txBody>
        </p:sp>
        <p:sp>
          <p:nvSpPr>
            <p:cNvPr id="20" name="Freeform 20">
              <a:extLst>
                <a:ext uri="{FF2B5EF4-FFF2-40B4-BE49-F238E27FC236}">
                  <a16:creationId xmlns:a16="http://schemas.microsoft.com/office/drawing/2014/main" id="{792D749C-D5AC-08FD-8C4C-579FA9EE8781}"/>
                </a:ext>
              </a:extLst>
            </p:cNvPr>
            <p:cNvSpPr>
              <a:spLocks/>
            </p:cNvSpPr>
            <p:nvPr/>
          </p:nvSpPr>
          <p:spPr>
            <a:xfrm>
              <a:off x="0" y="0"/>
              <a:ext cx="23329900" cy="12702413"/>
            </a:xfrm>
            <a:custGeom>
              <a:avLst/>
              <a:gdLst/>
              <a:ahLst/>
              <a:cxnLst/>
              <a:rect l="l" t="t" r="r" b="b"/>
              <a:pathLst>
                <a:path w="23329900" h="12702413">
                  <a:moveTo>
                    <a:pt x="0" y="2133981"/>
                  </a:moveTo>
                  <a:cubicBezTo>
                    <a:pt x="0" y="955294"/>
                    <a:pt x="962533" y="0"/>
                    <a:pt x="2149475" y="0"/>
                  </a:cubicBezTo>
                  <a:lnTo>
                    <a:pt x="21180425" y="0"/>
                  </a:lnTo>
                  <a:lnTo>
                    <a:pt x="21180425" y="25400"/>
                  </a:lnTo>
                  <a:lnTo>
                    <a:pt x="21180425" y="0"/>
                  </a:lnTo>
                  <a:cubicBezTo>
                    <a:pt x="22367367" y="0"/>
                    <a:pt x="23329900" y="955294"/>
                    <a:pt x="23329900" y="2133981"/>
                  </a:cubicBezTo>
                  <a:lnTo>
                    <a:pt x="23329900" y="10568305"/>
                  </a:lnTo>
                  <a:lnTo>
                    <a:pt x="23304500" y="10568305"/>
                  </a:lnTo>
                  <a:lnTo>
                    <a:pt x="23329900" y="10568305"/>
                  </a:lnTo>
                  <a:cubicBezTo>
                    <a:pt x="23329900" y="11747119"/>
                    <a:pt x="22367367" y="12702287"/>
                    <a:pt x="21180425" y="12702287"/>
                  </a:cubicBezTo>
                  <a:lnTo>
                    <a:pt x="21180425" y="12676887"/>
                  </a:lnTo>
                  <a:lnTo>
                    <a:pt x="21180425" y="12702287"/>
                  </a:lnTo>
                  <a:lnTo>
                    <a:pt x="2149475" y="12702287"/>
                  </a:lnTo>
                  <a:lnTo>
                    <a:pt x="2149475" y="12676887"/>
                  </a:lnTo>
                  <a:lnTo>
                    <a:pt x="2149475" y="12702287"/>
                  </a:lnTo>
                  <a:cubicBezTo>
                    <a:pt x="962533" y="12702413"/>
                    <a:pt x="0" y="11747119"/>
                    <a:pt x="0" y="10568305"/>
                  </a:cubicBezTo>
                  <a:lnTo>
                    <a:pt x="0" y="2133981"/>
                  </a:lnTo>
                  <a:lnTo>
                    <a:pt x="25400" y="2133981"/>
                  </a:lnTo>
                  <a:lnTo>
                    <a:pt x="0" y="2133981"/>
                  </a:lnTo>
                  <a:moveTo>
                    <a:pt x="50800" y="2133981"/>
                  </a:moveTo>
                  <a:lnTo>
                    <a:pt x="50800" y="10568305"/>
                  </a:lnTo>
                  <a:lnTo>
                    <a:pt x="25400" y="10568305"/>
                  </a:lnTo>
                  <a:lnTo>
                    <a:pt x="50800" y="10568305"/>
                  </a:lnTo>
                  <a:cubicBezTo>
                    <a:pt x="50800" y="11718672"/>
                    <a:pt x="990219" y="12651487"/>
                    <a:pt x="2149475" y="12651487"/>
                  </a:cubicBezTo>
                  <a:lnTo>
                    <a:pt x="21180425" y="12651487"/>
                  </a:lnTo>
                  <a:cubicBezTo>
                    <a:pt x="22339681" y="12651487"/>
                    <a:pt x="23279100" y="11718672"/>
                    <a:pt x="23279100" y="10568305"/>
                  </a:cubicBezTo>
                  <a:lnTo>
                    <a:pt x="23279100" y="2133981"/>
                  </a:lnTo>
                  <a:lnTo>
                    <a:pt x="23304500" y="2133981"/>
                  </a:lnTo>
                  <a:lnTo>
                    <a:pt x="23279100" y="2133981"/>
                  </a:lnTo>
                  <a:cubicBezTo>
                    <a:pt x="23279100" y="983615"/>
                    <a:pt x="22339681" y="50800"/>
                    <a:pt x="21180425" y="50800"/>
                  </a:cubicBezTo>
                  <a:lnTo>
                    <a:pt x="2149475" y="50800"/>
                  </a:lnTo>
                  <a:lnTo>
                    <a:pt x="2149475" y="25400"/>
                  </a:lnTo>
                  <a:lnTo>
                    <a:pt x="2149475" y="50800"/>
                  </a:lnTo>
                  <a:cubicBezTo>
                    <a:pt x="990219" y="50800"/>
                    <a:pt x="50800" y="983615"/>
                    <a:pt x="50800" y="2133981"/>
                  </a:cubicBezTo>
                  <a:close/>
                </a:path>
              </a:pathLst>
            </a:custGeom>
            <a:solidFill>
              <a:srgbClr val="599F99"/>
            </a:solidFill>
          </p:spPr>
          <p:txBody>
            <a:bodyPr/>
            <a:lstStyle/>
            <a:p>
              <a:pPr defTabSz="457200">
                <a:buClrTx/>
              </a:pPr>
              <a:endParaRPr lang="en-US" sz="900" kern="1200">
                <a:solidFill>
                  <a:prstClr val="black"/>
                </a:solidFill>
                <a:latin typeface="Calibri"/>
                <a:ea typeface="+mn-ea"/>
                <a:cs typeface="+mn-cs"/>
              </a:endParaRPr>
            </a:p>
          </p:txBody>
        </p:sp>
      </p:grpSp>
      <p:pic>
        <p:nvPicPr>
          <p:cNvPr id="52" name="Picture 52">
            <a:extLst>
              <a:ext uri="{FF2B5EF4-FFF2-40B4-BE49-F238E27FC236}">
                <a16:creationId xmlns:a16="http://schemas.microsoft.com/office/drawing/2014/main" id="{EFF96428-C8BE-D48D-F599-01CB8EA906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9179" y="4434815"/>
            <a:ext cx="190016" cy="129557"/>
          </a:xfrm>
          <a:prstGeom prst="rect">
            <a:avLst/>
          </a:prstGeom>
        </p:spPr>
      </p:pic>
      <p:sp>
        <p:nvSpPr>
          <p:cNvPr id="10" name="Google Shape;3148;p35">
            <a:extLst>
              <a:ext uri="{FF2B5EF4-FFF2-40B4-BE49-F238E27FC236}">
                <a16:creationId xmlns:a16="http://schemas.microsoft.com/office/drawing/2014/main" id="{0008DE22-62D7-3BE5-D960-47FCAF271C79}"/>
              </a:ext>
            </a:extLst>
          </p:cNvPr>
          <p:cNvSpPr txBox="1"/>
          <p:nvPr/>
        </p:nvSpPr>
        <p:spPr>
          <a:xfrm>
            <a:off x="797811" y="454498"/>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accent5">
                    <a:lumMod val="50000"/>
                  </a:schemeClr>
                </a:solidFill>
                <a:latin typeface="Fira Sans Medium"/>
                <a:ea typeface="Fira Sans Medium"/>
                <a:cs typeface="Fira Sans Medium"/>
                <a:sym typeface="Fira Sans Medium"/>
              </a:rPr>
              <a:t>PHẦN 04: QUY TRÌNH MUA HÀNG</a:t>
            </a:r>
            <a:endParaRPr sz="2500" dirty="0">
              <a:solidFill>
                <a:schemeClr val="accent5">
                  <a:lumMod val="50000"/>
                </a:schemeClr>
              </a:solidFill>
              <a:latin typeface="Fira Sans Medium"/>
              <a:ea typeface="Fira Sans Medium"/>
              <a:cs typeface="Fira Sans Medium"/>
              <a:sym typeface="Fira Sans Medium"/>
            </a:endParaRPr>
          </a:p>
        </p:txBody>
      </p:sp>
      <p:grpSp>
        <p:nvGrpSpPr>
          <p:cNvPr id="11" name="Google Shape;3178;p35">
            <a:extLst>
              <a:ext uri="{FF2B5EF4-FFF2-40B4-BE49-F238E27FC236}">
                <a16:creationId xmlns:a16="http://schemas.microsoft.com/office/drawing/2014/main" id="{A2C0D627-D4D3-7E8F-8D10-786906135379}"/>
              </a:ext>
            </a:extLst>
          </p:cNvPr>
          <p:cNvGrpSpPr/>
          <p:nvPr/>
        </p:nvGrpSpPr>
        <p:grpSpPr>
          <a:xfrm>
            <a:off x="1842057" y="2989461"/>
            <a:ext cx="966112" cy="1013441"/>
            <a:chOff x="1975138" y="3078709"/>
            <a:chExt cx="1364303" cy="1294831"/>
          </a:xfrm>
        </p:grpSpPr>
        <p:sp>
          <p:nvSpPr>
            <p:cNvPr id="12" name="Google Shape;3186;p35">
              <a:extLst>
                <a:ext uri="{FF2B5EF4-FFF2-40B4-BE49-F238E27FC236}">
                  <a16:creationId xmlns:a16="http://schemas.microsoft.com/office/drawing/2014/main" id="{A824B22D-D8DE-7D55-281D-BB19C936E944}"/>
                </a:ext>
              </a:extLst>
            </p:cNvPr>
            <p:cNvSpPr/>
            <p:nvPr/>
          </p:nvSpPr>
          <p:spPr>
            <a:xfrm>
              <a:off x="2209879" y="4270330"/>
              <a:ext cx="752720" cy="103210"/>
            </a:xfrm>
            <a:custGeom>
              <a:avLst/>
              <a:gdLst/>
              <a:ahLst/>
              <a:cxnLst/>
              <a:rect l="l" t="t" r="r" b="b"/>
              <a:pathLst>
                <a:path w="22645" h="3105" extrusionOk="0">
                  <a:moveTo>
                    <a:pt x="1552" y="1"/>
                  </a:moveTo>
                  <a:cubicBezTo>
                    <a:pt x="697" y="1"/>
                    <a:pt x="1" y="697"/>
                    <a:pt x="1" y="1552"/>
                  </a:cubicBezTo>
                  <a:cubicBezTo>
                    <a:pt x="1" y="2408"/>
                    <a:pt x="697" y="3104"/>
                    <a:pt x="1552" y="3104"/>
                  </a:cubicBezTo>
                  <a:lnTo>
                    <a:pt x="21092" y="3104"/>
                  </a:lnTo>
                  <a:cubicBezTo>
                    <a:pt x="21947" y="3104"/>
                    <a:pt x="22644" y="2408"/>
                    <a:pt x="22644" y="1552"/>
                  </a:cubicBezTo>
                  <a:cubicBezTo>
                    <a:pt x="22644" y="697"/>
                    <a:pt x="21947" y="1"/>
                    <a:pt x="2109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87;p35">
              <a:extLst>
                <a:ext uri="{FF2B5EF4-FFF2-40B4-BE49-F238E27FC236}">
                  <a16:creationId xmlns:a16="http://schemas.microsoft.com/office/drawing/2014/main" id="{77000C92-BC8B-49A1-44A6-2E52F464FAB0}"/>
                </a:ext>
              </a:extLst>
            </p:cNvPr>
            <p:cNvSpPr/>
            <p:nvPr/>
          </p:nvSpPr>
          <p:spPr>
            <a:xfrm>
              <a:off x="2195154" y="3591369"/>
              <a:ext cx="895851" cy="503187"/>
            </a:xfrm>
            <a:custGeom>
              <a:avLst/>
              <a:gdLst/>
              <a:ahLst/>
              <a:cxnLst/>
              <a:rect l="l" t="t" r="r" b="b"/>
              <a:pathLst>
                <a:path w="26951" h="15138" extrusionOk="0">
                  <a:moveTo>
                    <a:pt x="0" y="0"/>
                  </a:moveTo>
                  <a:lnTo>
                    <a:pt x="1394" y="15138"/>
                  </a:lnTo>
                  <a:lnTo>
                    <a:pt x="21314" y="15138"/>
                  </a:lnTo>
                  <a:lnTo>
                    <a:pt x="269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88;p35">
              <a:extLst>
                <a:ext uri="{FF2B5EF4-FFF2-40B4-BE49-F238E27FC236}">
                  <a16:creationId xmlns:a16="http://schemas.microsoft.com/office/drawing/2014/main" id="{E723155C-4BC4-E146-0BD0-A2E07F5F493F}"/>
                </a:ext>
              </a:extLst>
            </p:cNvPr>
            <p:cNvSpPr/>
            <p:nvPr/>
          </p:nvSpPr>
          <p:spPr>
            <a:xfrm>
              <a:off x="2096199" y="3544002"/>
              <a:ext cx="1062184" cy="95798"/>
            </a:xfrm>
            <a:custGeom>
              <a:avLst/>
              <a:gdLst/>
              <a:ahLst/>
              <a:cxnLst/>
              <a:rect l="l" t="t" r="r" b="b"/>
              <a:pathLst>
                <a:path w="31955" h="2882" extrusionOk="0">
                  <a:moveTo>
                    <a:pt x="1426" y="0"/>
                  </a:moveTo>
                  <a:cubicBezTo>
                    <a:pt x="634" y="0"/>
                    <a:pt x="0" y="634"/>
                    <a:pt x="0" y="1425"/>
                  </a:cubicBezTo>
                  <a:cubicBezTo>
                    <a:pt x="0" y="2217"/>
                    <a:pt x="634" y="2882"/>
                    <a:pt x="1426" y="2882"/>
                  </a:cubicBezTo>
                  <a:lnTo>
                    <a:pt x="30498" y="2882"/>
                  </a:lnTo>
                  <a:cubicBezTo>
                    <a:pt x="31321" y="2882"/>
                    <a:pt x="31955" y="2217"/>
                    <a:pt x="31955" y="1425"/>
                  </a:cubicBezTo>
                  <a:cubicBezTo>
                    <a:pt x="31955" y="634"/>
                    <a:pt x="31321" y="0"/>
                    <a:pt x="304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89;p35">
              <a:extLst>
                <a:ext uri="{FF2B5EF4-FFF2-40B4-BE49-F238E27FC236}">
                  <a16:creationId xmlns:a16="http://schemas.microsoft.com/office/drawing/2014/main" id="{0F03CD7B-152E-6FDC-1F40-E4D9F3E324BB}"/>
                </a:ext>
              </a:extLst>
            </p:cNvPr>
            <p:cNvSpPr/>
            <p:nvPr/>
          </p:nvSpPr>
          <p:spPr>
            <a:xfrm>
              <a:off x="2213037" y="3549554"/>
              <a:ext cx="916925" cy="608192"/>
            </a:xfrm>
            <a:custGeom>
              <a:avLst/>
              <a:gdLst/>
              <a:ahLst/>
              <a:cxnLst/>
              <a:rect l="l" t="t" r="r" b="b"/>
              <a:pathLst>
                <a:path w="27585" h="18297" extrusionOk="0">
                  <a:moveTo>
                    <a:pt x="26262" y="0"/>
                  </a:moveTo>
                  <a:cubicBezTo>
                    <a:pt x="25749" y="0"/>
                    <a:pt x="25267" y="305"/>
                    <a:pt x="25114" y="815"/>
                  </a:cubicBezTo>
                  <a:lnTo>
                    <a:pt x="20079" y="15889"/>
                  </a:lnTo>
                  <a:lnTo>
                    <a:pt x="1204" y="15889"/>
                  </a:lnTo>
                  <a:cubicBezTo>
                    <a:pt x="539" y="15889"/>
                    <a:pt x="1" y="16428"/>
                    <a:pt x="1" y="17093"/>
                  </a:cubicBezTo>
                  <a:cubicBezTo>
                    <a:pt x="1" y="17758"/>
                    <a:pt x="539" y="18296"/>
                    <a:pt x="1204" y="18296"/>
                  </a:cubicBezTo>
                  <a:lnTo>
                    <a:pt x="20934" y="18296"/>
                  </a:lnTo>
                  <a:cubicBezTo>
                    <a:pt x="21472" y="18296"/>
                    <a:pt x="21916" y="17979"/>
                    <a:pt x="22106" y="17473"/>
                  </a:cubicBezTo>
                  <a:lnTo>
                    <a:pt x="27394" y="1575"/>
                  </a:lnTo>
                  <a:cubicBezTo>
                    <a:pt x="27584" y="942"/>
                    <a:pt x="27268" y="277"/>
                    <a:pt x="26634" y="55"/>
                  </a:cubicBezTo>
                  <a:cubicBezTo>
                    <a:pt x="26511" y="18"/>
                    <a:pt x="26385" y="0"/>
                    <a:pt x="2626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0;p35">
              <a:extLst>
                <a:ext uri="{FF2B5EF4-FFF2-40B4-BE49-F238E27FC236}">
                  <a16:creationId xmlns:a16="http://schemas.microsoft.com/office/drawing/2014/main" id="{D1E274C0-86ED-78BF-19D7-7929B875A6EF}"/>
                </a:ext>
              </a:extLst>
            </p:cNvPr>
            <p:cNvSpPr/>
            <p:nvPr/>
          </p:nvSpPr>
          <p:spPr>
            <a:xfrm>
              <a:off x="2989922" y="3401835"/>
              <a:ext cx="349519" cy="273765"/>
            </a:xfrm>
            <a:custGeom>
              <a:avLst/>
              <a:gdLst/>
              <a:ahLst/>
              <a:cxnLst/>
              <a:rect l="l" t="t" r="r" b="b"/>
              <a:pathLst>
                <a:path w="10515" h="8236" extrusionOk="0">
                  <a:moveTo>
                    <a:pt x="8076" y="1"/>
                  </a:moveTo>
                  <a:cubicBezTo>
                    <a:pt x="7650" y="1"/>
                    <a:pt x="7220" y="125"/>
                    <a:pt x="6841" y="382"/>
                  </a:cubicBezTo>
                  <a:lnTo>
                    <a:pt x="1204" y="4340"/>
                  </a:lnTo>
                  <a:cubicBezTo>
                    <a:pt x="222" y="5037"/>
                    <a:pt x="0" y="6367"/>
                    <a:pt x="666" y="7317"/>
                  </a:cubicBezTo>
                  <a:cubicBezTo>
                    <a:pt x="1077" y="7919"/>
                    <a:pt x="1742" y="8236"/>
                    <a:pt x="2407" y="8236"/>
                  </a:cubicBezTo>
                  <a:cubicBezTo>
                    <a:pt x="2851" y="8236"/>
                    <a:pt x="3262" y="8109"/>
                    <a:pt x="3642" y="7856"/>
                  </a:cubicBezTo>
                  <a:lnTo>
                    <a:pt x="9311" y="3897"/>
                  </a:lnTo>
                  <a:cubicBezTo>
                    <a:pt x="10261" y="3232"/>
                    <a:pt x="10515" y="1902"/>
                    <a:pt x="9850" y="920"/>
                  </a:cubicBezTo>
                  <a:cubicBezTo>
                    <a:pt x="9422" y="317"/>
                    <a:pt x="8754" y="1"/>
                    <a:pt x="80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1;p35">
              <a:extLst>
                <a:ext uri="{FF2B5EF4-FFF2-40B4-BE49-F238E27FC236}">
                  <a16:creationId xmlns:a16="http://schemas.microsoft.com/office/drawing/2014/main" id="{DD0D0A02-7826-09A6-34FD-161D57079CEE}"/>
                </a:ext>
              </a:extLst>
            </p:cNvPr>
            <p:cNvSpPr/>
            <p:nvPr/>
          </p:nvSpPr>
          <p:spPr>
            <a:xfrm>
              <a:off x="3029910" y="3562949"/>
              <a:ext cx="77948" cy="77915"/>
            </a:xfrm>
            <a:custGeom>
              <a:avLst/>
              <a:gdLst/>
              <a:ahLst/>
              <a:cxnLst/>
              <a:rect l="l" t="t" r="r" b="b"/>
              <a:pathLst>
                <a:path w="2345" h="2344" extrusionOk="0">
                  <a:moveTo>
                    <a:pt x="1173" y="0"/>
                  </a:moveTo>
                  <a:cubicBezTo>
                    <a:pt x="539" y="0"/>
                    <a:pt x="1" y="539"/>
                    <a:pt x="1" y="1172"/>
                  </a:cubicBezTo>
                  <a:cubicBezTo>
                    <a:pt x="1" y="1805"/>
                    <a:pt x="539" y="2344"/>
                    <a:pt x="1173" y="2344"/>
                  </a:cubicBezTo>
                  <a:cubicBezTo>
                    <a:pt x="1806" y="2344"/>
                    <a:pt x="2344" y="1805"/>
                    <a:pt x="2344" y="1172"/>
                  </a:cubicBezTo>
                  <a:cubicBezTo>
                    <a:pt x="2344" y="539"/>
                    <a:pt x="1806" y="0"/>
                    <a:pt x="117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92;p35">
              <a:extLst>
                <a:ext uri="{FF2B5EF4-FFF2-40B4-BE49-F238E27FC236}">
                  <a16:creationId xmlns:a16="http://schemas.microsoft.com/office/drawing/2014/main" id="{02AD4CB3-CD99-14F0-022D-1474161A205E}"/>
                </a:ext>
              </a:extLst>
            </p:cNvPr>
            <p:cNvSpPr/>
            <p:nvPr/>
          </p:nvSpPr>
          <p:spPr>
            <a:xfrm>
              <a:off x="2306741" y="3705050"/>
              <a:ext cx="527419" cy="295836"/>
            </a:xfrm>
            <a:custGeom>
              <a:avLst/>
              <a:gdLst/>
              <a:ahLst/>
              <a:cxnLst/>
              <a:rect l="l" t="t" r="r" b="b"/>
              <a:pathLst>
                <a:path w="15867" h="8900" extrusionOk="0">
                  <a:moveTo>
                    <a:pt x="950" y="0"/>
                  </a:moveTo>
                  <a:cubicBezTo>
                    <a:pt x="412" y="0"/>
                    <a:pt x="0" y="412"/>
                    <a:pt x="0" y="951"/>
                  </a:cubicBezTo>
                  <a:lnTo>
                    <a:pt x="0" y="7918"/>
                  </a:lnTo>
                  <a:cubicBezTo>
                    <a:pt x="0" y="8456"/>
                    <a:pt x="412" y="8899"/>
                    <a:pt x="950" y="8899"/>
                  </a:cubicBezTo>
                  <a:cubicBezTo>
                    <a:pt x="1489" y="8899"/>
                    <a:pt x="1900" y="8456"/>
                    <a:pt x="1900" y="7918"/>
                  </a:cubicBezTo>
                  <a:lnTo>
                    <a:pt x="1900" y="951"/>
                  </a:lnTo>
                  <a:cubicBezTo>
                    <a:pt x="1900" y="412"/>
                    <a:pt x="1489" y="0"/>
                    <a:pt x="950" y="0"/>
                  </a:cubicBezTo>
                  <a:close/>
                  <a:moveTo>
                    <a:pt x="5447" y="0"/>
                  </a:moveTo>
                  <a:cubicBezTo>
                    <a:pt x="4909" y="0"/>
                    <a:pt x="4497" y="412"/>
                    <a:pt x="4497" y="951"/>
                  </a:cubicBezTo>
                  <a:lnTo>
                    <a:pt x="4497" y="7918"/>
                  </a:lnTo>
                  <a:cubicBezTo>
                    <a:pt x="4497" y="8456"/>
                    <a:pt x="4909" y="8899"/>
                    <a:pt x="5447" y="8899"/>
                  </a:cubicBezTo>
                  <a:cubicBezTo>
                    <a:pt x="5986" y="8899"/>
                    <a:pt x="6397" y="8456"/>
                    <a:pt x="6397" y="7918"/>
                  </a:cubicBezTo>
                  <a:lnTo>
                    <a:pt x="6397" y="951"/>
                  </a:lnTo>
                  <a:cubicBezTo>
                    <a:pt x="6397" y="412"/>
                    <a:pt x="5954" y="0"/>
                    <a:pt x="5447" y="0"/>
                  </a:cubicBezTo>
                  <a:close/>
                  <a:moveTo>
                    <a:pt x="10293" y="0"/>
                  </a:moveTo>
                  <a:cubicBezTo>
                    <a:pt x="9754" y="0"/>
                    <a:pt x="9343" y="412"/>
                    <a:pt x="9343" y="951"/>
                  </a:cubicBezTo>
                  <a:lnTo>
                    <a:pt x="9343" y="7918"/>
                  </a:lnTo>
                  <a:cubicBezTo>
                    <a:pt x="9343" y="8456"/>
                    <a:pt x="9786" y="8899"/>
                    <a:pt x="10293" y="8899"/>
                  </a:cubicBezTo>
                  <a:cubicBezTo>
                    <a:pt x="10831" y="8899"/>
                    <a:pt x="11243" y="8456"/>
                    <a:pt x="11243" y="7918"/>
                  </a:cubicBezTo>
                  <a:lnTo>
                    <a:pt x="11243" y="951"/>
                  </a:lnTo>
                  <a:cubicBezTo>
                    <a:pt x="11243" y="412"/>
                    <a:pt x="10831" y="0"/>
                    <a:pt x="10293" y="0"/>
                  </a:cubicBezTo>
                  <a:close/>
                  <a:moveTo>
                    <a:pt x="14916" y="0"/>
                  </a:moveTo>
                  <a:cubicBezTo>
                    <a:pt x="14378" y="0"/>
                    <a:pt x="13966" y="412"/>
                    <a:pt x="13966" y="951"/>
                  </a:cubicBezTo>
                  <a:lnTo>
                    <a:pt x="13966" y="7918"/>
                  </a:lnTo>
                  <a:cubicBezTo>
                    <a:pt x="13966" y="8456"/>
                    <a:pt x="14378" y="8899"/>
                    <a:pt x="14916" y="8899"/>
                  </a:cubicBezTo>
                  <a:cubicBezTo>
                    <a:pt x="15423" y="8899"/>
                    <a:pt x="15866" y="8456"/>
                    <a:pt x="15866" y="7918"/>
                  </a:cubicBezTo>
                  <a:lnTo>
                    <a:pt x="15866" y="951"/>
                  </a:lnTo>
                  <a:cubicBezTo>
                    <a:pt x="15866" y="412"/>
                    <a:pt x="15423" y="0"/>
                    <a:pt x="14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93;p35">
              <a:extLst>
                <a:ext uri="{FF2B5EF4-FFF2-40B4-BE49-F238E27FC236}">
                  <a16:creationId xmlns:a16="http://schemas.microsoft.com/office/drawing/2014/main" id="{ED002D27-1A58-1A58-4572-2D3CABA82B95}"/>
                </a:ext>
              </a:extLst>
            </p:cNvPr>
            <p:cNvSpPr/>
            <p:nvPr/>
          </p:nvSpPr>
          <p:spPr>
            <a:xfrm>
              <a:off x="2257246" y="4155585"/>
              <a:ext cx="180061" cy="180061"/>
            </a:xfrm>
            <a:custGeom>
              <a:avLst/>
              <a:gdLst/>
              <a:ahLst/>
              <a:cxnLst/>
              <a:rect l="l" t="t" r="r" b="b"/>
              <a:pathLst>
                <a:path w="5417" h="5417" extrusionOk="0">
                  <a:moveTo>
                    <a:pt x="2724" y="1"/>
                  </a:moveTo>
                  <a:cubicBezTo>
                    <a:pt x="1236" y="1"/>
                    <a:pt x="1" y="1204"/>
                    <a:pt x="1" y="2693"/>
                  </a:cubicBezTo>
                  <a:cubicBezTo>
                    <a:pt x="1" y="4213"/>
                    <a:pt x="1236" y="5416"/>
                    <a:pt x="2724" y="5416"/>
                  </a:cubicBezTo>
                  <a:cubicBezTo>
                    <a:pt x="4213" y="5416"/>
                    <a:pt x="5416" y="4213"/>
                    <a:pt x="5416" y="2693"/>
                  </a:cubicBezTo>
                  <a:cubicBezTo>
                    <a:pt x="5416" y="1204"/>
                    <a:pt x="4213"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94;p35">
              <a:extLst>
                <a:ext uri="{FF2B5EF4-FFF2-40B4-BE49-F238E27FC236}">
                  <a16:creationId xmlns:a16="http://schemas.microsoft.com/office/drawing/2014/main" id="{6461CCF9-DDA3-EACB-1E0E-46608838F359}"/>
                </a:ext>
              </a:extLst>
            </p:cNvPr>
            <p:cNvSpPr/>
            <p:nvPr/>
          </p:nvSpPr>
          <p:spPr>
            <a:xfrm>
              <a:off x="2290952" y="4188227"/>
              <a:ext cx="113714" cy="114778"/>
            </a:xfrm>
            <a:custGeom>
              <a:avLst/>
              <a:gdLst/>
              <a:ahLst/>
              <a:cxnLst/>
              <a:rect l="l" t="t" r="r" b="b"/>
              <a:pathLst>
                <a:path w="3421" h="3453" extrusionOk="0">
                  <a:moveTo>
                    <a:pt x="1710" y="0"/>
                  </a:moveTo>
                  <a:cubicBezTo>
                    <a:pt x="760" y="0"/>
                    <a:pt x="0" y="761"/>
                    <a:pt x="0" y="1711"/>
                  </a:cubicBezTo>
                  <a:cubicBezTo>
                    <a:pt x="0" y="2661"/>
                    <a:pt x="760" y="3452"/>
                    <a:pt x="1710" y="3452"/>
                  </a:cubicBezTo>
                  <a:cubicBezTo>
                    <a:pt x="2660" y="3452"/>
                    <a:pt x="3420" y="2661"/>
                    <a:pt x="3420" y="1711"/>
                  </a:cubicBezTo>
                  <a:cubicBezTo>
                    <a:pt x="3420" y="761"/>
                    <a:pt x="2660" y="0"/>
                    <a:pt x="171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95;p35">
              <a:extLst>
                <a:ext uri="{FF2B5EF4-FFF2-40B4-BE49-F238E27FC236}">
                  <a16:creationId xmlns:a16="http://schemas.microsoft.com/office/drawing/2014/main" id="{7230B6D7-3180-5AE5-B1B5-5B9DC583F994}"/>
                </a:ext>
              </a:extLst>
            </p:cNvPr>
            <p:cNvSpPr/>
            <p:nvPr/>
          </p:nvSpPr>
          <p:spPr>
            <a:xfrm>
              <a:off x="2739393" y="4155585"/>
              <a:ext cx="180028" cy="180061"/>
            </a:xfrm>
            <a:custGeom>
              <a:avLst/>
              <a:gdLst/>
              <a:ahLst/>
              <a:cxnLst/>
              <a:rect l="l" t="t" r="r" b="b"/>
              <a:pathLst>
                <a:path w="5416" h="5417" extrusionOk="0">
                  <a:moveTo>
                    <a:pt x="2692" y="1"/>
                  </a:moveTo>
                  <a:cubicBezTo>
                    <a:pt x="1204" y="1"/>
                    <a:pt x="0" y="1204"/>
                    <a:pt x="0" y="2693"/>
                  </a:cubicBezTo>
                  <a:cubicBezTo>
                    <a:pt x="0" y="4213"/>
                    <a:pt x="1204" y="5416"/>
                    <a:pt x="2692" y="5416"/>
                  </a:cubicBezTo>
                  <a:cubicBezTo>
                    <a:pt x="4181" y="5416"/>
                    <a:pt x="5416" y="4213"/>
                    <a:pt x="5416" y="2693"/>
                  </a:cubicBezTo>
                  <a:cubicBezTo>
                    <a:pt x="5416" y="1204"/>
                    <a:pt x="4181" y="1"/>
                    <a:pt x="269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96;p35">
              <a:extLst>
                <a:ext uri="{FF2B5EF4-FFF2-40B4-BE49-F238E27FC236}">
                  <a16:creationId xmlns:a16="http://schemas.microsoft.com/office/drawing/2014/main" id="{653AAC15-BBFA-4A77-E464-A2A2B1547A21}"/>
                </a:ext>
              </a:extLst>
            </p:cNvPr>
            <p:cNvSpPr/>
            <p:nvPr/>
          </p:nvSpPr>
          <p:spPr>
            <a:xfrm>
              <a:off x="2772001" y="4188227"/>
              <a:ext cx="114778" cy="114778"/>
            </a:xfrm>
            <a:custGeom>
              <a:avLst/>
              <a:gdLst/>
              <a:ahLst/>
              <a:cxnLst/>
              <a:rect l="l" t="t" r="r" b="b"/>
              <a:pathLst>
                <a:path w="3453" h="3453" extrusionOk="0">
                  <a:moveTo>
                    <a:pt x="1711" y="0"/>
                  </a:moveTo>
                  <a:cubicBezTo>
                    <a:pt x="761" y="0"/>
                    <a:pt x="1" y="761"/>
                    <a:pt x="1" y="1711"/>
                  </a:cubicBezTo>
                  <a:cubicBezTo>
                    <a:pt x="1" y="2661"/>
                    <a:pt x="761" y="3452"/>
                    <a:pt x="1711" y="3452"/>
                  </a:cubicBezTo>
                  <a:cubicBezTo>
                    <a:pt x="2661" y="3452"/>
                    <a:pt x="3453" y="2661"/>
                    <a:pt x="3453" y="1711"/>
                  </a:cubicBezTo>
                  <a:cubicBezTo>
                    <a:pt x="3453" y="761"/>
                    <a:pt x="2661" y="0"/>
                    <a:pt x="171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99;p35">
              <a:extLst>
                <a:ext uri="{FF2B5EF4-FFF2-40B4-BE49-F238E27FC236}">
                  <a16:creationId xmlns:a16="http://schemas.microsoft.com/office/drawing/2014/main" id="{543B1E00-8267-EF87-438D-4EAEDAECE817}"/>
                </a:ext>
              </a:extLst>
            </p:cNvPr>
            <p:cNvSpPr/>
            <p:nvPr/>
          </p:nvSpPr>
          <p:spPr>
            <a:xfrm>
              <a:off x="2004622" y="3191359"/>
              <a:ext cx="11601" cy="256879"/>
            </a:xfrm>
            <a:custGeom>
              <a:avLst/>
              <a:gdLst/>
              <a:ahLst/>
              <a:cxnLst/>
              <a:rect l="l" t="t" r="r" b="b"/>
              <a:pathLst>
                <a:path w="349" h="7728" extrusionOk="0">
                  <a:moveTo>
                    <a:pt x="0" y="0"/>
                  </a:moveTo>
                  <a:lnTo>
                    <a:pt x="0" y="7727"/>
                  </a:lnTo>
                  <a:lnTo>
                    <a:pt x="349" y="7727"/>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00;p35">
              <a:extLst>
                <a:ext uri="{FF2B5EF4-FFF2-40B4-BE49-F238E27FC236}">
                  <a16:creationId xmlns:a16="http://schemas.microsoft.com/office/drawing/2014/main" id="{CA9FBF99-3443-F815-3331-CD268F5F3641}"/>
                </a:ext>
              </a:extLst>
            </p:cNvPr>
            <p:cNvSpPr/>
            <p:nvPr/>
          </p:nvSpPr>
          <p:spPr>
            <a:xfrm>
              <a:off x="3055173" y="3089246"/>
              <a:ext cx="11634" cy="255815"/>
            </a:xfrm>
            <a:custGeom>
              <a:avLst/>
              <a:gdLst/>
              <a:ahLst/>
              <a:cxnLst/>
              <a:rect l="l" t="t" r="r" b="b"/>
              <a:pathLst>
                <a:path w="350" h="7696" extrusionOk="0">
                  <a:moveTo>
                    <a:pt x="1" y="0"/>
                  </a:moveTo>
                  <a:lnTo>
                    <a:pt x="1" y="7696"/>
                  </a:lnTo>
                  <a:lnTo>
                    <a:pt x="349" y="7696"/>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01;p35">
              <a:extLst>
                <a:ext uri="{FF2B5EF4-FFF2-40B4-BE49-F238E27FC236}">
                  <a16:creationId xmlns:a16="http://schemas.microsoft.com/office/drawing/2014/main" id="{F97ACA62-9127-C9DE-629C-6954A83FD658}"/>
                </a:ext>
              </a:extLst>
            </p:cNvPr>
            <p:cNvSpPr/>
            <p:nvPr/>
          </p:nvSpPr>
          <p:spPr>
            <a:xfrm>
              <a:off x="1975138" y="3078709"/>
              <a:ext cx="64253" cy="64253"/>
            </a:xfrm>
            <a:custGeom>
              <a:avLst/>
              <a:gdLst/>
              <a:ahLst/>
              <a:cxnLst/>
              <a:rect l="l" t="t" r="r" b="b"/>
              <a:pathLst>
                <a:path w="1933" h="1933" extrusionOk="0">
                  <a:moveTo>
                    <a:pt x="982" y="0"/>
                  </a:moveTo>
                  <a:cubicBezTo>
                    <a:pt x="444" y="0"/>
                    <a:pt x="0" y="412"/>
                    <a:pt x="0" y="951"/>
                  </a:cubicBezTo>
                  <a:cubicBezTo>
                    <a:pt x="0" y="1489"/>
                    <a:pt x="444" y="1932"/>
                    <a:pt x="982" y="1932"/>
                  </a:cubicBezTo>
                  <a:cubicBezTo>
                    <a:pt x="1521" y="1932"/>
                    <a:pt x="1932" y="1489"/>
                    <a:pt x="1932" y="951"/>
                  </a:cubicBezTo>
                  <a:cubicBezTo>
                    <a:pt x="1932" y="412"/>
                    <a:pt x="1521" y="0"/>
                    <a:pt x="98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3203;p35">
            <a:extLst>
              <a:ext uri="{FF2B5EF4-FFF2-40B4-BE49-F238E27FC236}">
                <a16:creationId xmlns:a16="http://schemas.microsoft.com/office/drawing/2014/main" id="{6F89085A-5EAB-D243-F86F-4BB9AAAF8E6D}"/>
              </a:ext>
            </a:extLst>
          </p:cNvPr>
          <p:cNvSpPr/>
          <p:nvPr/>
        </p:nvSpPr>
        <p:spPr>
          <a:xfrm>
            <a:off x="1567612" y="178367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highlight>
                <a:srgbClr val="FFFF00"/>
              </a:highlight>
            </a:endParaRPr>
          </a:p>
        </p:txBody>
      </p:sp>
      <p:sp>
        <p:nvSpPr>
          <p:cNvPr id="30" name="Google Shape;3204;p35">
            <a:extLst>
              <a:ext uri="{FF2B5EF4-FFF2-40B4-BE49-F238E27FC236}">
                <a16:creationId xmlns:a16="http://schemas.microsoft.com/office/drawing/2014/main" id="{A0CF7C8E-134A-0CCC-CFD2-F14BB4AC0D27}"/>
              </a:ext>
            </a:extLst>
          </p:cNvPr>
          <p:cNvSpPr/>
          <p:nvPr/>
        </p:nvSpPr>
        <p:spPr>
          <a:xfrm>
            <a:off x="2833212" y="1768138"/>
            <a:ext cx="209784" cy="2150661"/>
          </a:xfrm>
          <a:custGeom>
            <a:avLst/>
            <a:gdLst/>
            <a:ahLst/>
            <a:cxnLst/>
            <a:rect l="l" t="t" r="r" b="b"/>
            <a:pathLst>
              <a:path w="16944" h="64701" extrusionOk="0">
                <a:moveTo>
                  <a:pt x="1" y="1"/>
                </a:moveTo>
                <a:lnTo>
                  <a:pt x="1" y="223"/>
                </a:lnTo>
                <a:lnTo>
                  <a:pt x="697" y="223"/>
                </a:lnTo>
                <a:lnTo>
                  <a:pt x="697" y="1"/>
                </a:lnTo>
                <a:close/>
                <a:moveTo>
                  <a:pt x="1869" y="1"/>
                </a:moveTo>
                <a:lnTo>
                  <a:pt x="1869" y="223"/>
                </a:lnTo>
                <a:lnTo>
                  <a:pt x="2597" y="223"/>
                </a:lnTo>
                <a:lnTo>
                  <a:pt x="2597" y="1"/>
                </a:lnTo>
                <a:close/>
                <a:moveTo>
                  <a:pt x="3769" y="1"/>
                </a:moveTo>
                <a:lnTo>
                  <a:pt x="3769" y="223"/>
                </a:lnTo>
                <a:lnTo>
                  <a:pt x="4466" y="223"/>
                </a:lnTo>
                <a:lnTo>
                  <a:pt x="4466" y="1"/>
                </a:lnTo>
                <a:close/>
                <a:moveTo>
                  <a:pt x="5669" y="191"/>
                </a:moveTo>
                <a:lnTo>
                  <a:pt x="5606" y="413"/>
                </a:lnTo>
                <a:cubicBezTo>
                  <a:pt x="5828" y="476"/>
                  <a:pt x="6049" y="571"/>
                  <a:pt x="6239" y="666"/>
                </a:cubicBezTo>
                <a:lnTo>
                  <a:pt x="6334" y="476"/>
                </a:lnTo>
                <a:cubicBezTo>
                  <a:pt x="6144" y="349"/>
                  <a:pt x="5891" y="254"/>
                  <a:pt x="5669" y="191"/>
                </a:cubicBezTo>
                <a:close/>
                <a:moveTo>
                  <a:pt x="7316" y="1204"/>
                </a:moveTo>
                <a:lnTo>
                  <a:pt x="7158" y="1363"/>
                </a:lnTo>
                <a:cubicBezTo>
                  <a:pt x="7316" y="1521"/>
                  <a:pt x="7474" y="1679"/>
                  <a:pt x="7601" y="1869"/>
                </a:cubicBezTo>
                <a:lnTo>
                  <a:pt x="7791" y="1743"/>
                </a:lnTo>
                <a:cubicBezTo>
                  <a:pt x="7664" y="1553"/>
                  <a:pt x="7506" y="1363"/>
                  <a:pt x="7316" y="1204"/>
                </a:cubicBezTo>
                <a:close/>
                <a:moveTo>
                  <a:pt x="8361" y="2819"/>
                </a:moveTo>
                <a:lnTo>
                  <a:pt x="8108" y="2883"/>
                </a:lnTo>
                <a:cubicBezTo>
                  <a:pt x="8203" y="3104"/>
                  <a:pt x="8235" y="3326"/>
                  <a:pt x="8266" y="3579"/>
                </a:cubicBezTo>
                <a:lnTo>
                  <a:pt x="8520" y="3516"/>
                </a:lnTo>
                <a:cubicBezTo>
                  <a:pt x="8488" y="3294"/>
                  <a:pt x="8425" y="3041"/>
                  <a:pt x="8361" y="2819"/>
                </a:cubicBezTo>
                <a:close/>
                <a:moveTo>
                  <a:pt x="8330" y="4720"/>
                </a:moveTo>
                <a:lnTo>
                  <a:pt x="8330" y="5416"/>
                </a:lnTo>
                <a:lnTo>
                  <a:pt x="8551" y="5416"/>
                </a:lnTo>
                <a:lnTo>
                  <a:pt x="8551" y="4720"/>
                </a:lnTo>
                <a:close/>
                <a:moveTo>
                  <a:pt x="8330" y="6620"/>
                </a:moveTo>
                <a:lnTo>
                  <a:pt x="8330" y="7316"/>
                </a:lnTo>
                <a:lnTo>
                  <a:pt x="8551" y="7316"/>
                </a:lnTo>
                <a:lnTo>
                  <a:pt x="8551" y="6620"/>
                </a:lnTo>
                <a:close/>
                <a:moveTo>
                  <a:pt x="8330" y="8520"/>
                </a:moveTo>
                <a:lnTo>
                  <a:pt x="8330" y="9217"/>
                </a:lnTo>
                <a:lnTo>
                  <a:pt x="8551" y="9217"/>
                </a:lnTo>
                <a:lnTo>
                  <a:pt x="8551" y="8520"/>
                </a:lnTo>
                <a:close/>
                <a:moveTo>
                  <a:pt x="8330" y="10388"/>
                </a:moveTo>
                <a:lnTo>
                  <a:pt x="8330" y="11117"/>
                </a:lnTo>
                <a:lnTo>
                  <a:pt x="8551" y="11117"/>
                </a:lnTo>
                <a:lnTo>
                  <a:pt x="8551" y="10388"/>
                </a:lnTo>
                <a:close/>
                <a:moveTo>
                  <a:pt x="8330" y="12288"/>
                </a:moveTo>
                <a:lnTo>
                  <a:pt x="8330" y="12985"/>
                </a:lnTo>
                <a:lnTo>
                  <a:pt x="8551" y="12985"/>
                </a:lnTo>
                <a:lnTo>
                  <a:pt x="8551" y="12288"/>
                </a:lnTo>
                <a:close/>
                <a:moveTo>
                  <a:pt x="8330" y="14157"/>
                </a:moveTo>
                <a:lnTo>
                  <a:pt x="8330" y="14885"/>
                </a:lnTo>
                <a:lnTo>
                  <a:pt x="8551" y="14885"/>
                </a:lnTo>
                <a:lnTo>
                  <a:pt x="8551" y="14157"/>
                </a:lnTo>
                <a:close/>
                <a:moveTo>
                  <a:pt x="8330" y="16057"/>
                </a:moveTo>
                <a:lnTo>
                  <a:pt x="8330" y="16785"/>
                </a:lnTo>
                <a:lnTo>
                  <a:pt x="8551" y="16785"/>
                </a:lnTo>
                <a:lnTo>
                  <a:pt x="8551" y="16057"/>
                </a:lnTo>
                <a:close/>
                <a:moveTo>
                  <a:pt x="8330" y="17957"/>
                </a:moveTo>
                <a:lnTo>
                  <a:pt x="8330" y="18654"/>
                </a:lnTo>
                <a:lnTo>
                  <a:pt x="8551" y="18654"/>
                </a:lnTo>
                <a:lnTo>
                  <a:pt x="8551" y="17957"/>
                </a:lnTo>
                <a:close/>
                <a:moveTo>
                  <a:pt x="8330" y="19826"/>
                </a:moveTo>
                <a:lnTo>
                  <a:pt x="8330" y="20554"/>
                </a:lnTo>
                <a:lnTo>
                  <a:pt x="8551" y="20554"/>
                </a:lnTo>
                <a:lnTo>
                  <a:pt x="8551" y="19826"/>
                </a:lnTo>
                <a:close/>
                <a:moveTo>
                  <a:pt x="8330" y="21726"/>
                </a:moveTo>
                <a:lnTo>
                  <a:pt x="8330" y="22422"/>
                </a:lnTo>
                <a:lnTo>
                  <a:pt x="8551" y="22422"/>
                </a:lnTo>
                <a:lnTo>
                  <a:pt x="8551" y="21726"/>
                </a:lnTo>
                <a:close/>
                <a:moveTo>
                  <a:pt x="8330" y="23626"/>
                </a:moveTo>
                <a:lnTo>
                  <a:pt x="8330" y="24323"/>
                </a:lnTo>
                <a:lnTo>
                  <a:pt x="8551" y="24323"/>
                </a:lnTo>
                <a:lnTo>
                  <a:pt x="8551" y="23626"/>
                </a:lnTo>
                <a:close/>
                <a:moveTo>
                  <a:pt x="8330" y="25494"/>
                </a:moveTo>
                <a:lnTo>
                  <a:pt x="8330" y="26223"/>
                </a:lnTo>
                <a:lnTo>
                  <a:pt x="8551" y="26223"/>
                </a:lnTo>
                <a:lnTo>
                  <a:pt x="8551" y="25494"/>
                </a:lnTo>
                <a:close/>
                <a:moveTo>
                  <a:pt x="8330" y="27394"/>
                </a:moveTo>
                <a:lnTo>
                  <a:pt x="8330" y="28091"/>
                </a:lnTo>
                <a:lnTo>
                  <a:pt x="8551" y="28091"/>
                </a:lnTo>
                <a:lnTo>
                  <a:pt x="8551" y="27394"/>
                </a:lnTo>
                <a:close/>
                <a:moveTo>
                  <a:pt x="8330" y="29295"/>
                </a:moveTo>
                <a:lnTo>
                  <a:pt x="8330" y="29991"/>
                </a:lnTo>
                <a:lnTo>
                  <a:pt x="8551" y="29991"/>
                </a:lnTo>
                <a:lnTo>
                  <a:pt x="8551" y="29295"/>
                </a:lnTo>
                <a:close/>
                <a:moveTo>
                  <a:pt x="8330" y="31163"/>
                </a:moveTo>
                <a:lnTo>
                  <a:pt x="8330" y="31891"/>
                </a:lnTo>
                <a:lnTo>
                  <a:pt x="8551" y="31891"/>
                </a:lnTo>
                <a:lnTo>
                  <a:pt x="8551" y="31163"/>
                </a:lnTo>
                <a:close/>
                <a:moveTo>
                  <a:pt x="8330" y="33063"/>
                </a:moveTo>
                <a:lnTo>
                  <a:pt x="8330" y="33760"/>
                </a:lnTo>
                <a:lnTo>
                  <a:pt x="8551" y="33760"/>
                </a:lnTo>
                <a:lnTo>
                  <a:pt x="8551" y="33063"/>
                </a:lnTo>
                <a:close/>
                <a:moveTo>
                  <a:pt x="8330" y="34963"/>
                </a:moveTo>
                <a:lnTo>
                  <a:pt x="8330" y="35660"/>
                </a:lnTo>
                <a:lnTo>
                  <a:pt x="8551" y="35660"/>
                </a:lnTo>
                <a:lnTo>
                  <a:pt x="8551" y="34963"/>
                </a:lnTo>
                <a:close/>
                <a:moveTo>
                  <a:pt x="8330" y="36832"/>
                </a:moveTo>
                <a:lnTo>
                  <a:pt x="8330" y="37560"/>
                </a:lnTo>
                <a:lnTo>
                  <a:pt x="8551" y="37560"/>
                </a:lnTo>
                <a:lnTo>
                  <a:pt x="8551" y="36832"/>
                </a:lnTo>
                <a:close/>
                <a:moveTo>
                  <a:pt x="8330" y="38732"/>
                </a:moveTo>
                <a:lnTo>
                  <a:pt x="8330" y="39429"/>
                </a:lnTo>
                <a:lnTo>
                  <a:pt x="8551" y="39429"/>
                </a:lnTo>
                <a:lnTo>
                  <a:pt x="8551" y="38732"/>
                </a:lnTo>
                <a:close/>
                <a:moveTo>
                  <a:pt x="8330" y="40632"/>
                </a:moveTo>
                <a:lnTo>
                  <a:pt x="8330" y="41329"/>
                </a:lnTo>
                <a:lnTo>
                  <a:pt x="8551" y="41329"/>
                </a:lnTo>
                <a:lnTo>
                  <a:pt x="8551" y="40632"/>
                </a:lnTo>
                <a:close/>
                <a:moveTo>
                  <a:pt x="8330" y="42501"/>
                </a:moveTo>
                <a:lnTo>
                  <a:pt x="8330" y="43229"/>
                </a:lnTo>
                <a:lnTo>
                  <a:pt x="8551" y="43229"/>
                </a:lnTo>
                <a:lnTo>
                  <a:pt x="8551" y="42501"/>
                </a:lnTo>
                <a:close/>
                <a:moveTo>
                  <a:pt x="8330" y="44401"/>
                </a:moveTo>
                <a:lnTo>
                  <a:pt x="8330" y="45097"/>
                </a:lnTo>
                <a:lnTo>
                  <a:pt x="8551" y="45097"/>
                </a:lnTo>
                <a:lnTo>
                  <a:pt x="8551" y="44401"/>
                </a:lnTo>
                <a:close/>
                <a:moveTo>
                  <a:pt x="8330" y="46301"/>
                </a:moveTo>
                <a:lnTo>
                  <a:pt x="8330" y="46998"/>
                </a:lnTo>
                <a:lnTo>
                  <a:pt x="8551" y="46998"/>
                </a:lnTo>
                <a:lnTo>
                  <a:pt x="8551" y="46301"/>
                </a:lnTo>
                <a:close/>
                <a:moveTo>
                  <a:pt x="8330" y="48169"/>
                </a:moveTo>
                <a:lnTo>
                  <a:pt x="8330" y="48898"/>
                </a:lnTo>
                <a:lnTo>
                  <a:pt x="8551" y="48898"/>
                </a:lnTo>
                <a:lnTo>
                  <a:pt x="8551" y="48169"/>
                </a:lnTo>
                <a:close/>
                <a:moveTo>
                  <a:pt x="8330" y="50069"/>
                </a:moveTo>
                <a:lnTo>
                  <a:pt x="8330" y="50766"/>
                </a:lnTo>
                <a:lnTo>
                  <a:pt x="8551" y="50766"/>
                </a:lnTo>
                <a:lnTo>
                  <a:pt x="8551" y="50069"/>
                </a:lnTo>
                <a:close/>
                <a:moveTo>
                  <a:pt x="8330" y="51970"/>
                </a:moveTo>
                <a:lnTo>
                  <a:pt x="8330" y="52666"/>
                </a:lnTo>
                <a:lnTo>
                  <a:pt x="8551" y="52666"/>
                </a:lnTo>
                <a:lnTo>
                  <a:pt x="8551" y="51970"/>
                </a:lnTo>
                <a:close/>
                <a:moveTo>
                  <a:pt x="8330" y="53838"/>
                </a:moveTo>
                <a:lnTo>
                  <a:pt x="8330" y="54566"/>
                </a:lnTo>
                <a:lnTo>
                  <a:pt x="8551" y="54566"/>
                </a:lnTo>
                <a:lnTo>
                  <a:pt x="8551" y="53838"/>
                </a:lnTo>
                <a:close/>
                <a:moveTo>
                  <a:pt x="8330" y="55738"/>
                </a:moveTo>
                <a:lnTo>
                  <a:pt x="8330" y="56435"/>
                </a:lnTo>
                <a:lnTo>
                  <a:pt x="8551" y="56435"/>
                </a:lnTo>
                <a:lnTo>
                  <a:pt x="8551" y="55738"/>
                </a:lnTo>
                <a:close/>
                <a:moveTo>
                  <a:pt x="8330" y="57638"/>
                </a:moveTo>
                <a:lnTo>
                  <a:pt x="8330" y="58335"/>
                </a:lnTo>
                <a:lnTo>
                  <a:pt x="8551" y="58335"/>
                </a:lnTo>
                <a:lnTo>
                  <a:pt x="8551" y="57638"/>
                </a:lnTo>
                <a:close/>
                <a:moveTo>
                  <a:pt x="8330" y="59507"/>
                </a:moveTo>
                <a:lnTo>
                  <a:pt x="8330" y="60235"/>
                </a:lnTo>
                <a:lnTo>
                  <a:pt x="8551" y="60235"/>
                </a:lnTo>
                <a:lnTo>
                  <a:pt x="8551" y="59507"/>
                </a:lnTo>
                <a:close/>
                <a:moveTo>
                  <a:pt x="8646" y="61375"/>
                </a:moveTo>
                <a:lnTo>
                  <a:pt x="8425" y="61407"/>
                </a:lnTo>
                <a:cubicBezTo>
                  <a:pt x="8456" y="61660"/>
                  <a:pt x="8520" y="61882"/>
                  <a:pt x="8615" y="62104"/>
                </a:cubicBezTo>
                <a:lnTo>
                  <a:pt x="8836" y="62040"/>
                </a:lnTo>
                <a:cubicBezTo>
                  <a:pt x="8741" y="61819"/>
                  <a:pt x="8678" y="61597"/>
                  <a:pt x="8646" y="61375"/>
                </a:cubicBezTo>
                <a:close/>
                <a:moveTo>
                  <a:pt x="9406" y="63022"/>
                </a:moveTo>
                <a:lnTo>
                  <a:pt x="9248" y="63149"/>
                </a:lnTo>
                <a:cubicBezTo>
                  <a:pt x="9375" y="63339"/>
                  <a:pt x="9565" y="63529"/>
                  <a:pt x="9723" y="63687"/>
                </a:cubicBezTo>
                <a:lnTo>
                  <a:pt x="9881" y="63497"/>
                </a:lnTo>
                <a:cubicBezTo>
                  <a:pt x="9723" y="63370"/>
                  <a:pt x="9565" y="63180"/>
                  <a:pt x="9406" y="63022"/>
                </a:cubicBezTo>
                <a:close/>
                <a:moveTo>
                  <a:pt x="10863" y="64130"/>
                </a:moveTo>
                <a:lnTo>
                  <a:pt x="10768" y="64352"/>
                </a:lnTo>
                <a:cubicBezTo>
                  <a:pt x="10990" y="64447"/>
                  <a:pt x="11211" y="64510"/>
                  <a:pt x="11433" y="64574"/>
                </a:cubicBezTo>
                <a:lnTo>
                  <a:pt x="11496" y="64352"/>
                </a:lnTo>
                <a:cubicBezTo>
                  <a:pt x="11275" y="64289"/>
                  <a:pt x="11053" y="64225"/>
                  <a:pt x="10863" y="64130"/>
                </a:cubicBezTo>
                <a:close/>
                <a:moveTo>
                  <a:pt x="12637" y="64447"/>
                </a:moveTo>
                <a:lnTo>
                  <a:pt x="12637" y="64700"/>
                </a:lnTo>
                <a:lnTo>
                  <a:pt x="13365" y="64700"/>
                </a:lnTo>
                <a:lnTo>
                  <a:pt x="13365" y="64447"/>
                </a:lnTo>
                <a:close/>
                <a:moveTo>
                  <a:pt x="14537" y="64447"/>
                </a:moveTo>
                <a:lnTo>
                  <a:pt x="14537" y="64700"/>
                </a:lnTo>
                <a:lnTo>
                  <a:pt x="15233" y="64700"/>
                </a:lnTo>
                <a:lnTo>
                  <a:pt x="15233" y="64447"/>
                </a:lnTo>
                <a:close/>
                <a:moveTo>
                  <a:pt x="16215" y="64447"/>
                </a:moveTo>
                <a:lnTo>
                  <a:pt x="16215" y="64700"/>
                </a:lnTo>
                <a:lnTo>
                  <a:pt x="16944" y="64700"/>
                </a:lnTo>
                <a:lnTo>
                  <a:pt x="16944"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31" name="Google Shape;3205;p35">
            <a:extLst>
              <a:ext uri="{FF2B5EF4-FFF2-40B4-BE49-F238E27FC236}">
                <a16:creationId xmlns:a16="http://schemas.microsoft.com/office/drawing/2014/main" id="{C7CEEA38-37BB-6DC5-1831-41A9CA8BA00C}"/>
              </a:ext>
            </a:extLst>
          </p:cNvPr>
          <p:cNvGrpSpPr/>
          <p:nvPr/>
        </p:nvGrpSpPr>
        <p:grpSpPr>
          <a:xfrm>
            <a:off x="6087344" y="1621854"/>
            <a:ext cx="1069708" cy="1162998"/>
            <a:chOff x="7299588" y="1612326"/>
            <a:chExt cx="1388535" cy="1535887"/>
          </a:xfrm>
        </p:grpSpPr>
        <p:sp>
          <p:nvSpPr>
            <p:cNvPr id="32" name="Google Shape;3206;p35">
              <a:extLst>
                <a:ext uri="{FF2B5EF4-FFF2-40B4-BE49-F238E27FC236}">
                  <a16:creationId xmlns:a16="http://schemas.microsoft.com/office/drawing/2014/main" id="{61E86F5F-C85F-DFDC-CB6B-8A4EE7C04F28}"/>
                </a:ext>
              </a:extLst>
            </p:cNvPr>
            <p:cNvSpPr/>
            <p:nvPr/>
          </p:nvSpPr>
          <p:spPr>
            <a:xfrm>
              <a:off x="7977518" y="2155501"/>
              <a:ext cx="644258" cy="135852"/>
            </a:xfrm>
            <a:custGeom>
              <a:avLst/>
              <a:gdLst/>
              <a:ahLst/>
              <a:cxnLst/>
              <a:rect l="l" t="t" r="r" b="b"/>
              <a:pathLst>
                <a:path w="19382" h="4087" extrusionOk="0">
                  <a:moveTo>
                    <a:pt x="2059" y="1"/>
                  </a:moveTo>
                  <a:cubicBezTo>
                    <a:pt x="919" y="1"/>
                    <a:pt x="1" y="919"/>
                    <a:pt x="1" y="2059"/>
                  </a:cubicBezTo>
                  <a:cubicBezTo>
                    <a:pt x="1" y="3168"/>
                    <a:pt x="919" y="4086"/>
                    <a:pt x="2059" y="4086"/>
                  </a:cubicBezTo>
                  <a:lnTo>
                    <a:pt x="17355" y="4086"/>
                  </a:lnTo>
                  <a:cubicBezTo>
                    <a:pt x="18464" y="4086"/>
                    <a:pt x="19382" y="3168"/>
                    <a:pt x="19382" y="2059"/>
                  </a:cubicBezTo>
                  <a:cubicBezTo>
                    <a:pt x="19382" y="919"/>
                    <a:pt x="18464" y="1"/>
                    <a:pt x="1735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07;p35">
              <a:extLst>
                <a:ext uri="{FF2B5EF4-FFF2-40B4-BE49-F238E27FC236}">
                  <a16:creationId xmlns:a16="http://schemas.microsoft.com/office/drawing/2014/main" id="{F0D7ABCF-B475-8FD8-9F6D-6139DDEEA1F7}"/>
                </a:ext>
              </a:extLst>
            </p:cNvPr>
            <p:cNvSpPr/>
            <p:nvPr/>
          </p:nvSpPr>
          <p:spPr>
            <a:xfrm>
              <a:off x="7619623" y="1721819"/>
              <a:ext cx="644258" cy="136882"/>
            </a:xfrm>
            <a:custGeom>
              <a:avLst/>
              <a:gdLst/>
              <a:ahLst/>
              <a:cxnLst/>
              <a:rect l="l" t="t" r="r" b="b"/>
              <a:pathLst>
                <a:path w="19382" h="4118" extrusionOk="0">
                  <a:moveTo>
                    <a:pt x="2059" y="0"/>
                  </a:moveTo>
                  <a:cubicBezTo>
                    <a:pt x="918" y="0"/>
                    <a:pt x="0" y="919"/>
                    <a:pt x="0" y="2059"/>
                  </a:cubicBezTo>
                  <a:cubicBezTo>
                    <a:pt x="0" y="3199"/>
                    <a:pt x="918" y="4117"/>
                    <a:pt x="2059" y="4117"/>
                  </a:cubicBezTo>
                  <a:lnTo>
                    <a:pt x="17355" y="4117"/>
                  </a:lnTo>
                  <a:cubicBezTo>
                    <a:pt x="18463" y="4117"/>
                    <a:pt x="19382" y="3199"/>
                    <a:pt x="19382" y="2059"/>
                  </a:cubicBezTo>
                  <a:cubicBezTo>
                    <a:pt x="19382" y="919"/>
                    <a:pt x="18463" y="0"/>
                    <a:pt x="1735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08;p35">
              <a:extLst>
                <a:ext uri="{FF2B5EF4-FFF2-40B4-BE49-F238E27FC236}">
                  <a16:creationId xmlns:a16="http://schemas.microsoft.com/office/drawing/2014/main" id="{ABAC58AD-EFF9-70B9-79BE-42DA6194C0F9}"/>
                </a:ext>
              </a:extLst>
            </p:cNvPr>
            <p:cNvSpPr/>
            <p:nvPr/>
          </p:nvSpPr>
          <p:spPr>
            <a:xfrm>
              <a:off x="7440659" y="2055515"/>
              <a:ext cx="362150" cy="135819"/>
            </a:xfrm>
            <a:custGeom>
              <a:avLst/>
              <a:gdLst/>
              <a:ahLst/>
              <a:cxnLst/>
              <a:rect l="l" t="t" r="r" b="b"/>
              <a:pathLst>
                <a:path w="10895" h="4086" extrusionOk="0">
                  <a:moveTo>
                    <a:pt x="2059" y="0"/>
                  </a:moveTo>
                  <a:cubicBezTo>
                    <a:pt x="919" y="0"/>
                    <a:pt x="0" y="919"/>
                    <a:pt x="0" y="2027"/>
                  </a:cubicBezTo>
                  <a:cubicBezTo>
                    <a:pt x="0" y="3167"/>
                    <a:pt x="919" y="4086"/>
                    <a:pt x="2059" y="4086"/>
                  </a:cubicBezTo>
                  <a:lnTo>
                    <a:pt x="8836" y="4086"/>
                  </a:lnTo>
                  <a:cubicBezTo>
                    <a:pt x="9976" y="4086"/>
                    <a:pt x="10894" y="3167"/>
                    <a:pt x="10863" y="2027"/>
                  </a:cubicBezTo>
                  <a:cubicBezTo>
                    <a:pt x="10863" y="919"/>
                    <a:pt x="9976" y="0"/>
                    <a:pt x="883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09;p35">
              <a:extLst>
                <a:ext uri="{FF2B5EF4-FFF2-40B4-BE49-F238E27FC236}">
                  <a16:creationId xmlns:a16="http://schemas.microsoft.com/office/drawing/2014/main" id="{4161E9CF-8F7E-2DDC-8F39-33610E1B416D}"/>
                </a:ext>
              </a:extLst>
            </p:cNvPr>
            <p:cNvSpPr/>
            <p:nvPr/>
          </p:nvSpPr>
          <p:spPr>
            <a:xfrm>
              <a:off x="7299588" y="2820800"/>
              <a:ext cx="456917" cy="90579"/>
            </a:xfrm>
            <a:custGeom>
              <a:avLst/>
              <a:gdLst/>
              <a:ahLst/>
              <a:cxnLst/>
              <a:rect l="l" t="t" r="r" b="b"/>
              <a:pathLst>
                <a:path w="13746" h="2725" extrusionOk="0">
                  <a:moveTo>
                    <a:pt x="1362" y="1"/>
                  </a:moveTo>
                  <a:cubicBezTo>
                    <a:pt x="602" y="1"/>
                    <a:pt x="1" y="634"/>
                    <a:pt x="1" y="1362"/>
                  </a:cubicBezTo>
                  <a:cubicBezTo>
                    <a:pt x="1" y="2122"/>
                    <a:pt x="602" y="2724"/>
                    <a:pt x="1362" y="2724"/>
                  </a:cubicBezTo>
                  <a:lnTo>
                    <a:pt x="13745" y="2724"/>
                  </a:lnTo>
                  <a:lnTo>
                    <a:pt x="1374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10;p35">
              <a:extLst>
                <a:ext uri="{FF2B5EF4-FFF2-40B4-BE49-F238E27FC236}">
                  <a16:creationId xmlns:a16="http://schemas.microsoft.com/office/drawing/2014/main" id="{E49D4BD5-3677-9D1F-7847-875B178F4580}"/>
                </a:ext>
              </a:extLst>
            </p:cNvPr>
            <p:cNvSpPr/>
            <p:nvPr/>
          </p:nvSpPr>
          <p:spPr>
            <a:xfrm>
              <a:off x="7462763" y="2667098"/>
              <a:ext cx="293742" cy="82169"/>
            </a:xfrm>
            <a:custGeom>
              <a:avLst/>
              <a:gdLst/>
              <a:ahLst/>
              <a:cxnLst/>
              <a:rect l="l" t="t" r="r" b="b"/>
              <a:pathLst>
                <a:path w="8837" h="2472" extrusionOk="0">
                  <a:moveTo>
                    <a:pt x="1235" y="1"/>
                  </a:moveTo>
                  <a:cubicBezTo>
                    <a:pt x="539" y="1"/>
                    <a:pt x="0" y="539"/>
                    <a:pt x="0" y="1236"/>
                  </a:cubicBezTo>
                  <a:cubicBezTo>
                    <a:pt x="0" y="1901"/>
                    <a:pt x="539" y="2471"/>
                    <a:pt x="1235" y="2471"/>
                  </a:cubicBezTo>
                  <a:lnTo>
                    <a:pt x="8836" y="2471"/>
                  </a:lnTo>
                  <a:lnTo>
                    <a:pt x="8836"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11;p35">
              <a:extLst>
                <a:ext uri="{FF2B5EF4-FFF2-40B4-BE49-F238E27FC236}">
                  <a16:creationId xmlns:a16="http://schemas.microsoft.com/office/drawing/2014/main" id="{4B43A179-8CBF-077D-12D9-E73D3C3ED3D0}"/>
                </a:ext>
              </a:extLst>
            </p:cNvPr>
            <p:cNvSpPr/>
            <p:nvPr/>
          </p:nvSpPr>
          <p:spPr>
            <a:xfrm>
              <a:off x="7540645" y="2509208"/>
              <a:ext cx="215861" cy="84263"/>
            </a:xfrm>
            <a:custGeom>
              <a:avLst/>
              <a:gdLst/>
              <a:ahLst/>
              <a:cxnLst/>
              <a:rect l="l" t="t" r="r" b="b"/>
              <a:pathLst>
                <a:path w="6494" h="2535" extrusionOk="0">
                  <a:moveTo>
                    <a:pt x="1268" y="1"/>
                  </a:moveTo>
                  <a:cubicBezTo>
                    <a:pt x="571" y="1"/>
                    <a:pt x="1" y="571"/>
                    <a:pt x="1" y="1267"/>
                  </a:cubicBezTo>
                  <a:cubicBezTo>
                    <a:pt x="1" y="1964"/>
                    <a:pt x="571" y="2534"/>
                    <a:pt x="1268" y="2534"/>
                  </a:cubicBezTo>
                  <a:lnTo>
                    <a:pt x="6493" y="2534"/>
                  </a:lnTo>
                  <a:lnTo>
                    <a:pt x="6493"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12;p35">
              <a:extLst>
                <a:ext uri="{FF2B5EF4-FFF2-40B4-BE49-F238E27FC236}">
                  <a16:creationId xmlns:a16="http://schemas.microsoft.com/office/drawing/2014/main" id="{401DF637-51D6-14EF-87B6-520D8BBAC07A}"/>
                </a:ext>
              </a:extLst>
            </p:cNvPr>
            <p:cNvSpPr/>
            <p:nvPr/>
          </p:nvSpPr>
          <p:spPr>
            <a:xfrm>
              <a:off x="7505909" y="2982911"/>
              <a:ext cx="250596" cy="47400"/>
            </a:xfrm>
            <a:custGeom>
              <a:avLst/>
              <a:gdLst/>
              <a:ahLst/>
              <a:cxnLst/>
              <a:rect l="l" t="t" r="r" b="b"/>
              <a:pathLst>
                <a:path w="7539" h="1426" extrusionOk="0">
                  <a:moveTo>
                    <a:pt x="697" y="1"/>
                  </a:moveTo>
                  <a:cubicBezTo>
                    <a:pt x="317" y="1"/>
                    <a:pt x="1" y="349"/>
                    <a:pt x="1" y="729"/>
                  </a:cubicBezTo>
                  <a:cubicBezTo>
                    <a:pt x="1" y="1109"/>
                    <a:pt x="317" y="1426"/>
                    <a:pt x="697" y="1426"/>
                  </a:cubicBezTo>
                  <a:lnTo>
                    <a:pt x="7538" y="1426"/>
                  </a:lnTo>
                  <a:lnTo>
                    <a:pt x="753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13;p35">
              <a:extLst>
                <a:ext uri="{FF2B5EF4-FFF2-40B4-BE49-F238E27FC236}">
                  <a16:creationId xmlns:a16="http://schemas.microsoft.com/office/drawing/2014/main" id="{2381FD76-AAA2-5780-B772-2396B93D0187}"/>
                </a:ext>
              </a:extLst>
            </p:cNvPr>
            <p:cNvSpPr/>
            <p:nvPr/>
          </p:nvSpPr>
          <p:spPr>
            <a:xfrm>
              <a:off x="8299647" y="2594469"/>
              <a:ext cx="388476" cy="436907"/>
            </a:xfrm>
            <a:custGeom>
              <a:avLst/>
              <a:gdLst/>
              <a:ahLst/>
              <a:cxnLst/>
              <a:rect l="l" t="t" r="r" b="b"/>
              <a:pathLst>
                <a:path w="11687" h="13144" extrusionOk="0">
                  <a:moveTo>
                    <a:pt x="0" y="1"/>
                  </a:moveTo>
                  <a:lnTo>
                    <a:pt x="0" y="9565"/>
                  </a:lnTo>
                  <a:lnTo>
                    <a:pt x="0" y="13143"/>
                  </a:lnTo>
                  <a:lnTo>
                    <a:pt x="2945" y="13143"/>
                  </a:lnTo>
                  <a:cubicBezTo>
                    <a:pt x="3421" y="12035"/>
                    <a:pt x="4529" y="11243"/>
                    <a:pt x="5827" y="11243"/>
                  </a:cubicBezTo>
                  <a:cubicBezTo>
                    <a:pt x="7126" y="11243"/>
                    <a:pt x="8234" y="12035"/>
                    <a:pt x="8741" y="13143"/>
                  </a:cubicBezTo>
                  <a:lnTo>
                    <a:pt x="10863" y="13143"/>
                  </a:lnTo>
                  <a:cubicBezTo>
                    <a:pt x="11306" y="13143"/>
                    <a:pt x="11686" y="12795"/>
                    <a:pt x="11686" y="12320"/>
                  </a:cubicBezTo>
                  <a:lnTo>
                    <a:pt x="11686" y="10040"/>
                  </a:lnTo>
                  <a:cubicBezTo>
                    <a:pt x="11686" y="9406"/>
                    <a:pt x="11148" y="8868"/>
                    <a:pt x="10514" y="8868"/>
                  </a:cubicBezTo>
                  <a:lnTo>
                    <a:pt x="7506" y="508"/>
                  </a:lnTo>
                  <a:cubicBezTo>
                    <a:pt x="7379" y="191"/>
                    <a:pt x="7094" y="1"/>
                    <a:pt x="677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14;p35">
              <a:extLst>
                <a:ext uri="{FF2B5EF4-FFF2-40B4-BE49-F238E27FC236}">
                  <a16:creationId xmlns:a16="http://schemas.microsoft.com/office/drawing/2014/main" id="{621DD1DA-BBC0-6C87-798F-8D33D0F6207E}"/>
                </a:ext>
              </a:extLst>
            </p:cNvPr>
            <p:cNvSpPr/>
            <p:nvPr/>
          </p:nvSpPr>
          <p:spPr>
            <a:xfrm>
              <a:off x="7701726" y="2437642"/>
              <a:ext cx="572692" cy="593733"/>
            </a:xfrm>
            <a:custGeom>
              <a:avLst/>
              <a:gdLst/>
              <a:ahLst/>
              <a:cxnLst/>
              <a:rect l="l" t="t" r="r" b="b"/>
              <a:pathLst>
                <a:path w="17229" h="17862" extrusionOk="0">
                  <a:moveTo>
                    <a:pt x="2090" y="0"/>
                  </a:moveTo>
                  <a:cubicBezTo>
                    <a:pt x="919" y="0"/>
                    <a:pt x="0" y="950"/>
                    <a:pt x="0" y="2090"/>
                  </a:cubicBezTo>
                  <a:lnTo>
                    <a:pt x="0" y="17070"/>
                  </a:lnTo>
                  <a:cubicBezTo>
                    <a:pt x="0" y="17513"/>
                    <a:pt x="349" y="17861"/>
                    <a:pt x="792" y="17861"/>
                  </a:cubicBezTo>
                  <a:lnTo>
                    <a:pt x="5701" y="17861"/>
                  </a:lnTo>
                  <a:cubicBezTo>
                    <a:pt x="6207" y="16753"/>
                    <a:pt x="7316" y="15961"/>
                    <a:pt x="8614" y="15961"/>
                  </a:cubicBezTo>
                  <a:cubicBezTo>
                    <a:pt x="9913" y="15961"/>
                    <a:pt x="11021" y="16753"/>
                    <a:pt x="11496" y="17861"/>
                  </a:cubicBezTo>
                  <a:lnTo>
                    <a:pt x="17228" y="17861"/>
                  </a:lnTo>
                  <a:lnTo>
                    <a:pt x="17228" y="2090"/>
                  </a:lnTo>
                  <a:cubicBezTo>
                    <a:pt x="17228" y="950"/>
                    <a:pt x="16278" y="0"/>
                    <a:pt x="151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15;p35">
              <a:extLst>
                <a:ext uri="{FF2B5EF4-FFF2-40B4-BE49-F238E27FC236}">
                  <a16:creationId xmlns:a16="http://schemas.microsoft.com/office/drawing/2014/main" id="{30BDA7EA-ACC4-D40E-7C35-ED35EEB2A554}"/>
                </a:ext>
              </a:extLst>
            </p:cNvPr>
            <p:cNvSpPr/>
            <p:nvPr/>
          </p:nvSpPr>
          <p:spPr>
            <a:xfrm>
              <a:off x="7701726" y="2437642"/>
              <a:ext cx="572692" cy="69505"/>
            </a:xfrm>
            <a:custGeom>
              <a:avLst/>
              <a:gdLst/>
              <a:ahLst/>
              <a:cxnLst/>
              <a:rect l="l" t="t" r="r" b="b"/>
              <a:pathLst>
                <a:path w="17229" h="2091" extrusionOk="0">
                  <a:moveTo>
                    <a:pt x="2090" y="0"/>
                  </a:moveTo>
                  <a:cubicBezTo>
                    <a:pt x="919" y="0"/>
                    <a:pt x="0" y="950"/>
                    <a:pt x="0" y="2090"/>
                  </a:cubicBezTo>
                  <a:lnTo>
                    <a:pt x="17228" y="2090"/>
                  </a:lnTo>
                  <a:cubicBezTo>
                    <a:pt x="17228" y="950"/>
                    <a:pt x="16310" y="0"/>
                    <a:pt x="1513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16;p35">
              <a:extLst>
                <a:ext uri="{FF2B5EF4-FFF2-40B4-BE49-F238E27FC236}">
                  <a16:creationId xmlns:a16="http://schemas.microsoft.com/office/drawing/2014/main" id="{1B99FC1D-AE21-72BE-FE1A-4BF7AF94BC81}"/>
                </a:ext>
              </a:extLst>
            </p:cNvPr>
            <p:cNvSpPr/>
            <p:nvPr/>
          </p:nvSpPr>
          <p:spPr>
            <a:xfrm>
              <a:off x="7701726" y="2594469"/>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17;p35">
              <a:extLst>
                <a:ext uri="{FF2B5EF4-FFF2-40B4-BE49-F238E27FC236}">
                  <a16:creationId xmlns:a16="http://schemas.microsoft.com/office/drawing/2014/main" id="{096C5995-5244-D1B7-A6AE-BF68E30F207B}"/>
                </a:ext>
              </a:extLst>
            </p:cNvPr>
            <p:cNvSpPr/>
            <p:nvPr/>
          </p:nvSpPr>
          <p:spPr>
            <a:xfrm>
              <a:off x="7701726" y="2750265"/>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18;p35">
              <a:extLst>
                <a:ext uri="{FF2B5EF4-FFF2-40B4-BE49-F238E27FC236}">
                  <a16:creationId xmlns:a16="http://schemas.microsoft.com/office/drawing/2014/main" id="{E60F2558-F153-FCED-FEC8-2BFA73C28AB5}"/>
                </a:ext>
              </a:extLst>
            </p:cNvPr>
            <p:cNvSpPr/>
            <p:nvPr/>
          </p:nvSpPr>
          <p:spPr>
            <a:xfrm>
              <a:off x="7701726" y="2912376"/>
              <a:ext cx="572692" cy="69505"/>
            </a:xfrm>
            <a:custGeom>
              <a:avLst/>
              <a:gdLst/>
              <a:ahLst/>
              <a:cxnLst/>
              <a:rect l="l" t="t" r="r" b="b"/>
              <a:pathLst>
                <a:path w="17229" h="2091" extrusionOk="0">
                  <a:moveTo>
                    <a:pt x="0" y="1"/>
                  </a:moveTo>
                  <a:lnTo>
                    <a:pt x="0" y="2091"/>
                  </a:lnTo>
                  <a:lnTo>
                    <a:pt x="7062" y="2091"/>
                  </a:lnTo>
                  <a:cubicBezTo>
                    <a:pt x="7537" y="1838"/>
                    <a:pt x="8044" y="1679"/>
                    <a:pt x="8614" y="1679"/>
                  </a:cubicBezTo>
                  <a:cubicBezTo>
                    <a:pt x="9184" y="1679"/>
                    <a:pt x="9691" y="1838"/>
                    <a:pt x="10166" y="2091"/>
                  </a:cubicBez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19;p35">
              <a:extLst>
                <a:ext uri="{FF2B5EF4-FFF2-40B4-BE49-F238E27FC236}">
                  <a16:creationId xmlns:a16="http://schemas.microsoft.com/office/drawing/2014/main" id="{E76CA2CF-4467-86CD-6CFE-3BD0ACA24004}"/>
                </a:ext>
              </a:extLst>
            </p:cNvPr>
            <p:cNvSpPr/>
            <p:nvPr/>
          </p:nvSpPr>
          <p:spPr>
            <a:xfrm>
              <a:off x="8341762" y="2629204"/>
              <a:ext cx="261067" cy="257942"/>
            </a:xfrm>
            <a:custGeom>
              <a:avLst/>
              <a:gdLst/>
              <a:ahLst/>
              <a:cxnLst/>
              <a:rect l="l" t="t" r="r" b="b"/>
              <a:pathLst>
                <a:path w="7854" h="7760" extrusionOk="0">
                  <a:moveTo>
                    <a:pt x="0" y="1"/>
                  </a:moveTo>
                  <a:lnTo>
                    <a:pt x="0" y="7760"/>
                  </a:lnTo>
                  <a:lnTo>
                    <a:pt x="7854" y="7760"/>
                  </a:lnTo>
                  <a:lnTo>
                    <a:pt x="5257" y="349"/>
                  </a:lnTo>
                  <a:cubicBezTo>
                    <a:pt x="5162" y="128"/>
                    <a:pt x="4972" y="1"/>
                    <a:pt x="47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20;p35">
              <a:extLst>
                <a:ext uri="{FF2B5EF4-FFF2-40B4-BE49-F238E27FC236}">
                  <a16:creationId xmlns:a16="http://schemas.microsoft.com/office/drawing/2014/main" id="{8DBF4540-491A-22B9-7A9D-A85B2A3E7D6F}"/>
                </a:ext>
              </a:extLst>
            </p:cNvPr>
            <p:cNvSpPr/>
            <p:nvPr/>
          </p:nvSpPr>
          <p:spPr>
            <a:xfrm>
              <a:off x="8415422" y="2999897"/>
              <a:ext cx="158987" cy="148184"/>
            </a:xfrm>
            <a:custGeom>
              <a:avLst/>
              <a:gdLst/>
              <a:ahLst/>
              <a:cxnLst/>
              <a:rect l="l" t="t" r="r" b="b"/>
              <a:pathLst>
                <a:path w="4783" h="4458" extrusionOk="0">
                  <a:moveTo>
                    <a:pt x="2410" y="1"/>
                  </a:moveTo>
                  <a:cubicBezTo>
                    <a:pt x="1341" y="1"/>
                    <a:pt x="391" y="778"/>
                    <a:pt x="191" y="1865"/>
                  </a:cubicBezTo>
                  <a:cubicBezTo>
                    <a:pt x="1" y="3100"/>
                    <a:pt x="824" y="4240"/>
                    <a:pt x="2028" y="4430"/>
                  </a:cubicBezTo>
                  <a:cubicBezTo>
                    <a:pt x="2147" y="4448"/>
                    <a:pt x="2266" y="4457"/>
                    <a:pt x="2382" y="4457"/>
                  </a:cubicBezTo>
                  <a:cubicBezTo>
                    <a:pt x="3474" y="4457"/>
                    <a:pt x="4421" y="3680"/>
                    <a:pt x="4593" y="2593"/>
                  </a:cubicBezTo>
                  <a:cubicBezTo>
                    <a:pt x="4783" y="1390"/>
                    <a:pt x="3959" y="250"/>
                    <a:pt x="2756" y="28"/>
                  </a:cubicBezTo>
                  <a:cubicBezTo>
                    <a:pt x="2640" y="10"/>
                    <a:pt x="2524" y="1"/>
                    <a:pt x="241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21;p35">
              <a:extLst>
                <a:ext uri="{FF2B5EF4-FFF2-40B4-BE49-F238E27FC236}">
                  <a16:creationId xmlns:a16="http://schemas.microsoft.com/office/drawing/2014/main" id="{45A2858F-47D1-FFDE-AD31-62A12EB4926D}"/>
                </a:ext>
              </a:extLst>
            </p:cNvPr>
            <p:cNvSpPr/>
            <p:nvPr/>
          </p:nvSpPr>
          <p:spPr>
            <a:xfrm>
              <a:off x="7914362" y="2999764"/>
              <a:ext cx="147419" cy="148450"/>
            </a:xfrm>
            <a:custGeom>
              <a:avLst/>
              <a:gdLst/>
              <a:ahLst/>
              <a:cxnLst/>
              <a:rect l="l" t="t" r="r" b="b"/>
              <a:pathLst>
                <a:path w="4435" h="4466" extrusionOk="0">
                  <a:moveTo>
                    <a:pt x="2217" y="0"/>
                  </a:moveTo>
                  <a:cubicBezTo>
                    <a:pt x="982" y="0"/>
                    <a:pt x="0" y="1014"/>
                    <a:pt x="0" y="2249"/>
                  </a:cubicBezTo>
                  <a:cubicBezTo>
                    <a:pt x="0" y="3452"/>
                    <a:pt x="982" y="4466"/>
                    <a:pt x="2217" y="4466"/>
                  </a:cubicBezTo>
                  <a:cubicBezTo>
                    <a:pt x="3452" y="4466"/>
                    <a:pt x="4434" y="3452"/>
                    <a:pt x="4434" y="2249"/>
                  </a:cubicBezTo>
                  <a:cubicBezTo>
                    <a:pt x="4434" y="1014"/>
                    <a:pt x="3452" y="0"/>
                    <a:pt x="22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22;p35">
              <a:extLst>
                <a:ext uri="{FF2B5EF4-FFF2-40B4-BE49-F238E27FC236}">
                  <a16:creationId xmlns:a16="http://schemas.microsoft.com/office/drawing/2014/main" id="{575F796C-86DB-0D0A-7266-4EA95B879025}"/>
                </a:ext>
              </a:extLst>
            </p:cNvPr>
            <p:cNvSpPr/>
            <p:nvPr/>
          </p:nvSpPr>
          <p:spPr>
            <a:xfrm>
              <a:off x="7990149" y="1612326"/>
              <a:ext cx="372687" cy="372687"/>
            </a:xfrm>
            <a:custGeom>
              <a:avLst/>
              <a:gdLst/>
              <a:ahLst/>
              <a:cxnLst/>
              <a:rect l="l" t="t" r="r" b="b"/>
              <a:pathLst>
                <a:path w="11212" h="11212" extrusionOk="0">
                  <a:moveTo>
                    <a:pt x="5606" y="1"/>
                  </a:moveTo>
                  <a:cubicBezTo>
                    <a:pt x="2502" y="1"/>
                    <a:pt x="1" y="2503"/>
                    <a:pt x="1" y="5606"/>
                  </a:cubicBezTo>
                  <a:cubicBezTo>
                    <a:pt x="1" y="8678"/>
                    <a:pt x="2502" y="11212"/>
                    <a:pt x="5606" y="11212"/>
                  </a:cubicBezTo>
                  <a:cubicBezTo>
                    <a:pt x="8710" y="11212"/>
                    <a:pt x="11211" y="8678"/>
                    <a:pt x="11211" y="5606"/>
                  </a:cubicBezTo>
                  <a:cubicBezTo>
                    <a:pt x="11211" y="2503"/>
                    <a:pt x="8710" y="1"/>
                    <a:pt x="560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23;p35">
              <a:extLst>
                <a:ext uri="{FF2B5EF4-FFF2-40B4-BE49-F238E27FC236}">
                  <a16:creationId xmlns:a16="http://schemas.microsoft.com/office/drawing/2014/main" id="{057FFEB5-4EC2-109B-6A93-277F1BCD35CC}"/>
                </a:ext>
              </a:extLst>
            </p:cNvPr>
            <p:cNvSpPr/>
            <p:nvPr/>
          </p:nvSpPr>
          <p:spPr>
            <a:xfrm>
              <a:off x="8060684" y="1723913"/>
              <a:ext cx="107398" cy="140040"/>
            </a:xfrm>
            <a:custGeom>
              <a:avLst/>
              <a:gdLst/>
              <a:ahLst/>
              <a:cxnLst/>
              <a:rect l="l" t="t" r="r" b="b"/>
              <a:pathLst>
                <a:path w="3231" h="4213" extrusionOk="0">
                  <a:moveTo>
                    <a:pt x="1679" y="1"/>
                  </a:moveTo>
                  <a:cubicBezTo>
                    <a:pt x="1109" y="1"/>
                    <a:pt x="539" y="191"/>
                    <a:pt x="0" y="634"/>
                  </a:cubicBezTo>
                  <a:lnTo>
                    <a:pt x="380" y="1426"/>
                  </a:lnTo>
                  <a:cubicBezTo>
                    <a:pt x="570" y="1267"/>
                    <a:pt x="760" y="1141"/>
                    <a:pt x="982" y="1046"/>
                  </a:cubicBezTo>
                  <a:cubicBezTo>
                    <a:pt x="1172" y="951"/>
                    <a:pt x="1362" y="887"/>
                    <a:pt x="1520" y="887"/>
                  </a:cubicBezTo>
                  <a:cubicBezTo>
                    <a:pt x="1679" y="887"/>
                    <a:pt x="1774" y="919"/>
                    <a:pt x="1869" y="982"/>
                  </a:cubicBezTo>
                  <a:cubicBezTo>
                    <a:pt x="1964" y="1046"/>
                    <a:pt x="1996" y="1141"/>
                    <a:pt x="1996" y="1236"/>
                  </a:cubicBezTo>
                  <a:cubicBezTo>
                    <a:pt x="1996" y="1331"/>
                    <a:pt x="1964" y="1457"/>
                    <a:pt x="1869" y="1584"/>
                  </a:cubicBezTo>
                  <a:cubicBezTo>
                    <a:pt x="1806" y="1679"/>
                    <a:pt x="1711" y="1806"/>
                    <a:pt x="1584" y="1932"/>
                  </a:cubicBezTo>
                  <a:lnTo>
                    <a:pt x="95" y="3516"/>
                  </a:lnTo>
                  <a:lnTo>
                    <a:pt x="95" y="4213"/>
                  </a:lnTo>
                  <a:lnTo>
                    <a:pt x="3231" y="4213"/>
                  </a:lnTo>
                  <a:lnTo>
                    <a:pt x="3231" y="3358"/>
                  </a:lnTo>
                  <a:lnTo>
                    <a:pt x="1489" y="3358"/>
                  </a:lnTo>
                  <a:lnTo>
                    <a:pt x="2312" y="2502"/>
                  </a:lnTo>
                  <a:cubicBezTo>
                    <a:pt x="2566" y="2217"/>
                    <a:pt x="2756" y="1996"/>
                    <a:pt x="2914" y="1742"/>
                  </a:cubicBezTo>
                  <a:cubicBezTo>
                    <a:pt x="3041" y="1521"/>
                    <a:pt x="3104" y="1299"/>
                    <a:pt x="3104" y="1077"/>
                  </a:cubicBezTo>
                  <a:cubicBezTo>
                    <a:pt x="3104" y="887"/>
                    <a:pt x="3041" y="697"/>
                    <a:pt x="2914" y="507"/>
                  </a:cubicBezTo>
                  <a:cubicBezTo>
                    <a:pt x="2819" y="349"/>
                    <a:pt x="2629" y="222"/>
                    <a:pt x="2407" y="127"/>
                  </a:cubicBezTo>
                  <a:cubicBezTo>
                    <a:pt x="2217" y="32"/>
                    <a:pt x="1964" y="1"/>
                    <a:pt x="1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24;p35">
              <a:extLst>
                <a:ext uri="{FF2B5EF4-FFF2-40B4-BE49-F238E27FC236}">
                  <a16:creationId xmlns:a16="http://schemas.microsoft.com/office/drawing/2014/main" id="{67D8A5BA-A530-E101-77EF-63319F240519}"/>
                </a:ext>
              </a:extLst>
            </p:cNvPr>
            <p:cNvSpPr/>
            <p:nvPr/>
          </p:nvSpPr>
          <p:spPr>
            <a:xfrm>
              <a:off x="8174365" y="1724977"/>
              <a:ext cx="111620" cy="138976"/>
            </a:xfrm>
            <a:custGeom>
              <a:avLst/>
              <a:gdLst/>
              <a:ahLst/>
              <a:cxnLst/>
              <a:rect l="l" t="t" r="r" b="b"/>
              <a:pathLst>
                <a:path w="3358" h="4181" extrusionOk="0">
                  <a:moveTo>
                    <a:pt x="1172" y="0"/>
                  </a:moveTo>
                  <a:lnTo>
                    <a:pt x="1" y="2565"/>
                  </a:lnTo>
                  <a:lnTo>
                    <a:pt x="1" y="3294"/>
                  </a:lnTo>
                  <a:lnTo>
                    <a:pt x="1837" y="3294"/>
                  </a:lnTo>
                  <a:lnTo>
                    <a:pt x="1837" y="4181"/>
                  </a:lnTo>
                  <a:lnTo>
                    <a:pt x="2819" y="4181"/>
                  </a:lnTo>
                  <a:lnTo>
                    <a:pt x="2819" y="3294"/>
                  </a:lnTo>
                  <a:lnTo>
                    <a:pt x="3358" y="3294"/>
                  </a:lnTo>
                  <a:lnTo>
                    <a:pt x="3358" y="2470"/>
                  </a:lnTo>
                  <a:lnTo>
                    <a:pt x="2819" y="2470"/>
                  </a:lnTo>
                  <a:lnTo>
                    <a:pt x="2819" y="1584"/>
                  </a:lnTo>
                  <a:lnTo>
                    <a:pt x="1837" y="1584"/>
                  </a:lnTo>
                  <a:lnTo>
                    <a:pt x="1837" y="2470"/>
                  </a:lnTo>
                  <a:lnTo>
                    <a:pt x="1077" y="2470"/>
                  </a:lnTo>
                  <a:lnTo>
                    <a:pt x="2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25;p35">
              <a:extLst>
                <a:ext uri="{FF2B5EF4-FFF2-40B4-BE49-F238E27FC236}">
                  <a16:creationId xmlns:a16="http://schemas.microsoft.com/office/drawing/2014/main" id="{14AB95D9-8EB8-26B2-1D29-740DA5C10227}"/>
                </a:ext>
              </a:extLst>
            </p:cNvPr>
            <p:cNvSpPr/>
            <p:nvPr/>
          </p:nvSpPr>
          <p:spPr>
            <a:xfrm>
              <a:off x="8067000" y="1871299"/>
              <a:ext cx="212670" cy="55810"/>
            </a:xfrm>
            <a:custGeom>
              <a:avLst/>
              <a:gdLst/>
              <a:ahLst/>
              <a:cxnLst/>
              <a:rect l="l" t="t" r="r" b="b"/>
              <a:pathLst>
                <a:path w="6398" h="1679" extrusionOk="0">
                  <a:moveTo>
                    <a:pt x="1267" y="0"/>
                  </a:moveTo>
                  <a:lnTo>
                    <a:pt x="0" y="887"/>
                  </a:lnTo>
                  <a:lnTo>
                    <a:pt x="1267" y="1679"/>
                  </a:lnTo>
                  <a:lnTo>
                    <a:pt x="1267" y="1172"/>
                  </a:lnTo>
                  <a:lnTo>
                    <a:pt x="6081" y="1172"/>
                  </a:lnTo>
                  <a:cubicBezTo>
                    <a:pt x="6271" y="1172"/>
                    <a:pt x="6398" y="1045"/>
                    <a:pt x="6398" y="855"/>
                  </a:cubicBezTo>
                  <a:cubicBezTo>
                    <a:pt x="6398" y="665"/>
                    <a:pt x="6271" y="507"/>
                    <a:pt x="6081" y="507"/>
                  </a:cubicBezTo>
                  <a:lnTo>
                    <a:pt x="1267" y="507"/>
                  </a:lnTo>
                  <a:lnTo>
                    <a:pt x="1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26;p35">
              <a:extLst>
                <a:ext uri="{FF2B5EF4-FFF2-40B4-BE49-F238E27FC236}">
                  <a16:creationId xmlns:a16="http://schemas.microsoft.com/office/drawing/2014/main" id="{362DA427-AD35-0590-E669-8EA70B212F17}"/>
                </a:ext>
              </a:extLst>
            </p:cNvPr>
            <p:cNvSpPr/>
            <p:nvPr/>
          </p:nvSpPr>
          <p:spPr>
            <a:xfrm>
              <a:off x="8067000" y="1657599"/>
              <a:ext cx="212670" cy="55810"/>
            </a:xfrm>
            <a:custGeom>
              <a:avLst/>
              <a:gdLst/>
              <a:ahLst/>
              <a:cxnLst/>
              <a:rect l="l" t="t" r="r" b="b"/>
              <a:pathLst>
                <a:path w="6398" h="1679" extrusionOk="0">
                  <a:moveTo>
                    <a:pt x="5131" y="0"/>
                  </a:moveTo>
                  <a:lnTo>
                    <a:pt x="5131" y="507"/>
                  </a:lnTo>
                  <a:lnTo>
                    <a:pt x="317" y="507"/>
                  </a:lnTo>
                  <a:cubicBezTo>
                    <a:pt x="127" y="507"/>
                    <a:pt x="0" y="666"/>
                    <a:pt x="0" y="856"/>
                  </a:cubicBezTo>
                  <a:cubicBezTo>
                    <a:pt x="0" y="1046"/>
                    <a:pt x="127" y="1172"/>
                    <a:pt x="317" y="1172"/>
                  </a:cubicBezTo>
                  <a:lnTo>
                    <a:pt x="5131" y="1172"/>
                  </a:lnTo>
                  <a:lnTo>
                    <a:pt x="5131" y="1679"/>
                  </a:lnTo>
                  <a:lnTo>
                    <a:pt x="6398" y="887"/>
                  </a:lnTo>
                  <a:lnTo>
                    <a:pt x="5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227;p35">
            <a:extLst>
              <a:ext uri="{FF2B5EF4-FFF2-40B4-BE49-F238E27FC236}">
                <a16:creationId xmlns:a16="http://schemas.microsoft.com/office/drawing/2014/main" id="{71CB5ABB-8159-F7AF-8F90-06E297A253FC}"/>
              </a:ext>
            </a:extLst>
          </p:cNvPr>
          <p:cNvGrpSpPr/>
          <p:nvPr/>
        </p:nvGrpSpPr>
        <p:grpSpPr>
          <a:xfrm>
            <a:off x="3063324" y="1493191"/>
            <a:ext cx="1153794" cy="1616927"/>
            <a:chOff x="3942581" y="1282851"/>
            <a:chExt cx="1153794" cy="1616927"/>
          </a:xfrm>
        </p:grpSpPr>
        <p:sp>
          <p:nvSpPr>
            <p:cNvPr id="55" name="Google Shape;3228;p35">
              <a:extLst>
                <a:ext uri="{FF2B5EF4-FFF2-40B4-BE49-F238E27FC236}">
                  <a16:creationId xmlns:a16="http://schemas.microsoft.com/office/drawing/2014/main" id="{E604F540-3CB0-3F46-0130-8B2B34A1939F}"/>
                </a:ext>
              </a:extLst>
            </p:cNvPr>
            <p:cNvSpPr/>
            <p:nvPr/>
          </p:nvSpPr>
          <p:spPr>
            <a:xfrm>
              <a:off x="3942581" y="1282851"/>
              <a:ext cx="1153794" cy="247405"/>
            </a:xfrm>
            <a:custGeom>
              <a:avLst/>
              <a:gdLst/>
              <a:ahLst/>
              <a:cxnLst/>
              <a:rect l="l" t="t" r="r" b="b"/>
              <a:pathLst>
                <a:path w="34711" h="7443" extrusionOk="0">
                  <a:moveTo>
                    <a:pt x="1046" y="0"/>
                  </a:moveTo>
                  <a:cubicBezTo>
                    <a:pt x="476" y="0"/>
                    <a:pt x="1" y="475"/>
                    <a:pt x="1" y="1045"/>
                  </a:cubicBezTo>
                  <a:lnTo>
                    <a:pt x="1" y="6366"/>
                  </a:lnTo>
                  <a:cubicBezTo>
                    <a:pt x="1" y="6968"/>
                    <a:pt x="476" y="7443"/>
                    <a:pt x="1046" y="7443"/>
                  </a:cubicBezTo>
                  <a:lnTo>
                    <a:pt x="33634" y="7443"/>
                  </a:lnTo>
                  <a:cubicBezTo>
                    <a:pt x="34235" y="7443"/>
                    <a:pt x="34710" y="6968"/>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29;p35">
              <a:extLst>
                <a:ext uri="{FF2B5EF4-FFF2-40B4-BE49-F238E27FC236}">
                  <a16:creationId xmlns:a16="http://schemas.microsoft.com/office/drawing/2014/main" id="{33C6FED0-E359-A6D5-22B2-CAC7DFA51167}"/>
                </a:ext>
              </a:extLst>
            </p:cNvPr>
            <p:cNvSpPr/>
            <p:nvPr/>
          </p:nvSpPr>
          <p:spPr>
            <a:xfrm>
              <a:off x="4004706" y="1336534"/>
              <a:ext cx="141104" cy="140040"/>
            </a:xfrm>
            <a:custGeom>
              <a:avLst/>
              <a:gdLst/>
              <a:ahLst/>
              <a:cxnLst/>
              <a:rect l="l" t="t" r="r" b="b"/>
              <a:pathLst>
                <a:path w="4245" h="4213" extrusionOk="0">
                  <a:moveTo>
                    <a:pt x="3167" y="697"/>
                  </a:moveTo>
                  <a:cubicBezTo>
                    <a:pt x="3357" y="697"/>
                    <a:pt x="3516" y="856"/>
                    <a:pt x="3516" y="1077"/>
                  </a:cubicBezTo>
                  <a:lnTo>
                    <a:pt x="3516" y="3136"/>
                  </a:lnTo>
                  <a:cubicBezTo>
                    <a:pt x="3516" y="3357"/>
                    <a:pt x="3357" y="3516"/>
                    <a:pt x="3167" y="3516"/>
                  </a:cubicBezTo>
                  <a:lnTo>
                    <a:pt x="1077" y="3516"/>
                  </a:lnTo>
                  <a:cubicBezTo>
                    <a:pt x="887" y="3516"/>
                    <a:pt x="729" y="3357"/>
                    <a:pt x="729" y="3136"/>
                  </a:cubicBezTo>
                  <a:lnTo>
                    <a:pt x="729" y="1077"/>
                  </a:lnTo>
                  <a:cubicBezTo>
                    <a:pt x="729" y="856"/>
                    <a:pt x="887" y="697"/>
                    <a:pt x="1077" y="697"/>
                  </a:cubicBezTo>
                  <a:close/>
                  <a:moveTo>
                    <a:pt x="1077" y="0"/>
                  </a:moveTo>
                  <a:cubicBezTo>
                    <a:pt x="475" y="0"/>
                    <a:pt x="0" y="476"/>
                    <a:pt x="0" y="1077"/>
                  </a:cubicBezTo>
                  <a:lnTo>
                    <a:pt x="0" y="3136"/>
                  </a:lnTo>
                  <a:cubicBezTo>
                    <a:pt x="0" y="3737"/>
                    <a:pt x="475" y="4212"/>
                    <a:pt x="1077" y="4212"/>
                  </a:cubicBezTo>
                  <a:lnTo>
                    <a:pt x="3167" y="4212"/>
                  </a:lnTo>
                  <a:cubicBezTo>
                    <a:pt x="3737" y="4212"/>
                    <a:pt x="4244" y="3737"/>
                    <a:pt x="4244" y="3136"/>
                  </a:cubicBezTo>
                  <a:lnTo>
                    <a:pt x="4244" y="1077"/>
                  </a:lnTo>
                  <a:cubicBezTo>
                    <a:pt x="4244" y="476"/>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30;p35">
              <a:extLst>
                <a:ext uri="{FF2B5EF4-FFF2-40B4-BE49-F238E27FC236}">
                  <a16:creationId xmlns:a16="http://schemas.microsoft.com/office/drawing/2014/main" id="{CD67F2B2-1823-9ECD-8B9C-BC43BE8CBB39}"/>
                </a:ext>
              </a:extLst>
            </p:cNvPr>
            <p:cNvSpPr/>
            <p:nvPr/>
          </p:nvSpPr>
          <p:spPr>
            <a:xfrm>
              <a:off x="3942581" y="1622863"/>
              <a:ext cx="1153794" cy="247405"/>
            </a:xfrm>
            <a:custGeom>
              <a:avLst/>
              <a:gdLst/>
              <a:ahLst/>
              <a:cxnLst/>
              <a:rect l="l" t="t" r="r" b="b"/>
              <a:pathLst>
                <a:path w="34711" h="7443" extrusionOk="0">
                  <a:moveTo>
                    <a:pt x="1046" y="0"/>
                  </a:moveTo>
                  <a:cubicBezTo>
                    <a:pt x="476" y="0"/>
                    <a:pt x="1" y="475"/>
                    <a:pt x="1" y="1077"/>
                  </a:cubicBezTo>
                  <a:lnTo>
                    <a:pt x="1" y="6398"/>
                  </a:lnTo>
                  <a:cubicBezTo>
                    <a:pt x="1" y="6968"/>
                    <a:pt x="476" y="7443"/>
                    <a:pt x="1046" y="7443"/>
                  </a:cubicBezTo>
                  <a:lnTo>
                    <a:pt x="33634" y="7443"/>
                  </a:lnTo>
                  <a:cubicBezTo>
                    <a:pt x="34235" y="7443"/>
                    <a:pt x="34710" y="6968"/>
                    <a:pt x="34710" y="6398"/>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1;p35">
              <a:extLst>
                <a:ext uri="{FF2B5EF4-FFF2-40B4-BE49-F238E27FC236}">
                  <a16:creationId xmlns:a16="http://schemas.microsoft.com/office/drawing/2014/main" id="{25230588-6C42-6BD4-8B9E-D2D861A64BC3}"/>
                </a:ext>
              </a:extLst>
            </p:cNvPr>
            <p:cNvSpPr/>
            <p:nvPr/>
          </p:nvSpPr>
          <p:spPr>
            <a:xfrm>
              <a:off x="4004706" y="1676546"/>
              <a:ext cx="141104" cy="141104"/>
            </a:xfrm>
            <a:custGeom>
              <a:avLst/>
              <a:gdLst/>
              <a:ahLst/>
              <a:cxnLst/>
              <a:rect l="l" t="t" r="r" b="b"/>
              <a:pathLst>
                <a:path w="4245" h="4245"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1"/>
                  </a:moveTo>
                  <a:cubicBezTo>
                    <a:pt x="475" y="1"/>
                    <a:pt x="0" y="476"/>
                    <a:pt x="0" y="1077"/>
                  </a:cubicBezTo>
                  <a:lnTo>
                    <a:pt x="0" y="3167"/>
                  </a:lnTo>
                  <a:cubicBezTo>
                    <a:pt x="0" y="3769"/>
                    <a:pt x="475" y="4244"/>
                    <a:pt x="1077" y="4244"/>
                  </a:cubicBezTo>
                  <a:lnTo>
                    <a:pt x="3167" y="4244"/>
                  </a:lnTo>
                  <a:cubicBezTo>
                    <a:pt x="3737" y="4244"/>
                    <a:pt x="4244" y="3769"/>
                    <a:pt x="4244" y="3167"/>
                  </a:cubicBezTo>
                  <a:lnTo>
                    <a:pt x="4244" y="1077"/>
                  </a:lnTo>
                  <a:cubicBezTo>
                    <a:pt x="4244" y="476"/>
                    <a:pt x="3737" y="1"/>
                    <a:pt x="316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32;p35">
              <a:extLst>
                <a:ext uri="{FF2B5EF4-FFF2-40B4-BE49-F238E27FC236}">
                  <a16:creationId xmlns:a16="http://schemas.microsoft.com/office/drawing/2014/main" id="{1C2EB2F9-7708-27FE-9EB8-DA5AF3A21248}"/>
                </a:ext>
              </a:extLst>
            </p:cNvPr>
            <p:cNvSpPr/>
            <p:nvPr/>
          </p:nvSpPr>
          <p:spPr>
            <a:xfrm>
              <a:off x="3942581" y="1963939"/>
              <a:ext cx="1153794" cy="247405"/>
            </a:xfrm>
            <a:custGeom>
              <a:avLst/>
              <a:gdLst/>
              <a:ahLst/>
              <a:cxnLst/>
              <a:rect l="l" t="t" r="r" b="b"/>
              <a:pathLst>
                <a:path w="34711" h="7443" extrusionOk="0">
                  <a:moveTo>
                    <a:pt x="1046" y="0"/>
                  </a:moveTo>
                  <a:cubicBezTo>
                    <a:pt x="476" y="0"/>
                    <a:pt x="1" y="475"/>
                    <a:pt x="1" y="1045"/>
                  </a:cubicBezTo>
                  <a:lnTo>
                    <a:pt x="1" y="6366"/>
                  </a:lnTo>
                  <a:cubicBezTo>
                    <a:pt x="1" y="6967"/>
                    <a:pt x="476" y="7442"/>
                    <a:pt x="1046" y="7442"/>
                  </a:cubicBezTo>
                  <a:lnTo>
                    <a:pt x="33634" y="7442"/>
                  </a:lnTo>
                  <a:cubicBezTo>
                    <a:pt x="34235" y="7442"/>
                    <a:pt x="34710" y="6967"/>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33;p35">
              <a:extLst>
                <a:ext uri="{FF2B5EF4-FFF2-40B4-BE49-F238E27FC236}">
                  <a16:creationId xmlns:a16="http://schemas.microsoft.com/office/drawing/2014/main" id="{A73C9DC7-2DFE-D7AD-29BF-EA940D6959AF}"/>
                </a:ext>
              </a:extLst>
            </p:cNvPr>
            <p:cNvSpPr/>
            <p:nvPr/>
          </p:nvSpPr>
          <p:spPr>
            <a:xfrm>
              <a:off x="4004706" y="2017622"/>
              <a:ext cx="141104" cy="140040"/>
            </a:xfrm>
            <a:custGeom>
              <a:avLst/>
              <a:gdLst/>
              <a:ahLst/>
              <a:cxnLst/>
              <a:rect l="l" t="t" r="r" b="b"/>
              <a:pathLst>
                <a:path w="4245" h="4213" extrusionOk="0">
                  <a:moveTo>
                    <a:pt x="3167" y="697"/>
                  </a:moveTo>
                  <a:cubicBezTo>
                    <a:pt x="3357" y="697"/>
                    <a:pt x="3516" y="855"/>
                    <a:pt x="3516" y="1077"/>
                  </a:cubicBezTo>
                  <a:lnTo>
                    <a:pt x="3516" y="3167"/>
                  </a:lnTo>
                  <a:cubicBezTo>
                    <a:pt x="3516" y="3357"/>
                    <a:pt x="3357" y="3515"/>
                    <a:pt x="3167" y="3515"/>
                  </a:cubicBezTo>
                  <a:lnTo>
                    <a:pt x="1077" y="3515"/>
                  </a:lnTo>
                  <a:cubicBezTo>
                    <a:pt x="887" y="3515"/>
                    <a:pt x="729" y="3357"/>
                    <a:pt x="729" y="3167"/>
                  </a:cubicBezTo>
                  <a:lnTo>
                    <a:pt x="729" y="1077"/>
                  </a:lnTo>
                  <a:cubicBezTo>
                    <a:pt x="729" y="855"/>
                    <a:pt x="887" y="697"/>
                    <a:pt x="1077" y="697"/>
                  </a:cubicBezTo>
                  <a:close/>
                  <a:moveTo>
                    <a:pt x="1077" y="0"/>
                  </a:moveTo>
                  <a:cubicBezTo>
                    <a:pt x="475" y="0"/>
                    <a:pt x="0" y="475"/>
                    <a:pt x="0" y="1077"/>
                  </a:cubicBezTo>
                  <a:lnTo>
                    <a:pt x="0" y="3167"/>
                  </a:lnTo>
                  <a:cubicBezTo>
                    <a:pt x="0" y="3737"/>
                    <a:pt x="475" y="4212"/>
                    <a:pt x="1077" y="4212"/>
                  </a:cubicBezTo>
                  <a:lnTo>
                    <a:pt x="3167" y="4212"/>
                  </a:lnTo>
                  <a:cubicBezTo>
                    <a:pt x="3737" y="4212"/>
                    <a:pt x="4244" y="3737"/>
                    <a:pt x="4244" y="3167"/>
                  </a:cubicBezTo>
                  <a:lnTo>
                    <a:pt x="4244" y="1077"/>
                  </a:lnTo>
                  <a:cubicBezTo>
                    <a:pt x="4244" y="475"/>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34;p35">
              <a:extLst>
                <a:ext uri="{FF2B5EF4-FFF2-40B4-BE49-F238E27FC236}">
                  <a16:creationId xmlns:a16="http://schemas.microsoft.com/office/drawing/2014/main" id="{FE132CD3-257E-39FB-F307-9538D7576AB5}"/>
                </a:ext>
              </a:extLst>
            </p:cNvPr>
            <p:cNvSpPr/>
            <p:nvPr/>
          </p:nvSpPr>
          <p:spPr>
            <a:xfrm>
              <a:off x="3942581" y="2303951"/>
              <a:ext cx="1153794" cy="248469"/>
            </a:xfrm>
            <a:custGeom>
              <a:avLst/>
              <a:gdLst/>
              <a:ahLst/>
              <a:cxnLst/>
              <a:rect l="l" t="t" r="r" b="b"/>
              <a:pathLst>
                <a:path w="34711" h="7475" extrusionOk="0">
                  <a:moveTo>
                    <a:pt x="1046" y="0"/>
                  </a:moveTo>
                  <a:cubicBezTo>
                    <a:pt x="476" y="0"/>
                    <a:pt x="1" y="475"/>
                    <a:pt x="1" y="1077"/>
                  </a:cubicBezTo>
                  <a:lnTo>
                    <a:pt x="1" y="6397"/>
                  </a:lnTo>
                  <a:cubicBezTo>
                    <a:pt x="1" y="6999"/>
                    <a:pt x="476" y="7474"/>
                    <a:pt x="1046" y="7474"/>
                  </a:cubicBezTo>
                  <a:lnTo>
                    <a:pt x="33634" y="7474"/>
                  </a:lnTo>
                  <a:cubicBezTo>
                    <a:pt x="34235" y="7474"/>
                    <a:pt x="34710" y="6999"/>
                    <a:pt x="34710" y="6397"/>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35;p35">
              <a:extLst>
                <a:ext uri="{FF2B5EF4-FFF2-40B4-BE49-F238E27FC236}">
                  <a16:creationId xmlns:a16="http://schemas.microsoft.com/office/drawing/2014/main" id="{893FA0EA-3A99-907A-5C73-F0C98E970266}"/>
                </a:ext>
              </a:extLst>
            </p:cNvPr>
            <p:cNvSpPr/>
            <p:nvPr/>
          </p:nvSpPr>
          <p:spPr>
            <a:xfrm>
              <a:off x="4004706" y="2357634"/>
              <a:ext cx="141104" cy="141071"/>
            </a:xfrm>
            <a:custGeom>
              <a:avLst/>
              <a:gdLst/>
              <a:ahLst/>
              <a:cxnLst/>
              <a:rect l="l" t="t" r="r" b="b"/>
              <a:pathLst>
                <a:path w="4245" h="4244"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0"/>
                  </a:moveTo>
                  <a:cubicBezTo>
                    <a:pt x="475" y="0"/>
                    <a:pt x="0" y="507"/>
                    <a:pt x="0" y="1077"/>
                  </a:cubicBezTo>
                  <a:lnTo>
                    <a:pt x="0" y="3167"/>
                  </a:lnTo>
                  <a:cubicBezTo>
                    <a:pt x="0" y="3769"/>
                    <a:pt x="475" y="4244"/>
                    <a:pt x="1077" y="4244"/>
                  </a:cubicBezTo>
                  <a:lnTo>
                    <a:pt x="3167" y="4244"/>
                  </a:lnTo>
                  <a:cubicBezTo>
                    <a:pt x="3737" y="4244"/>
                    <a:pt x="4244" y="3769"/>
                    <a:pt x="4244" y="3167"/>
                  </a:cubicBezTo>
                  <a:lnTo>
                    <a:pt x="4244" y="1077"/>
                  </a:lnTo>
                  <a:cubicBezTo>
                    <a:pt x="4244" y="507"/>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38;p35">
              <a:extLst>
                <a:ext uri="{FF2B5EF4-FFF2-40B4-BE49-F238E27FC236}">
                  <a16:creationId xmlns:a16="http://schemas.microsoft.com/office/drawing/2014/main" id="{F0AE05BF-9D04-B0E8-8C0E-2EDF00E53DF2}"/>
                </a:ext>
              </a:extLst>
            </p:cNvPr>
            <p:cNvSpPr/>
            <p:nvPr/>
          </p:nvSpPr>
          <p:spPr>
            <a:xfrm>
              <a:off x="4376296" y="2785000"/>
              <a:ext cx="92673" cy="114778"/>
            </a:xfrm>
            <a:custGeom>
              <a:avLst/>
              <a:gdLst/>
              <a:ahLst/>
              <a:cxnLst/>
              <a:rect l="l" t="t" r="r" b="b"/>
              <a:pathLst>
                <a:path w="2788" h="3453" extrusionOk="0">
                  <a:moveTo>
                    <a:pt x="1394" y="571"/>
                  </a:moveTo>
                  <a:cubicBezTo>
                    <a:pt x="1647" y="571"/>
                    <a:pt x="1837" y="634"/>
                    <a:pt x="1964" y="729"/>
                  </a:cubicBezTo>
                  <a:cubicBezTo>
                    <a:pt x="2091" y="856"/>
                    <a:pt x="2154" y="1014"/>
                    <a:pt x="2154" y="1204"/>
                  </a:cubicBezTo>
                  <a:cubicBezTo>
                    <a:pt x="2154" y="1426"/>
                    <a:pt x="2091" y="1584"/>
                    <a:pt x="1964" y="1711"/>
                  </a:cubicBezTo>
                  <a:cubicBezTo>
                    <a:pt x="1837" y="1806"/>
                    <a:pt x="1647" y="1869"/>
                    <a:pt x="1394" y="1869"/>
                  </a:cubicBezTo>
                  <a:lnTo>
                    <a:pt x="666" y="1869"/>
                  </a:lnTo>
                  <a:lnTo>
                    <a:pt x="666" y="571"/>
                  </a:lnTo>
                  <a:close/>
                  <a:moveTo>
                    <a:pt x="1" y="1"/>
                  </a:moveTo>
                  <a:lnTo>
                    <a:pt x="1" y="3453"/>
                  </a:lnTo>
                  <a:lnTo>
                    <a:pt x="666" y="3453"/>
                  </a:lnTo>
                  <a:lnTo>
                    <a:pt x="666" y="2439"/>
                  </a:lnTo>
                  <a:lnTo>
                    <a:pt x="1426" y="2439"/>
                  </a:lnTo>
                  <a:cubicBezTo>
                    <a:pt x="1869" y="2439"/>
                    <a:pt x="2186" y="2344"/>
                    <a:pt x="2439" y="2123"/>
                  </a:cubicBezTo>
                  <a:cubicBezTo>
                    <a:pt x="2661" y="1901"/>
                    <a:pt x="2788" y="1584"/>
                    <a:pt x="2788" y="1173"/>
                  </a:cubicBezTo>
                  <a:cubicBezTo>
                    <a:pt x="2788" y="824"/>
                    <a:pt x="2661" y="508"/>
                    <a:pt x="2439" y="318"/>
                  </a:cubicBezTo>
                  <a:cubicBezTo>
                    <a:pt x="2186" y="96"/>
                    <a:pt x="1869" y="1"/>
                    <a:pt x="1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39;p35">
              <a:extLst>
                <a:ext uri="{FF2B5EF4-FFF2-40B4-BE49-F238E27FC236}">
                  <a16:creationId xmlns:a16="http://schemas.microsoft.com/office/drawing/2014/main" id="{45D3E5A0-EA88-942B-C4FE-B908419DADBE}"/>
                </a:ext>
              </a:extLst>
            </p:cNvPr>
            <p:cNvSpPr/>
            <p:nvPr/>
          </p:nvSpPr>
          <p:spPr>
            <a:xfrm>
              <a:off x="4465778" y="2785000"/>
              <a:ext cx="123187" cy="114778"/>
            </a:xfrm>
            <a:custGeom>
              <a:avLst/>
              <a:gdLst/>
              <a:ahLst/>
              <a:cxnLst/>
              <a:rect l="l" t="t" r="r" b="b"/>
              <a:pathLst>
                <a:path w="3706" h="3453" extrusionOk="0">
                  <a:moveTo>
                    <a:pt x="1837" y="698"/>
                  </a:moveTo>
                  <a:lnTo>
                    <a:pt x="2439" y="2154"/>
                  </a:lnTo>
                  <a:lnTo>
                    <a:pt x="1236" y="2154"/>
                  </a:lnTo>
                  <a:lnTo>
                    <a:pt x="1837" y="698"/>
                  </a:lnTo>
                  <a:close/>
                  <a:moveTo>
                    <a:pt x="1521" y="1"/>
                  </a:moveTo>
                  <a:lnTo>
                    <a:pt x="1" y="3453"/>
                  </a:lnTo>
                  <a:lnTo>
                    <a:pt x="666" y="3453"/>
                  </a:lnTo>
                  <a:lnTo>
                    <a:pt x="982" y="2724"/>
                  </a:lnTo>
                  <a:lnTo>
                    <a:pt x="2692" y="2724"/>
                  </a:lnTo>
                  <a:lnTo>
                    <a:pt x="2977" y="3453"/>
                  </a:lnTo>
                  <a:lnTo>
                    <a:pt x="3706" y="3453"/>
                  </a:lnTo>
                  <a:lnTo>
                    <a:pt x="2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40;p35">
              <a:extLst>
                <a:ext uri="{FF2B5EF4-FFF2-40B4-BE49-F238E27FC236}">
                  <a16:creationId xmlns:a16="http://schemas.microsoft.com/office/drawing/2014/main" id="{B4D46057-0250-F4F9-1210-E988AD7DD65D}"/>
                </a:ext>
              </a:extLst>
            </p:cNvPr>
            <p:cNvSpPr/>
            <p:nvPr/>
          </p:nvSpPr>
          <p:spPr>
            <a:xfrm>
              <a:off x="4580523" y="2785000"/>
              <a:ext cx="106368" cy="114778"/>
            </a:xfrm>
            <a:custGeom>
              <a:avLst/>
              <a:gdLst/>
              <a:ahLst/>
              <a:cxnLst/>
              <a:rect l="l" t="t" r="r" b="b"/>
              <a:pathLst>
                <a:path w="3200" h="3453" extrusionOk="0">
                  <a:moveTo>
                    <a:pt x="0" y="1"/>
                  </a:moveTo>
                  <a:lnTo>
                    <a:pt x="1267" y="2344"/>
                  </a:lnTo>
                  <a:lnTo>
                    <a:pt x="1267" y="3453"/>
                  </a:lnTo>
                  <a:lnTo>
                    <a:pt x="1932" y="3453"/>
                  </a:lnTo>
                  <a:lnTo>
                    <a:pt x="1932" y="2344"/>
                  </a:lnTo>
                  <a:lnTo>
                    <a:pt x="3199" y="1"/>
                  </a:lnTo>
                  <a:lnTo>
                    <a:pt x="2534" y="1"/>
                  </a:lnTo>
                  <a:lnTo>
                    <a:pt x="1616" y="1616"/>
                  </a:lnTo>
                  <a:lnTo>
                    <a:pt x="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41;p35">
              <a:extLst>
                <a:ext uri="{FF2B5EF4-FFF2-40B4-BE49-F238E27FC236}">
                  <a16:creationId xmlns:a16="http://schemas.microsoft.com/office/drawing/2014/main" id="{273AE2E5-2306-3870-A899-DFADB9DD1E9D}"/>
                </a:ext>
              </a:extLst>
            </p:cNvPr>
            <p:cNvSpPr/>
            <p:nvPr/>
          </p:nvSpPr>
          <p:spPr>
            <a:xfrm>
              <a:off x="4038379" y="1347071"/>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42;p35">
              <a:extLst>
                <a:ext uri="{FF2B5EF4-FFF2-40B4-BE49-F238E27FC236}">
                  <a16:creationId xmlns:a16="http://schemas.microsoft.com/office/drawing/2014/main" id="{0E837C2E-A0BB-4041-19E4-6D5F7FD95DC9}"/>
                </a:ext>
              </a:extLst>
            </p:cNvPr>
            <p:cNvSpPr/>
            <p:nvPr/>
          </p:nvSpPr>
          <p:spPr>
            <a:xfrm>
              <a:off x="4038379" y="1687083"/>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43;p35">
              <a:extLst>
                <a:ext uri="{FF2B5EF4-FFF2-40B4-BE49-F238E27FC236}">
                  <a16:creationId xmlns:a16="http://schemas.microsoft.com/office/drawing/2014/main" id="{85B030E2-9F20-49FE-987A-C74739DF4012}"/>
                </a:ext>
              </a:extLst>
            </p:cNvPr>
            <p:cNvSpPr/>
            <p:nvPr/>
          </p:nvSpPr>
          <p:spPr>
            <a:xfrm>
              <a:off x="4038379" y="2022874"/>
              <a:ext cx="149514" cy="91609"/>
            </a:xfrm>
            <a:custGeom>
              <a:avLst/>
              <a:gdLst/>
              <a:ahLst/>
              <a:cxnLst/>
              <a:rect l="l" t="t" r="r" b="b"/>
              <a:pathLst>
                <a:path w="4498" h="2756" extrusionOk="0">
                  <a:moveTo>
                    <a:pt x="4086" y="1"/>
                  </a:moveTo>
                  <a:lnTo>
                    <a:pt x="1173" y="1901"/>
                  </a:lnTo>
                  <a:lnTo>
                    <a:pt x="539" y="1077"/>
                  </a:lnTo>
                  <a:lnTo>
                    <a:pt x="1" y="1521"/>
                  </a:lnTo>
                  <a:lnTo>
                    <a:pt x="793" y="2597"/>
                  </a:lnTo>
                  <a:cubicBezTo>
                    <a:pt x="888" y="2692"/>
                    <a:pt x="983" y="2756"/>
                    <a:pt x="1078" y="2756"/>
                  </a:cubicBezTo>
                  <a:cubicBezTo>
                    <a:pt x="1173" y="2756"/>
                    <a:pt x="1236" y="2724"/>
                    <a:pt x="1299" y="2692"/>
                  </a:cubicBezTo>
                  <a:lnTo>
                    <a:pt x="4498" y="571"/>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44;p35">
              <a:extLst>
                <a:ext uri="{FF2B5EF4-FFF2-40B4-BE49-F238E27FC236}">
                  <a16:creationId xmlns:a16="http://schemas.microsoft.com/office/drawing/2014/main" id="{869086C0-9BF8-43A1-5422-BC30B82CCD83}"/>
                </a:ext>
              </a:extLst>
            </p:cNvPr>
            <p:cNvSpPr/>
            <p:nvPr/>
          </p:nvSpPr>
          <p:spPr>
            <a:xfrm>
              <a:off x="4038379" y="2371295"/>
              <a:ext cx="149514" cy="91643"/>
            </a:xfrm>
            <a:custGeom>
              <a:avLst/>
              <a:gdLst/>
              <a:ahLst/>
              <a:cxnLst/>
              <a:rect l="l" t="t" r="r" b="b"/>
              <a:pathLst>
                <a:path w="4498" h="2757" extrusionOk="0">
                  <a:moveTo>
                    <a:pt x="4086" y="1"/>
                  </a:moveTo>
                  <a:lnTo>
                    <a:pt x="1173" y="1933"/>
                  </a:lnTo>
                  <a:lnTo>
                    <a:pt x="539" y="1109"/>
                  </a:lnTo>
                  <a:lnTo>
                    <a:pt x="1" y="1521"/>
                  </a:lnTo>
                  <a:lnTo>
                    <a:pt x="793" y="2630"/>
                  </a:lnTo>
                  <a:cubicBezTo>
                    <a:pt x="888" y="2725"/>
                    <a:pt x="983" y="2756"/>
                    <a:pt x="1078" y="2756"/>
                  </a:cubicBezTo>
                  <a:cubicBezTo>
                    <a:pt x="1173" y="2756"/>
                    <a:pt x="1236" y="2756"/>
                    <a:pt x="1299" y="2725"/>
                  </a:cubicBezTo>
                  <a:lnTo>
                    <a:pt x="4498" y="603"/>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245;p35">
            <a:extLst>
              <a:ext uri="{FF2B5EF4-FFF2-40B4-BE49-F238E27FC236}">
                <a16:creationId xmlns:a16="http://schemas.microsoft.com/office/drawing/2014/main" id="{07C5A45E-2622-A7A6-C73B-82F51A23C106}"/>
              </a:ext>
            </a:extLst>
          </p:cNvPr>
          <p:cNvGrpSpPr/>
          <p:nvPr/>
        </p:nvGrpSpPr>
        <p:grpSpPr>
          <a:xfrm>
            <a:off x="4718541" y="2836807"/>
            <a:ext cx="992268" cy="1125952"/>
            <a:chOff x="5708988" y="3191359"/>
            <a:chExt cx="1191687" cy="1180054"/>
          </a:xfrm>
        </p:grpSpPr>
        <p:sp>
          <p:nvSpPr>
            <p:cNvPr id="71" name="Google Shape;3246;p35">
              <a:extLst>
                <a:ext uri="{FF2B5EF4-FFF2-40B4-BE49-F238E27FC236}">
                  <a16:creationId xmlns:a16="http://schemas.microsoft.com/office/drawing/2014/main" id="{854B239B-4C7F-4F02-C126-2ED96630D152}"/>
                </a:ext>
              </a:extLst>
            </p:cNvPr>
            <p:cNvSpPr/>
            <p:nvPr/>
          </p:nvSpPr>
          <p:spPr>
            <a:xfrm>
              <a:off x="6562724" y="3191359"/>
              <a:ext cx="337951" cy="184249"/>
            </a:xfrm>
            <a:custGeom>
              <a:avLst/>
              <a:gdLst/>
              <a:ahLst/>
              <a:cxnLst/>
              <a:rect l="l" t="t" r="r" b="b"/>
              <a:pathLst>
                <a:path w="10167" h="5543" extrusionOk="0">
                  <a:moveTo>
                    <a:pt x="0" y="0"/>
                  </a:moveTo>
                  <a:lnTo>
                    <a:pt x="0" y="5542"/>
                  </a:lnTo>
                  <a:lnTo>
                    <a:pt x="317" y="5542"/>
                  </a:lnTo>
                  <a:cubicBezTo>
                    <a:pt x="317" y="5194"/>
                    <a:pt x="602" y="4940"/>
                    <a:pt x="950" y="4940"/>
                  </a:cubicBezTo>
                  <a:cubicBezTo>
                    <a:pt x="1267" y="4940"/>
                    <a:pt x="1552" y="5194"/>
                    <a:pt x="1552" y="5542"/>
                  </a:cubicBezTo>
                  <a:lnTo>
                    <a:pt x="1932" y="5542"/>
                  </a:lnTo>
                  <a:cubicBezTo>
                    <a:pt x="1932" y="5194"/>
                    <a:pt x="2217" y="4940"/>
                    <a:pt x="2534" y="4940"/>
                  </a:cubicBezTo>
                  <a:cubicBezTo>
                    <a:pt x="2882" y="4940"/>
                    <a:pt x="3167" y="5194"/>
                    <a:pt x="3167" y="5542"/>
                  </a:cubicBezTo>
                  <a:lnTo>
                    <a:pt x="3547" y="5542"/>
                  </a:lnTo>
                  <a:cubicBezTo>
                    <a:pt x="3547" y="5194"/>
                    <a:pt x="3832" y="4940"/>
                    <a:pt x="4149" y="4940"/>
                  </a:cubicBezTo>
                  <a:cubicBezTo>
                    <a:pt x="4497" y="4940"/>
                    <a:pt x="4751" y="5194"/>
                    <a:pt x="4751" y="5542"/>
                  </a:cubicBezTo>
                  <a:lnTo>
                    <a:pt x="5162" y="5542"/>
                  </a:lnTo>
                  <a:cubicBezTo>
                    <a:pt x="5162" y="5194"/>
                    <a:pt x="5416" y="4940"/>
                    <a:pt x="5764" y="4940"/>
                  </a:cubicBezTo>
                  <a:cubicBezTo>
                    <a:pt x="6081" y="4940"/>
                    <a:pt x="6366" y="5194"/>
                    <a:pt x="6366" y="5542"/>
                  </a:cubicBezTo>
                  <a:lnTo>
                    <a:pt x="6746" y="5542"/>
                  </a:lnTo>
                  <a:cubicBezTo>
                    <a:pt x="6746" y="5194"/>
                    <a:pt x="7031" y="4940"/>
                    <a:pt x="7379" y="4940"/>
                  </a:cubicBezTo>
                  <a:cubicBezTo>
                    <a:pt x="7696" y="4940"/>
                    <a:pt x="7981" y="5194"/>
                    <a:pt x="7981" y="5542"/>
                  </a:cubicBezTo>
                  <a:lnTo>
                    <a:pt x="8361" y="5542"/>
                  </a:lnTo>
                  <a:cubicBezTo>
                    <a:pt x="8361" y="5194"/>
                    <a:pt x="8646" y="4940"/>
                    <a:pt x="8963" y="4940"/>
                  </a:cubicBezTo>
                  <a:cubicBezTo>
                    <a:pt x="9311" y="4940"/>
                    <a:pt x="9596" y="5194"/>
                    <a:pt x="9596" y="5542"/>
                  </a:cubicBezTo>
                  <a:lnTo>
                    <a:pt x="10166" y="5542"/>
                  </a:lnTo>
                  <a:lnTo>
                    <a:pt x="10166" y="3832"/>
                  </a:lnTo>
                  <a:cubicBezTo>
                    <a:pt x="10134" y="1710"/>
                    <a:pt x="8424" y="0"/>
                    <a:pt x="630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47;p35">
              <a:extLst>
                <a:ext uri="{FF2B5EF4-FFF2-40B4-BE49-F238E27FC236}">
                  <a16:creationId xmlns:a16="http://schemas.microsoft.com/office/drawing/2014/main" id="{0C4227A7-8405-E26C-6ADA-3240725DF3FD}"/>
                </a:ext>
              </a:extLst>
            </p:cNvPr>
            <p:cNvSpPr/>
            <p:nvPr/>
          </p:nvSpPr>
          <p:spPr>
            <a:xfrm>
              <a:off x="6344802" y="3191359"/>
              <a:ext cx="427433" cy="781107"/>
            </a:xfrm>
            <a:custGeom>
              <a:avLst/>
              <a:gdLst/>
              <a:ahLst/>
              <a:cxnLst/>
              <a:rect l="l" t="t" r="r" b="b"/>
              <a:pathLst>
                <a:path w="12859" h="23499" extrusionOk="0">
                  <a:moveTo>
                    <a:pt x="3864" y="0"/>
                  </a:moveTo>
                  <a:cubicBezTo>
                    <a:pt x="1743" y="0"/>
                    <a:pt x="1" y="1710"/>
                    <a:pt x="1" y="3832"/>
                  </a:cubicBezTo>
                  <a:lnTo>
                    <a:pt x="1" y="23498"/>
                  </a:lnTo>
                  <a:lnTo>
                    <a:pt x="10135" y="23498"/>
                  </a:lnTo>
                  <a:lnTo>
                    <a:pt x="10135" y="4244"/>
                  </a:lnTo>
                  <a:cubicBezTo>
                    <a:pt x="10135" y="95"/>
                    <a:pt x="12858" y="0"/>
                    <a:pt x="128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48;p35">
              <a:extLst>
                <a:ext uri="{FF2B5EF4-FFF2-40B4-BE49-F238E27FC236}">
                  <a16:creationId xmlns:a16="http://schemas.microsoft.com/office/drawing/2014/main" id="{AF95CD24-7977-1633-518D-196EAD0EB02D}"/>
                </a:ext>
              </a:extLst>
            </p:cNvPr>
            <p:cNvSpPr/>
            <p:nvPr/>
          </p:nvSpPr>
          <p:spPr>
            <a:xfrm>
              <a:off x="6364813" y="3375575"/>
              <a:ext cx="283205" cy="22138"/>
            </a:xfrm>
            <a:custGeom>
              <a:avLst/>
              <a:gdLst/>
              <a:ahLst/>
              <a:cxnLst/>
              <a:rect l="l" t="t" r="r" b="b"/>
              <a:pathLst>
                <a:path w="8520" h="666" extrusionOk="0">
                  <a:moveTo>
                    <a:pt x="317" y="0"/>
                  </a:moveTo>
                  <a:cubicBezTo>
                    <a:pt x="159" y="0"/>
                    <a:pt x="1" y="158"/>
                    <a:pt x="1" y="317"/>
                  </a:cubicBezTo>
                  <a:cubicBezTo>
                    <a:pt x="1" y="507"/>
                    <a:pt x="159" y="665"/>
                    <a:pt x="317" y="665"/>
                  </a:cubicBezTo>
                  <a:lnTo>
                    <a:pt x="8203" y="665"/>
                  </a:lnTo>
                  <a:cubicBezTo>
                    <a:pt x="8393" y="665"/>
                    <a:pt x="8519" y="507"/>
                    <a:pt x="8519" y="317"/>
                  </a:cubicBezTo>
                  <a:cubicBezTo>
                    <a:pt x="8519" y="158"/>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49;p35">
              <a:extLst>
                <a:ext uri="{FF2B5EF4-FFF2-40B4-BE49-F238E27FC236}">
                  <a16:creationId xmlns:a16="http://schemas.microsoft.com/office/drawing/2014/main" id="{5FFA2177-6CF6-54E8-080A-4930781E1F9A}"/>
                </a:ext>
              </a:extLst>
            </p:cNvPr>
            <p:cNvSpPr/>
            <p:nvPr/>
          </p:nvSpPr>
          <p:spPr>
            <a:xfrm>
              <a:off x="6364813" y="3412405"/>
              <a:ext cx="283205" cy="22138"/>
            </a:xfrm>
            <a:custGeom>
              <a:avLst/>
              <a:gdLst/>
              <a:ahLst/>
              <a:cxnLst/>
              <a:rect l="l" t="t" r="r" b="b"/>
              <a:pathLst>
                <a:path w="8520" h="666" extrusionOk="0">
                  <a:moveTo>
                    <a:pt x="317" y="1"/>
                  </a:moveTo>
                  <a:cubicBezTo>
                    <a:pt x="159" y="1"/>
                    <a:pt x="1" y="159"/>
                    <a:pt x="1" y="349"/>
                  </a:cubicBezTo>
                  <a:cubicBezTo>
                    <a:pt x="1" y="507"/>
                    <a:pt x="159" y="666"/>
                    <a:pt x="317" y="666"/>
                  </a:cubicBezTo>
                  <a:lnTo>
                    <a:pt x="8203" y="666"/>
                  </a:lnTo>
                  <a:cubicBezTo>
                    <a:pt x="8393" y="666"/>
                    <a:pt x="8519" y="507"/>
                    <a:pt x="8519" y="349"/>
                  </a:cubicBezTo>
                  <a:cubicBezTo>
                    <a:pt x="8519" y="159"/>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50;p35">
              <a:extLst>
                <a:ext uri="{FF2B5EF4-FFF2-40B4-BE49-F238E27FC236}">
                  <a16:creationId xmlns:a16="http://schemas.microsoft.com/office/drawing/2014/main" id="{96AD2C4E-4352-4A96-55BF-4F57E57A0FAB}"/>
                </a:ext>
              </a:extLst>
            </p:cNvPr>
            <p:cNvSpPr/>
            <p:nvPr/>
          </p:nvSpPr>
          <p:spPr>
            <a:xfrm>
              <a:off x="6364813" y="3450299"/>
              <a:ext cx="283205" cy="21074"/>
            </a:xfrm>
            <a:custGeom>
              <a:avLst/>
              <a:gdLst/>
              <a:ahLst/>
              <a:cxnLst/>
              <a:rect l="l" t="t" r="r" b="b"/>
              <a:pathLst>
                <a:path w="8520" h="634" extrusionOk="0">
                  <a:moveTo>
                    <a:pt x="317" y="1"/>
                  </a:moveTo>
                  <a:cubicBezTo>
                    <a:pt x="159" y="1"/>
                    <a:pt x="1" y="127"/>
                    <a:pt x="1" y="317"/>
                  </a:cubicBezTo>
                  <a:cubicBezTo>
                    <a:pt x="1" y="476"/>
                    <a:pt x="159" y="634"/>
                    <a:pt x="317" y="634"/>
                  </a:cubicBezTo>
                  <a:lnTo>
                    <a:pt x="8203" y="634"/>
                  </a:lnTo>
                  <a:cubicBezTo>
                    <a:pt x="8393" y="634"/>
                    <a:pt x="8519" y="476"/>
                    <a:pt x="8519" y="317"/>
                  </a:cubicBezTo>
                  <a:cubicBezTo>
                    <a:pt x="8519" y="127"/>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51;p35">
              <a:extLst>
                <a:ext uri="{FF2B5EF4-FFF2-40B4-BE49-F238E27FC236}">
                  <a16:creationId xmlns:a16="http://schemas.microsoft.com/office/drawing/2014/main" id="{4E91E6F4-699D-1742-4CD0-2302C283FF63}"/>
                </a:ext>
              </a:extLst>
            </p:cNvPr>
            <p:cNvSpPr/>
            <p:nvPr/>
          </p:nvSpPr>
          <p:spPr>
            <a:xfrm>
              <a:off x="6364813" y="3487162"/>
              <a:ext cx="283205" cy="21074"/>
            </a:xfrm>
            <a:custGeom>
              <a:avLst/>
              <a:gdLst/>
              <a:ahLst/>
              <a:cxnLst/>
              <a:rect l="l" t="t" r="r" b="b"/>
              <a:pathLst>
                <a:path w="8520" h="634" extrusionOk="0">
                  <a:moveTo>
                    <a:pt x="317" y="0"/>
                  </a:moveTo>
                  <a:cubicBezTo>
                    <a:pt x="159" y="0"/>
                    <a:pt x="1" y="127"/>
                    <a:pt x="1" y="317"/>
                  </a:cubicBezTo>
                  <a:cubicBezTo>
                    <a:pt x="1" y="475"/>
                    <a:pt x="159" y="633"/>
                    <a:pt x="317" y="633"/>
                  </a:cubicBezTo>
                  <a:lnTo>
                    <a:pt x="8203" y="633"/>
                  </a:lnTo>
                  <a:cubicBezTo>
                    <a:pt x="8393" y="633"/>
                    <a:pt x="8519" y="475"/>
                    <a:pt x="8519" y="317"/>
                  </a:cubicBezTo>
                  <a:cubicBezTo>
                    <a:pt x="8519" y="127"/>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52;p35">
              <a:extLst>
                <a:ext uri="{FF2B5EF4-FFF2-40B4-BE49-F238E27FC236}">
                  <a16:creationId xmlns:a16="http://schemas.microsoft.com/office/drawing/2014/main" id="{1FF22284-F994-6EC7-7CB9-39D6F6F74423}"/>
                </a:ext>
              </a:extLst>
            </p:cNvPr>
            <p:cNvSpPr/>
            <p:nvPr/>
          </p:nvSpPr>
          <p:spPr>
            <a:xfrm>
              <a:off x="6364813" y="3340840"/>
              <a:ext cx="86358" cy="21074"/>
            </a:xfrm>
            <a:custGeom>
              <a:avLst/>
              <a:gdLst/>
              <a:ahLst/>
              <a:cxnLst/>
              <a:rect l="l" t="t" r="r" b="b"/>
              <a:pathLst>
                <a:path w="2598" h="634" extrusionOk="0">
                  <a:moveTo>
                    <a:pt x="317" y="0"/>
                  </a:moveTo>
                  <a:cubicBezTo>
                    <a:pt x="159" y="0"/>
                    <a:pt x="1" y="127"/>
                    <a:pt x="1" y="317"/>
                  </a:cubicBezTo>
                  <a:cubicBezTo>
                    <a:pt x="1" y="507"/>
                    <a:pt x="159" y="633"/>
                    <a:pt x="317"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53;p35">
              <a:extLst>
                <a:ext uri="{FF2B5EF4-FFF2-40B4-BE49-F238E27FC236}">
                  <a16:creationId xmlns:a16="http://schemas.microsoft.com/office/drawing/2014/main" id="{0A27C56B-7163-3ACD-65DE-F17138BDAED6}"/>
                </a:ext>
              </a:extLst>
            </p:cNvPr>
            <p:cNvSpPr/>
            <p:nvPr/>
          </p:nvSpPr>
          <p:spPr>
            <a:xfrm>
              <a:off x="6463768" y="3340840"/>
              <a:ext cx="86358" cy="21074"/>
            </a:xfrm>
            <a:custGeom>
              <a:avLst/>
              <a:gdLst/>
              <a:ahLst/>
              <a:cxnLst/>
              <a:rect l="l" t="t" r="r" b="b"/>
              <a:pathLst>
                <a:path w="2598" h="634" extrusionOk="0">
                  <a:moveTo>
                    <a:pt x="349" y="0"/>
                  </a:moveTo>
                  <a:cubicBezTo>
                    <a:pt x="159" y="0"/>
                    <a:pt x="0" y="127"/>
                    <a:pt x="0" y="317"/>
                  </a:cubicBezTo>
                  <a:cubicBezTo>
                    <a:pt x="0" y="507"/>
                    <a:pt x="159" y="633"/>
                    <a:pt x="349"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54;p35">
              <a:extLst>
                <a:ext uri="{FF2B5EF4-FFF2-40B4-BE49-F238E27FC236}">
                  <a16:creationId xmlns:a16="http://schemas.microsoft.com/office/drawing/2014/main" id="{B39CEDA6-EEBD-7286-A3F0-CBD39B05E8B3}"/>
                </a:ext>
              </a:extLst>
            </p:cNvPr>
            <p:cNvSpPr/>
            <p:nvPr/>
          </p:nvSpPr>
          <p:spPr>
            <a:xfrm>
              <a:off x="6562724" y="3340840"/>
              <a:ext cx="85294" cy="21074"/>
            </a:xfrm>
            <a:custGeom>
              <a:avLst/>
              <a:gdLst/>
              <a:ahLst/>
              <a:cxnLst/>
              <a:rect l="l" t="t" r="r" b="b"/>
              <a:pathLst>
                <a:path w="2566" h="634" extrusionOk="0">
                  <a:moveTo>
                    <a:pt x="317" y="0"/>
                  </a:moveTo>
                  <a:cubicBezTo>
                    <a:pt x="127" y="0"/>
                    <a:pt x="0" y="127"/>
                    <a:pt x="0" y="317"/>
                  </a:cubicBezTo>
                  <a:cubicBezTo>
                    <a:pt x="0" y="507"/>
                    <a:pt x="127" y="633"/>
                    <a:pt x="317" y="633"/>
                  </a:cubicBezTo>
                  <a:lnTo>
                    <a:pt x="2249" y="633"/>
                  </a:lnTo>
                  <a:cubicBezTo>
                    <a:pt x="2439" y="633"/>
                    <a:pt x="2565" y="507"/>
                    <a:pt x="2565" y="317"/>
                  </a:cubicBezTo>
                  <a:cubicBezTo>
                    <a:pt x="2565" y="127"/>
                    <a:pt x="2439" y="0"/>
                    <a:pt x="22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55;p35">
              <a:extLst>
                <a:ext uri="{FF2B5EF4-FFF2-40B4-BE49-F238E27FC236}">
                  <a16:creationId xmlns:a16="http://schemas.microsoft.com/office/drawing/2014/main" id="{23762A29-0D88-0E31-0F88-F2DA65B09CED}"/>
                </a:ext>
              </a:extLst>
            </p:cNvPr>
            <p:cNvSpPr/>
            <p:nvPr/>
          </p:nvSpPr>
          <p:spPr>
            <a:xfrm>
              <a:off x="6364813" y="3523992"/>
              <a:ext cx="41085" cy="21074"/>
            </a:xfrm>
            <a:custGeom>
              <a:avLst/>
              <a:gdLst/>
              <a:ahLst/>
              <a:cxnLst/>
              <a:rect l="l" t="t" r="r" b="b"/>
              <a:pathLst>
                <a:path w="1236" h="634" extrusionOk="0">
                  <a:moveTo>
                    <a:pt x="317" y="0"/>
                  </a:moveTo>
                  <a:cubicBezTo>
                    <a:pt x="159" y="0"/>
                    <a:pt x="1" y="159"/>
                    <a:pt x="1" y="317"/>
                  </a:cubicBezTo>
                  <a:cubicBezTo>
                    <a:pt x="1" y="507"/>
                    <a:pt x="159" y="634"/>
                    <a:pt x="317" y="634"/>
                  </a:cubicBezTo>
                  <a:lnTo>
                    <a:pt x="919" y="634"/>
                  </a:lnTo>
                  <a:cubicBezTo>
                    <a:pt x="1109" y="634"/>
                    <a:pt x="1236" y="507"/>
                    <a:pt x="1236" y="317"/>
                  </a:cubicBezTo>
                  <a:cubicBezTo>
                    <a:pt x="1236" y="159"/>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56;p35">
              <a:extLst>
                <a:ext uri="{FF2B5EF4-FFF2-40B4-BE49-F238E27FC236}">
                  <a16:creationId xmlns:a16="http://schemas.microsoft.com/office/drawing/2014/main" id="{B109E1FC-40CB-9512-6A91-8888EBDD1BD0}"/>
                </a:ext>
              </a:extLst>
            </p:cNvPr>
            <p:cNvSpPr/>
            <p:nvPr/>
          </p:nvSpPr>
          <p:spPr>
            <a:xfrm>
              <a:off x="6419559" y="3523992"/>
              <a:ext cx="167397" cy="21074"/>
            </a:xfrm>
            <a:custGeom>
              <a:avLst/>
              <a:gdLst/>
              <a:ahLst/>
              <a:cxnLst/>
              <a:rect l="l" t="t" r="r" b="b"/>
              <a:pathLst>
                <a:path w="5036" h="634" extrusionOk="0">
                  <a:moveTo>
                    <a:pt x="317" y="0"/>
                  </a:moveTo>
                  <a:cubicBezTo>
                    <a:pt x="127" y="0"/>
                    <a:pt x="0" y="159"/>
                    <a:pt x="0" y="317"/>
                  </a:cubicBezTo>
                  <a:cubicBezTo>
                    <a:pt x="0" y="507"/>
                    <a:pt x="127" y="634"/>
                    <a:pt x="317" y="634"/>
                  </a:cubicBezTo>
                  <a:lnTo>
                    <a:pt x="4687" y="634"/>
                  </a:lnTo>
                  <a:cubicBezTo>
                    <a:pt x="4877" y="634"/>
                    <a:pt x="5036" y="507"/>
                    <a:pt x="5004" y="317"/>
                  </a:cubicBezTo>
                  <a:cubicBezTo>
                    <a:pt x="5004" y="159"/>
                    <a:pt x="4877" y="0"/>
                    <a:pt x="468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57;p35">
              <a:extLst>
                <a:ext uri="{FF2B5EF4-FFF2-40B4-BE49-F238E27FC236}">
                  <a16:creationId xmlns:a16="http://schemas.microsoft.com/office/drawing/2014/main" id="{515A6645-E314-9DE3-BECC-5A695AB55041}"/>
                </a:ext>
              </a:extLst>
            </p:cNvPr>
            <p:cNvSpPr/>
            <p:nvPr/>
          </p:nvSpPr>
          <p:spPr>
            <a:xfrm>
              <a:off x="6599554" y="3523992"/>
              <a:ext cx="48464" cy="21074"/>
            </a:xfrm>
            <a:custGeom>
              <a:avLst/>
              <a:gdLst/>
              <a:ahLst/>
              <a:cxnLst/>
              <a:rect l="l" t="t" r="r" b="b"/>
              <a:pathLst>
                <a:path w="1458" h="634" extrusionOk="0">
                  <a:moveTo>
                    <a:pt x="317" y="0"/>
                  </a:moveTo>
                  <a:cubicBezTo>
                    <a:pt x="127" y="0"/>
                    <a:pt x="1" y="159"/>
                    <a:pt x="1" y="317"/>
                  </a:cubicBezTo>
                  <a:cubicBezTo>
                    <a:pt x="1" y="507"/>
                    <a:pt x="127" y="634"/>
                    <a:pt x="317" y="634"/>
                  </a:cubicBezTo>
                  <a:lnTo>
                    <a:pt x="1141" y="634"/>
                  </a:lnTo>
                  <a:cubicBezTo>
                    <a:pt x="1331" y="634"/>
                    <a:pt x="1457" y="507"/>
                    <a:pt x="1457" y="317"/>
                  </a:cubicBezTo>
                  <a:cubicBezTo>
                    <a:pt x="1457" y="159"/>
                    <a:pt x="1331"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58;p35">
              <a:extLst>
                <a:ext uri="{FF2B5EF4-FFF2-40B4-BE49-F238E27FC236}">
                  <a16:creationId xmlns:a16="http://schemas.microsoft.com/office/drawing/2014/main" id="{60E3ED36-E527-583B-CEB8-AE662350F47C}"/>
                </a:ext>
              </a:extLst>
            </p:cNvPr>
            <p:cNvSpPr/>
            <p:nvPr/>
          </p:nvSpPr>
          <p:spPr>
            <a:xfrm>
              <a:off x="6364813" y="3557664"/>
              <a:ext cx="167397" cy="22138"/>
            </a:xfrm>
            <a:custGeom>
              <a:avLst/>
              <a:gdLst/>
              <a:ahLst/>
              <a:cxnLst/>
              <a:rect l="l" t="t" r="r" b="b"/>
              <a:pathLst>
                <a:path w="5036" h="666" extrusionOk="0">
                  <a:moveTo>
                    <a:pt x="317" y="1"/>
                  </a:moveTo>
                  <a:cubicBezTo>
                    <a:pt x="159" y="1"/>
                    <a:pt x="1" y="159"/>
                    <a:pt x="1" y="318"/>
                  </a:cubicBezTo>
                  <a:cubicBezTo>
                    <a:pt x="1" y="508"/>
                    <a:pt x="159" y="666"/>
                    <a:pt x="317" y="666"/>
                  </a:cubicBezTo>
                  <a:lnTo>
                    <a:pt x="4719" y="666"/>
                  </a:lnTo>
                  <a:cubicBezTo>
                    <a:pt x="4878" y="666"/>
                    <a:pt x="5036" y="508"/>
                    <a:pt x="5036" y="318"/>
                  </a:cubicBezTo>
                  <a:cubicBezTo>
                    <a:pt x="5036" y="159"/>
                    <a:pt x="4878" y="1"/>
                    <a:pt x="47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59;p35">
              <a:extLst>
                <a:ext uri="{FF2B5EF4-FFF2-40B4-BE49-F238E27FC236}">
                  <a16:creationId xmlns:a16="http://schemas.microsoft.com/office/drawing/2014/main" id="{29AD803D-8177-D971-8CCF-04FEB54DBA82}"/>
                </a:ext>
              </a:extLst>
            </p:cNvPr>
            <p:cNvSpPr/>
            <p:nvPr/>
          </p:nvSpPr>
          <p:spPr>
            <a:xfrm>
              <a:off x="6545871" y="3557664"/>
              <a:ext cx="41085" cy="22138"/>
            </a:xfrm>
            <a:custGeom>
              <a:avLst/>
              <a:gdLst/>
              <a:ahLst/>
              <a:cxnLst/>
              <a:rect l="l" t="t" r="r" b="b"/>
              <a:pathLst>
                <a:path w="1236" h="666" extrusionOk="0">
                  <a:moveTo>
                    <a:pt x="317" y="1"/>
                  </a:moveTo>
                  <a:cubicBezTo>
                    <a:pt x="127" y="1"/>
                    <a:pt x="1" y="159"/>
                    <a:pt x="1" y="318"/>
                  </a:cubicBezTo>
                  <a:cubicBezTo>
                    <a:pt x="1" y="508"/>
                    <a:pt x="127" y="666"/>
                    <a:pt x="317" y="666"/>
                  </a:cubicBezTo>
                  <a:lnTo>
                    <a:pt x="887" y="666"/>
                  </a:lnTo>
                  <a:cubicBezTo>
                    <a:pt x="1077" y="666"/>
                    <a:pt x="1236" y="508"/>
                    <a:pt x="1204" y="318"/>
                  </a:cubicBezTo>
                  <a:cubicBezTo>
                    <a:pt x="1204" y="159"/>
                    <a:pt x="1077" y="1"/>
                    <a:pt x="88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60;p35">
              <a:extLst>
                <a:ext uri="{FF2B5EF4-FFF2-40B4-BE49-F238E27FC236}">
                  <a16:creationId xmlns:a16="http://schemas.microsoft.com/office/drawing/2014/main" id="{BFDCB81F-35DC-78B6-AC33-DE1A8EF441F3}"/>
                </a:ext>
              </a:extLst>
            </p:cNvPr>
            <p:cNvSpPr/>
            <p:nvPr/>
          </p:nvSpPr>
          <p:spPr>
            <a:xfrm>
              <a:off x="6599554" y="3557664"/>
              <a:ext cx="48464" cy="22138"/>
            </a:xfrm>
            <a:custGeom>
              <a:avLst/>
              <a:gdLst/>
              <a:ahLst/>
              <a:cxnLst/>
              <a:rect l="l" t="t" r="r" b="b"/>
              <a:pathLst>
                <a:path w="1458" h="666" extrusionOk="0">
                  <a:moveTo>
                    <a:pt x="317" y="1"/>
                  </a:moveTo>
                  <a:cubicBezTo>
                    <a:pt x="127" y="1"/>
                    <a:pt x="1" y="159"/>
                    <a:pt x="1" y="318"/>
                  </a:cubicBezTo>
                  <a:cubicBezTo>
                    <a:pt x="1" y="508"/>
                    <a:pt x="127" y="666"/>
                    <a:pt x="317" y="666"/>
                  </a:cubicBezTo>
                  <a:lnTo>
                    <a:pt x="1141" y="666"/>
                  </a:lnTo>
                  <a:cubicBezTo>
                    <a:pt x="1331" y="666"/>
                    <a:pt x="1457" y="508"/>
                    <a:pt x="1457" y="318"/>
                  </a:cubicBezTo>
                  <a:cubicBezTo>
                    <a:pt x="1457" y="159"/>
                    <a:pt x="1331" y="1"/>
                    <a:pt x="114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61;p35">
              <a:extLst>
                <a:ext uri="{FF2B5EF4-FFF2-40B4-BE49-F238E27FC236}">
                  <a16:creationId xmlns:a16="http://schemas.microsoft.com/office/drawing/2014/main" id="{6DE3393E-45E6-65AA-7C01-D77F9A26E8DE}"/>
                </a:ext>
              </a:extLst>
            </p:cNvPr>
            <p:cNvSpPr/>
            <p:nvPr/>
          </p:nvSpPr>
          <p:spPr>
            <a:xfrm>
              <a:off x="6364813" y="3594527"/>
              <a:ext cx="122157" cy="21074"/>
            </a:xfrm>
            <a:custGeom>
              <a:avLst/>
              <a:gdLst/>
              <a:ahLst/>
              <a:cxnLst/>
              <a:rect l="l" t="t" r="r" b="b"/>
              <a:pathLst>
                <a:path w="3675" h="634" extrusionOk="0">
                  <a:moveTo>
                    <a:pt x="317" y="0"/>
                  </a:moveTo>
                  <a:cubicBezTo>
                    <a:pt x="159" y="0"/>
                    <a:pt x="1" y="127"/>
                    <a:pt x="1" y="317"/>
                  </a:cubicBezTo>
                  <a:cubicBezTo>
                    <a:pt x="1" y="507"/>
                    <a:pt x="159" y="634"/>
                    <a:pt x="317" y="634"/>
                  </a:cubicBezTo>
                  <a:lnTo>
                    <a:pt x="3357" y="634"/>
                  </a:lnTo>
                  <a:cubicBezTo>
                    <a:pt x="3547" y="634"/>
                    <a:pt x="3674" y="475"/>
                    <a:pt x="3674" y="317"/>
                  </a:cubicBezTo>
                  <a:cubicBezTo>
                    <a:pt x="3674" y="127"/>
                    <a:pt x="3547" y="0"/>
                    <a:pt x="335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62;p35">
              <a:extLst>
                <a:ext uri="{FF2B5EF4-FFF2-40B4-BE49-F238E27FC236}">
                  <a16:creationId xmlns:a16="http://schemas.microsoft.com/office/drawing/2014/main" id="{9777B97D-EA89-F6F3-D847-9E520A18B03E}"/>
                </a:ext>
              </a:extLst>
            </p:cNvPr>
            <p:cNvSpPr/>
            <p:nvPr/>
          </p:nvSpPr>
          <p:spPr>
            <a:xfrm>
              <a:off x="6500598" y="3594527"/>
              <a:ext cx="41085" cy="21074"/>
            </a:xfrm>
            <a:custGeom>
              <a:avLst/>
              <a:gdLst/>
              <a:ahLst/>
              <a:cxnLst/>
              <a:rect l="l" t="t" r="r" b="b"/>
              <a:pathLst>
                <a:path w="1236" h="634" extrusionOk="0">
                  <a:moveTo>
                    <a:pt x="318" y="0"/>
                  </a:moveTo>
                  <a:cubicBezTo>
                    <a:pt x="159" y="0"/>
                    <a:pt x="1" y="127"/>
                    <a:pt x="1" y="317"/>
                  </a:cubicBezTo>
                  <a:cubicBezTo>
                    <a:pt x="1" y="507"/>
                    <a:pt x="159" y="634"/>
                    <a:pt x="318" y="634"/>
                  </a:cubicBezTo>
                  <a:lnTo>
                    <a:pt x="919" y="634"/>
                  </a:lnTo>
                  <a:cubicBezTo>
                    <a:pt x="1109" y="634"/>
                    <a:pt x="1236" y="475"/>
                    <a:pt x="1236" y="317"/>
                  </a:cubicBezTo>
                  <a:cubicBezTo>
                    <a:pt x="1236" y="127"/>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63;p35">
              <a:extLst>
                <a:ext uri="{FF2B5EF4-FFF2-40B4-BE49-F238E27FC236}">
                  <a16:creationId xmlns:a16="http://schemas.microsoft.com/office/drawing/2014/main" id="{59751E7F-4CFA-245D-487D-466C2F734653}"/>
                </a:ext>
              </a:extLst>
            </p:cNvPr>
            <p:cNvSpPr/>
            <p:nvPr/>
          </p:nvSpPr>
          <p:spPr>
            <a:xfrm>
              <a:off x="6554281" y="3594527"/>
              <a:ext cx="93737" cy="21074"/>
            </a:xfrm>
            <a:custGeom>
              <a:avLst/>
              <a:gdLst/>
              <a:ahLst/>
              <a:cxnLst/>
              <a:rect l="l" t="t" r="r" b="b"/>
              <a:pathLst>
                <a:path w="2820" h="634" extrusionOk="0">
                  <a:moveTo>
                    <a:pt x="318" y="0"/>
                  </a:moveTo>
                  <a:cubicBezTo>
                    <a:pt x="159" y="0"/>
                    <a:pt x="1" y="127"/>
                    <a:pt x="1" y="317"/>
                  </a:cubicBezTo>
                  <a:cubicBezTo>
                    <a:pt x="1" y="507"/>
                    <a:pt x="159" y="634"/>
                    <a:pt x="318" y="634"/>
                  </a:cubicBezTo>
                  <a:lnTo>
                    <a:pt x="2503" y="634"/>
                  </a:lnTo>
                  <a:cubicBezTo>
                    <a:pt x="2693" y="634"/>
                    <a:pt x="2819" y="475"/>
                    <a:pt x="2819" y="317"/>
                  </a:cubicBezTo>
                  <a:cubicBezTo>
                    <a:pt x="2819" y="127"/>
                    <a:pt x="2693" y="0"/>
                    <a:pt x="25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64;p35">
              <a:extLst>
                <a:ext uri="{FF2B5EF4-FFF2-40B4-BE49-F238E27FC236}">
                  <a16:creationId xmlns:a16="http://schemas.microsoft.com/office/drawing/2014/main" id="{6A4486AF-947C-AFDF-1523-5FF2068B227F}"/>
                </a:ext>
              </a:extLst>
            </p:cNvPr>
            <p:cNvSpPr/>
            <p:nvPr/>
          </p:nvSpPr>
          <p:spPr>
            <a:xfrm>
              <a:off x="6364813" y="3835584"/>
              <a:ext cx="41085" cy="21074"/>
            </a:xfrm>
            <a:custGeom>
              <a:avLst/>
              <a:gdLst/>
              <a:ahLst/>
              <a:cxnLst/>
              <a:rect l="l" t="t" r="r" b="b"/>
              <a:pathLst>
                <a:path w="1236" h="634" extrusionOk="0">
                  <a:moveTo>
                    <a:pt x="317" y="0"/>
                  </a:moveTo>
                  <a:cubicBezTo>
                    <a:pt x="159" y="0"/>
                    <a:pt x="1" y="127"/>
                    <a:pt x="1" y="317"/>
                  </a:cubicBezTo>
                  <a:cubicBezTo>
                    <a:pt x="1" y="507"/>
                    <a:pt x="159" y="634"/>
                    <a:pt x="317" y="634"/>
                  </a:cubicBezTo>
                  <a:lnTo>
                    <a:pt x="919" y="634"/>
                  </a:lnTo>
                  <a:cubicBezTo>
                    <a:pt x="1109" y="634"/>
                    <a:pt x="1236" y="507"/>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65;p35">
              <a:extLst>
                <a:ext uri="{FF2B5EF4-FFF2-40B4-BE49-F238E27FC236}">
                  <a16:creationId xmlns:a16="http://schemas.microsoft.com/office/drawing/2014/main" id="{4C08E425-26C3-A8EC-CA74-03849AC4AC94}"/>
                </a:ext>
              </a:extLst>
            </p:cNvPr>
            <p:cNvSpPr/>
            <p:nvPr/>
          </p:nvSpPr>
          <p:spPr>
            <a:xfrm>
              <a:off x="6419559" y="3835584"/>
              <a:ext cx="167397" cy="21074"/>
            </a:xfrm>
            <a:custGeom>
              <a:avLst/>
              <a:gdLst/>
              <a:ahLst/>
              <a:cxnLst/>
              <a:rect l="l" t="t" r="r" b="b"/>
              <a:pathLst>
                <a:path w="5036" h="634" extrusionOk="0">
                  <a:moveTo>
                    <a:pt x="317" y="0"/>
                  </a:moveTo>
                  <a:cubicBezTo>
                    <a:pt x="127" y="0"/>
                    <a:pt x="0" y="127"/>
                    <a:pt x="0" y="317"/>
                  </a:cubicBezTo>
                  <a:cubicBezTo>
                    <a:pt x="0" y="507"/>
                    <a:pt x="127" y="634"/>
                    <a:pt x="317" y="634"/>
                  </a:cubicBezTo>
                  <a:lnTo>
                    <a:pt x="4687" y="634"/>
                  </a:lnTo>
                  <a:cubicBezTo>
                    <a:pt x="4877" y="634"/>
                    <a:pt x="5036" y="507"/>
                    <a:pt x="5004" y="317"/>
                  </a:cubicBezTo>
                  <a:cubicBezTo>
                    <a:pt x="5004" y="127"/>
                    <a:pt x="4877" y="0"/>
                    <a:pt x="468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66;p35">
              <a:extLst>
                <a:ext uri="{FF2B5EF4-FFF2-40B4-BE49-F238E27FC236}">
                  <a16:creationId xmlns:a16="http://schemas.microsoft.com/office/drawing/2014/main" id="{6017C19F-1B5B-90DD-26FF-CD30513B0E7F}"/>
                </a:ext>
              </a:extLst>
            </p:cNvPr>
            <p:cNvSpPr/>
            <p:nvPr/>
          </p:nvSpPr>
          <p:spPr>
            <a:xfrm>
              <a:off x="6599554" y="3835584"/>
              <a:ext cx="48464" cy="21074"/>
            </a:xfrm>
            <a:custGeom>
              <a:avLst/>
              <a:gdLst/>
              <a:ahLst/>
              <a:cxnLst/>
              <a:rect l="l" t="t" r="r" b="b"/>
              <a:pathLst>
                <a:path w="1458" h="634" extrusionOk="0">
                  <a:moveTo>
                    <a:pt x="317" y="0"/>
                  </a:moveTo>
                  <a:cubicBezTo>
                    <a:pt x="127" y="0"/>
                    <a:pt x="1" y="127"/>
                    <a:pt x="1" y="317"/>
                  </a:cubicBezTo>
                  <a:cubicBezTo>
                    <a:pt x="1" y="507"/>
                    <a:pt x="127" y="634"/>
                    <a:pt x="317" y="634"/>
                  </a:cubicBezTo>
                  <a:lnTo>
                    <a:pt x="1141" y="634"/>
                  </a:lnTo>
                  <a:cubicBezTo>
                    <a:pt x="1331" y="634"/>
                    <a:pt x="1457" y="507"/>
                    <a:pt x="1457" y="317"/>
                  </a:cubicBezTo>
                  <a:cubicBezTo>
                    <a:pt x="1457" y="127"/>
                    <a:pt x="1331" y="0"/>
                    <a:pt x="1141"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67;p35">
              <a:extLst>
                <a:ext uri="{FF2B5EF4-FFF2-40B4-BE49-F238E27FC236}">
                  <a16:creationId xmlns:a16="http://schemas.microsoft.com/office/drawing/2014/main" id="{3893D737-87B2-B9CB-F75C-C3B47D10D21D}"/>
                </a:ext>
              </a:extLst>
            </p:cNvPr>
            <p:cNvSpPr/>
            <p:nvPr/>
          </p:nvSpPr>
          <p:spPr>
            <a:xfrm>
              <a:off x="6364813" y="3869256"/>
              <a:ext cx="167397" cy="21107"/>
            </a:xfrm>
            <a:custGeom>
              <a:avLst/>
              <a:gdLst/>
              <a:ahLst/>
              <a:cxnLst/>
              <a:rect l="l" t="t" r="r" b="b"/>
              <a:pathLst>
                <a:path w="5036" h="635" extrusionOk="0">
                  <a:moveTo>
                    <a:pt x="317" y="1"/>
                  </a:moveTo>
                  <a:cubicBezTo>
                    <a:pt x="159" y="1"/>
                    <a:pt x="1" y="159"/>
                    <a:pt x="1" y="318"/>
                  </a:cubicBezTo>
                  <a:cubicBezTo>
                    <a:pt x="1" y="508"/>
                    <a:pt x="159" y="634"/>
                    <a:pt x="317" y="634"/>
                  </a:cubicBezTo>
                  <a:lnTo>
                    <a:pt x="4719" y="634"/>
                  </a:lnTo>
                  <a:cubicBezTo>
                    <a:pt x="4878" y="634"/>
                    <a:pt x="5036" y="508"/>
                    <a:pt x="5036" y="318"/>
                  </a:cubicBezTo>
                  <a:cubicBezTo>
                    <a:pt x="5036" y="159"/>
                    <a:pt x="4878" y="1"/>
                    <a:pt x="4719"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68;p35">
              <a:extLst>
                <a:ext uri="{FF2B5EF4-FFF2-40B4-BE49-F238E27FC236}">
                  <a16:creationId xmlns:a16="http://schemas.microsoft.com/office/drawing/2014/main" id="{1F03E10C-9872-619A-00F1-BE7A0174CA47}"/>
                </a:ext>
              </a:extLst>
            </p:cNvPr>
            <p:cNvSpPr/>
            <p:nvPr/>
          </p:nvSpPr>
          <p:spPr>
            <a:xfrm>
              <a:off x="6545871" y="3869256"/>
              <a:ext cx="41085" cy="21107"/>
            </a:xfrm>
            <a:custGeom>
              <a:avLst/>
              <a:gdLst/>
              <a:ahLst/>
              <a:cxnLst/>
              <a:rect l="l" t="t" r="r" b="b"/>
              <a:pathLst>
                <a:path w="1236" h="635" extrusionOk="0">
                  <a:moveTo>
                    <a:pt x="317" y="1"/>
                  </a:moveTo>
                  <a:cubicBezTo>
                    <a:pt x="127" y="1"/>
                    <a:pt x="1" y="159"/>
                    <a:pt x="1" y="318"/>
                  </a:cubicBezTo>
                  <a:cubicBezTo>
                    <a:pt x="1" y="508"/>
                    <a:pt x="127" y="634"/>
                    <a:pt x="317" y="634"/>
                  </a:cubicBezTo>
                  <a:lnTo>
                    <a:pt x="887" y="634"/>
                  </a:lnTo>
                  <a:cubicBezTo>
                    <a:pt x="1077" y="634"/>
                    <a:pt x="1236" y="508"/>
                    <a:pt x="1204" y="318"/>
                  </a:cubicBezTo>
                  <a:cubicBezTo>
                    <a:pt x="1204" y="159"/>
                    <a:pt x="1077" y="1"/>
                    <a:pt x="88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69;p35">
              <a:extLst>
                <a:ext uri="{FF2B5EF4-FFF2-40B4-BE49-F238E27FC236}">
                  <a16:creationId xmlns:a16="http://schemas.microsoft.com/office/drawing/2014/main" id="{13300179-5AF6-46E3-15F8-AF11B31BFCF6}"/>
                </a:ext>
              </a:extLst>
            </p:cNvPr>
            <p:cNvSpPr/>
            <p:nvPr/>
          </p:nvSpPr>
          <p:spPr>
            <a:xfrm>
              <a:off x="6599554" y="3869256"/>
              <a:ext cx="48464" cy="21107"/>
            </a:xfrm>
            <a:custGeom>
              <a:avLst/>
              <a:gdLst/>
              <a:ahLst/>
              <a:cxnLst/>
              <a:rect l="l" t="t" r="r" b="b"/>
              <a:pathLst>
                <a:path w="1458" h="635" extrusionOk="0">
                  <a:moveTo>
                    <a:pt x="317" y="1"/>
                  </a:moveTo>
                  <a:cubicBezTo>
                    <a:pt x="127" y="1"/>
                    <a:pt x="1" y="159"/>
                    <a:pt x="1" y="318"/>
                  </a:cubicBezTo>
                  <a:cubicBezTo>
                    <a:pt x="1" y="508"/>
                    <a:pt x="127" y="634"/>
                    <a:pt x="317" y="634"/>
                  </a:cubicBezTo>
                  <a:lnTo>
                    <a:pt x="1141" y="634"/>
                  </a:lnTo>
                  <a:cubicBezTo>
                    <a:pt x="1331" y="634"/>
                    <a:pt x="1457" y="508"/>
                    <a:pt x="1457" y="318"/>
                  </a:cubicBezTo>
                  <a:cubicBezTo>
                    <a:pt x="1457" y="159"/>
                    <a:pt x="1331" y="1"/>
                    <a:pt x="1141"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70;p35">
              <a:extLst>
                <a:ext uri="{FF2B5EF4-FFF2-40B4-BE49-F238E27FC236}">
                  <a16:creationId xmlns:a16="http://schemas.microsoft.com/office/drawing/2014/main" id="{B58E6BD7-A596-F4F1-9290-C92FF55F063C}"/>
                </a:ext>
              </a:extLst>
            </p:cNvPr>
            <p:cNvSpPr/>
            <p:nvPr/>
          </p:nvSpPr>
          <p:spPr>
            <a:xfrm>
              <a:off x="6364813" y="3906119"/>
              <a:ext cx="122157" cy="21074"/>
            </a:xfrm>
            <a:custGeom>
              <a:avLst/>
              <a:gdLst/>
              <a:ahLst/>
              <a:cxnLst/>
              <a:rect l="l" t="t" r="r" b="b"/>
              <a:pathLst>
                <a:path w="3675" h="634" extrusionOk="0">
                  <a:moveTo>
                    <a:pt x="317" y="0"/>
                  </a:moveTo>
                  <a:cubicBezTo>
                    <a:pt x="159" y="0"/>
                    <a:pt x="1" y="127"/>
                    <a:pt x="1" y="317"/>
                  </a:cubicBezTo>
                  <a:cubicBezTo>
                    <a:pt x="1" y="475"/>
                    <a:pt x="159" y="634"/>
                    <a:pt x="317" y="634"/>
                  </a:cubicBezTo>
                  <a:lnTo>
                    <a:pt x="3357" y="634"/>
                  </a:lnTo>
                  <a:cubicBezTo>
                    <a:pt x="3547" y="634"/>
                    <a:pt x="3674" y="475"/>
                    <a:pt x="3674" y="317"/>
                  </a:cubicBezTo>
                  <a:cubicBezTo>
                    <a:pt x="3674" y="127"/>
                    <a:pt x="3547" y="0"/>
                    <a:pt x="335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71;p35">
              <a:extLst>
                <a:ext uri="{FF2B5EF4-FFF2-40B4-BE49-F238E27FC236}">
                  <a16:creationId xmlns:a16="http://schemas.microsoft.com/office/drawing/2014/main" id="{7C74F143-28D2-4A6C-29C5-73BB15BD53FD}"/>
                </a:ext>
              </a:extLst>
            </p:cNvPr>
            <p:cNvSpPr/>
            <p:nvPr/>
          </p:nvSpPr>
          <p:spPr>
            <a:xfrm>
              <a:off x="6500598" y="3906119"/>
              <a:ext cx="41085" cy="21074"/>
            </a:xfrm>
            <a:custGeom>
              <a:avLst/>
              <a:gdLst/>
              <a:ahLst/>
              <a:cxnLst/>
              <a:rect l="l" t="t" r="r" b="b"/>
              <a:pathLst>
                <a:path w="1236" h="634" extrusionOk="0">
                  <a:moveTo>
                    <a:pt x="318" y="0"/>
                  </a:moveTo>
                  <a:cubicBezTo>
                    <a:pt x="159" y="0"/>
                    <a:pt x="1" y="127"/>
                    <a:pt x="1" y="317"/>
                  </a:cubicBezTo>
                  <a:cubicBezTo>
                    <a:pt x="1" y="475"/>
                    <a:pt x="159" y="634"/>
                    <a:pt x="318" y="634"/>
                  </a:cubicBezTo>
                  <a:lnTo>
                    <a:pt x="919" y="634"/>
                  </a:lnTo>
                  <a:cubicBezTo>
                    <a:pt x="1109" y="634"/>
                    <a:pt x="1236" y="475"/>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72;p35">
              <a:extLst>
                <a:ext uri="{FF2B5EF4-FFF2-40B4-BE49-F238E27FC236}">
                  <a16:creationId xmlns:a16="http://schemas.microsoft.com/office/drawing/2014/main" id="{0DBD0AC9-784E-6B5F-A0AF-5274D43F94FA}"/>
                </a:ext>
              </a:extLst>
            </p:cNvPr>
            <p:cNvSpPr/>
            <p:nvPr/>
          </p:nvSpPr>
          <p:spPr>
            <a:xfrm>
              <a:off x="6554281" y="3906119"/>
              <a:ext cx="93737" cy="21074"/>
            </a:xfrm>
            <a:custGeom>
              <a:avLst/>
              <a:gdLst/>
              <a:ahLst/>
              <a:cxnLst/>
              <a:rect l="l" t="t" r="r" b="b"/>
              <a:pathLst>
                <a:path w="2820" h="634" extrusionOk="0">
                  <a:moveTo>
                    <a:pt x="318" y="0"/>
                  </a:moveTo>
                  <a:cubicBezTo>
                    <a:pt x="159" y="0"/>
                    <a:pt x="1" y="127"/>
                    <a:pt x="1" y="317"/>
                  </a:cubicBezTo>
                  <a:cubicBezTo>
                    <a:pt x="1" y="475"/>
                    <a:pt x="159" y="634"/>
                    <a:pt x="318" y="634"/>
                  </a:cubicBezTo>
                  <a:lnTo>
                    <a:pt x="2503" y="634"/>
                  </a:lnTo>
                  <a:cubicBezTo>
                    <a:pt x="2693" y="634"/>
                    <a:pt x="2819" y="475"/>
                    <a:pt x="2819" y="317"/>
                  </a:cubicBezTo>
                  <a:cubicBezTo>
                    <a:pt x="2819" y="127"/>
                    <a:pt x="2693" y="0"/>
                    <a:pt x="2503"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73;p35">
              <a:extLst>
                <a:ext uri="{FF2B5EF4-FFF2-40B4-BE49-F238E27FC236}">
                  <a16:creationId xmlns:a16="http://schemas.microsoft.com/office/drawing/2014/main" id="{7ACD0D77-DBB9-6607-F5A9-2E23647E9C0D}"/>
                </a:ext>
              </a:extLst>
            </p:cNvPr>
            <p:cNvSpPr/>
            <p:nvPr/>
          </p:nvSpPr>
          <p:spPr>
            <a:xfrm>
              <a:off x="6364813" y="3805069"/>
              <a:ext cx="283205" cy="8443"/>
            </a:xfrm>
            <a:custGeom>
              <a:avLst/>
              <a:gdLst/>
              <a:ahLst/>
              <a:cxnLst/>
              <a:rect l="l" t="t" r="r" b="b"/>
              <a:pathLst>
                <a:path w="8520" h="254" extrusionOk="0">
                  <a:moveTo>
                    <a:pt x="1" y="0"/>
                  </a:moveTo>
                  <a:lnTo>
                    <a:pt x="1" y="253"/>
                  </a:lnTo>
                  <a:lnTo>
                    <a:pt x="8519" y="253"/>
                  </a:lnTo>
                  <a:lnTo>
                    <a:pt x="8519"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74;p35">
              <a:extLst>
                <a:ext uri="{FF2B5EF4-FFF2-40B4-BE49-F238E27FC236}">
                  <a16:creationId xmlns:a16="http://schemas.microsoft.com/office/drawing/2014/main" id="{7416FFA7-FA60-0F5C-5EC2-FC3EF3537D53}"/>
                </a:ext>
              </a:extLst>
            </p:cNvPr>
            <p:cNvSpPr/>
            <p:nvPr/>
          </p:nvSpPr>
          <p:spPr>
            <a:xfrm>
              <a:off x="5800564" y="4286119"/>
              <a:ext cx="955883" cy="80042"/>
            </a:xfrm>
            <a:custGeom>
              <a:avLst/>
              <a:gdLst/>
              <a:ahLst/>
              <a:cxnLst/>
              <a:rect l="l" t="t" r="r" b="b"/>
              <a:pathLst>
                <a:path w="28757" h="2408" extrusionOk="0">
                  <a:moveTo>
                    <a:pt x="1204" y="1"/>
                  </a:moveTo>
                  <a:cubicBezTo>
                    <a:pt x="539" y="1"/>
                    <a:pt x="1" y="539"/>
                    <a:pt x="1" y="1204"/>
                  </a:cubicBezTo>
                  <a:cubicBezTo>
                    <a:pt x="1" y="1869"/>
                    <a:pt x="539" y="2408"/>
                    <a:pt x="1204" y="2408"/>
                  </a:cubicBezTo>
                  <a:lnTo>
                    <a:pt x="27553" y="2408"/>
                  </a:lnTo>
                  <a:cubicBezTo>
                    <a:pt x="28218" y="2408"/>
                    <a:pt x="28756" y="1869"/>
                    <a:pt x="28756" y="1204"/>
                  </a:cubicBezTo>
                  <a:cubicBezTo>
                    <a:pt x="28756" y="539"/>
                    <a:pt x="28218" y="1"/>
                    <a:pt x="27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75;p35">
              <a:extLst>
                <a:ext uri="{FF2B5EF4-FFF2-40B4-BE49-F238E27FC236}">
                  <a16:creationId xmlns:a16="http://schemas.microsoft.com/office/drawing/2014/main" id="{AD74B500-EAB7-96C0-D7D0-10A6E7214C88}"/>
                </a:ext>
              </a:extLst>
            </p:cNvPr>
            <p:cNvSpPr/>
            <p:nvPr/>
          </p:nvSpPr>
          <p:spPr>
            <a:xfrm>
              <a:off x="5825826" y="3747165"/>
              <a:ext cx="903231" cy="579008"/>
            </a:xfrm>
            <a:custGeom>
              <a:avLst/>
              <a:gdLst/>
              <a:ahLst/>
              <a:cxnLst/>
              <a:rect l="l" t="t" r="r" b="b"/>
              <a:pathLst>
                <a:path w="27173" h="17419" extrusionOk="0">
                  <a:moveTo>
                    <a:pt x="1964" y="0"/>
                  </a:moveTo>
                  <a:cubicBezTo>
                    <a:pt x="888" y="0"/>
                    <a:pt x="1" y="887"/>
                    <a:pt x="1" y="1995"/>
                  </a:cubicBezTo>
                  <a:lnTo>
                    <a:pt x="1" y="15423"/>
                  </a:lnTo>
                  <a:cubicBezTo>
                    <a:pt x="1" y="16500"/>
                    <a:pt x="888" y="17418"/>
                    <a:pt x="1964" y="17418"/>
                  </a:cubicBezTo>
                  <a:lnTo>
                    <a:pt x="25178" y="17418"/>
                  </a:lnTo>
                  <a:cubicBezTo>
                    <a:pt x="26286" y="17418"/>
                    <a:pt x="27173" y="16531"/>
                    <a:pt x="27173" y="15423"/>
                  </a:cubicBezTo>
                  <a:lnTo>
                    <a:pt x="27173" y="1995"/>
                  </a:lnTo>
                  <a:cubicBezTo>
                    <a:pt x="27173" y="887"/>
                    <a:pt x="26286" y="0"/>
                    <a:pt x="2517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76;p35">
              <a:extLst>
                <a:ext uri="{FF2B5EF4-FFF2-40B4-BE49-F238E27FC236}">
                  <a16:creationId xmlns:a16="http://schemas.microsoft.com/office/drawing/2014/main" id="{25C2C067-351E-C3C6-D636-7527020319A7}"/>
                </a:ext>
              </a:extLst>
            </p:cNvPr>
            <p:cNvSpPr/>
            <p:nvPr/>
          </p:nvSpPr>
          <p:spPr>
            <a:xfrm>
              <a:off x="5915308" y="4081892"/>
              <a:ext cx="160051" cy="53749"/>
            </a:xfrm>
            <a:custGeom>
              <a:avLst/>
              <a:gdLst/>
              <a:ahLst/>
              <a:cxnLst/>
              <a:rect l="l" t="t" r="r" b="b"/>
              <a:pathLst>
                <a:path w="4815" h="1617" extrusionOk="0">
                  <a:moveTo>
                    <a:pt x="824" y="1"/>
                  </a:moveTo>
                  <a:cubicBezTo>
                    <a:pt x="381" y="1"/>
                    <a:pt x="1" y="381"/>
                    <a:pt x="1" y="793"/>
                  </a:cubicBezTo>
                  <a:cubicBezTo>
                    <a:pt x="1" y="1236"/>
                    <a:pt x="381" y="1616"/>
                    <a:pt x="824" y="1616"/>
                  </a:cubicBezTo>
                  <a:lnTo>
                    <a:pt x="4023" y="1616"/>
                  </a:lnTo>
                  <a:cubicBezTo>
                    <a:pt x="4466" y="1616"/>
                    <a:pt x="4815" y="1236"/>
                    <a:pt x="4815" y="793"/>
                  </a:cubicBezTo>
                  <a:cubicBezTo>
                    <a:pt x="4815"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77;p35">
              <a:extLst>
                <a:ext uri="{FF2B5EF4-FFF2-40B4-BE49-F238E27FC236}">
                  <a16:creationId xmlns:a16="http://schemas.microsoft.com/office/drawing/2014/main" id="{097FF8D4-E2B6-CA88-0372-BA3E4B4148CE}"/>
                </a:ext>
              </a:extLst>
            </p:cNvPr>
            <p:cNvSpPr/>
            <p:nvPr/>
          </p:nvSpPr>
          <p:spPr>
            <a:xfrm>
              <a:off x="6106904" y="4081892"/>
              <a:ext cx="160051" cy="53749"/>
            </a:xfrm>
            <a:custGeom>
              <a:avLst/>
              <a:gdLst/>
              <a:ahLst/>
              <a:cxnLst/>
              <a:rect l="l" t="t" r="r" b="b"/>
              <a:pathLst>
                <a:path w="4815" h="1617" extrusionOk="0">
                  <a:moveTo>
                    <a:pt x="792" y="1"/>
                  </a:moveTo>
                  <a:cubicBezTo>
                    <a:pt x="349" y="1"/>
                    <a:pt x="1" y="381"/>
                    <a:pt x="1" y="793"/>
                  </a:cubicBezTo>
                  <a:cubicBezTo>
                    <a:pt x="1" y="1236"/>
                    <a:pt x="349" y="1616"/>
                    <a:pt x="792" y="1616"/>
                  </a:cubicBezTo>
                  <a:lnTo>
                    <a:pt x="4023" y="1616"/>
                  </a:lnTo>
                  <a:cubicBezTo>
                    <a:pt x="4466" y="1616"/>
                    <a:pt x="4814" y="1236"/>
                    <a:pt x="4814" y="793"/>
                  </a:cubicBezTo>
                  <a:cubicBezTo>
                    <a:pt x="4814"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78;p35">
              <a:extLst>
                <a:ext uri="{FF2B5EF4-FFF2-40B4-BE49-F238E27FC236}">
                  <a16:creationId xmlns:a16="http://schemas.microsoft.com/office/drawing/2014/main" id="{C5059AFD-C63D-5B8F-2995-A82DF1694F3A}"/>
                </a:ext>
              </a:extLst>
            </p:cNvPr>
            <p:cNvSpPr/>
            <p:nvPr/>
          </p:nvSpPr>
          <p:spPr>
            <a:xfrm>
              <a:off x="6293247" y="4081892"/>
              <a:ext cx="160017" cy="53749"/>
            </a:xfrm>
            <a:custGeom>
              <a:avLst/>
              <a:gdLst/>
              <a:ahLst/>
              <a:cxnLst/>
              <a:rect l="l" t="t" r="r" b="b"/>
              <a:pathLst>
                <a:path w="4814" h="1617" extrusionOk="0">
                  <a:moveTo>
                    <a:pt x="792" y="1"/>
                  </a:moveTo>
                  <a:cubicBezTo>
                    <a:pt x="348" y="1"/>
                    <a:pt x="0" y="381"/>
                    <a:pt x="0" y="793"/>
                  </a:cubicBezTo>
                  <a:cubicBezTo>
                    <a:pt x="0" y="1236"/>
                    <a:pt x="348" y="1616"/>
                    <a:pt x="792" y="1616"/>
                  </a:cubicBezTo>
                  <a:lnTo>
                    <a:pt x="4022" y="1616"/>
                  </a:lnTo>
                  <a:cubicBezTo>
                    <a:pt x="4465" y="1616"/>
                    <a:pt x="4814" y="1236"/>
                    <a:pt x="4814" y="793"/>
                  </a:cubicBezTo>
                  <a:cubicBezTo>
                    <a:pt x="4814" y="381"/>
                    <a:pt x="4465"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79;p35">
              <a:extLst>
                <a:ext uri="{FF2B5EF4-FFF2-40B4-BE49-F238E27FC236}">
                  <a16:creationId xmlns:a16="http://schemas.microsoft.com/office/drawing/2014/main" id="{EB5F6104-8A3B-B9C0-7D68-3F91D9C3D252}"/>
                </a:ext>
              </a:extLst>
            </p:cNvPr>
            <p:cNvSpPr/>
            <p:nvPr/>
          </p:nvSpPr>
          <p:spPr>
            <a:xfrm>
              <a:off x="6479557" y="4081892"/>
              <a:ext cx="160051" cy="53749"/>
            </a:xfrm>
            <a:custGeom>
              <a:avLst/>
              <a:gdLst/>
              <a:ahLst/>
              <a:cxnLst/>
              <a:rect l="l" t="t" r="r" b="b"/>
              <a:pathLst>
                <a:path w="4815" h="1617" extrusionOk="0">
                  <a:moveTo>
                    <a:pt x="792" y="1"/>
                  </a:moveTo>
                  <a:cubicBezTo>
                    <a:pt x="349" y="1"/>
                    <a:pt x="0" y="381"/>
                    <a:pt x="0" y="793"/>
                  </a:cubicBezTo>
                  <a:cubicBezTo>
                    <a:pt x="0" y="1236"/>
                    <a:pt x="349" y="1616"/>
                    <a:pt x="792" y="1616"/>
                  </a:cubicBezTo>
                  <a:lnTo>
                    <a:pt x="4022" y="1616"/>
                  </a:lnTo>
                  <a:cubicBezTo>
                    <a:pt x="4466" y="1616"/>
                    <a:pt x="4814" y="1236"/>
                    <a:pt x="4814" y="793"/>
                  </a:cubicBezTo>
                  <a:cubicBezTo>
                    <a:pt x="4814" y="381"/>
                    <a:pt x="4466"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80;p35">
              <a:extLst>
                <a:ext uri="{FF2B5EF4-FFF2-40B4-BE49-F238E27FC236}">
                  <a16:creationId xmlns:a16="http://schemas.microsoft.com/office/drawing/2014/main" id="{721F4CB6-0B2C-98AB-C178-88B1BAD6DB8B}"/>
                </a:ext>
              </a:extLst>
            </p:cNvPr>
            <p:cNvSpPr/>
            <p:nvPr/>
          </p:nvSpPr>
          <p:spPr>
            <a:xfrm>
              <a:off x="5907962" y="4170344"/>
              <a:ext cx="737961" cy="53716"/>
            </a:xfrm>
            <a:custGeom>
              <a:avLst/>
              <a:gdLst/>
              <a:ahLst/>
              <a:cxnLst/>
              <a:rect l="l" t="t" r="r" b="b"/>
              <a:pathLst>
                <a:path w="22201" h="1616" extrusionOk="0">
                  <a:moveTo>
                    <a:pt x="824" y="0"/>
                  </a:moveTo>
                  <a:cubicBezTo>
                    <a:pt x="380" y="0"/>
                    <a:pt x="0" y="380"/>
                    <a:pt x="0" y="824"/>
                  </a:cubicBezTo>
                  <a:cubicBezTo>
                    <a:pt x="0" y="1267"/>
                    <a:pt x="380" y="1615"/>
                    <a:pt x="824" y="1615"/>
                  </a:cubicBezTo>
                  <a:lnTo>
                    <a:pt x="21408" y="1615"/>
                  </a:lnTo>
                  <a:cubicBezTo>
                    <a:pt x="21852" y="1615"/>
                    <a:pt x="22200" y="1267"/>
                    <a:pt x="22200" y="824"/>
                  </a:cubicBezTo>
                  <a:cubicBezTo>
                    <a:pt x="22200" y="380"/>
                    <a:pt x="21852" y="0"/>
                    <a:pt x="2140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81;p35">
              <a:extLst>
                <a:ext uri="{FF2B5EF4-FFF2-40B4-BE49-F238E27FC236}">
                  <a16:creationId xmlns:a16="http://schemas.microsoft.com/office/drawing/2014/main" id="{A1B83BFB-7445-1F24-FA5A-D49A4728EE33}"/>
                </a:ext>
              </a:extLst>
            </p:cNvPr>
            <p:cNvSpPr/>
            <p:nvPr/>
          </p:nvSpPr>
          <p:spPr>
            <a:xfrm>
              <a:off x="5889016" y="3820858"/>
              <a:ext cx="146356" cy="145292"/>
            </a:xfrm>
            <a:custGeom>
              <a:avLst/>
              <a:gdLst/>
              <a:ahLst/>
              <a:cxnLst/>
              <a:rect l="l" t="t" r="r" b="b"/>
              <a:pathLst>
                <a:path w="4403" h="4371" extrusionOk="0">
                  <a:moveTo>
                    <a:pt x="2217" y="0"/>
                  </a:moveTo>
                  <a:cubicBezTo>
                    <a:pt x="982" y="0"/>
                    <a:pt x="0" y="982"/>
                    <a:pt x="0" y="2185"/>
                  </a:cubicBezTo>
                  <a:cubicBezTo>
                    <a:pt x="0" y="3389"/>
                    <a:pt x="982" y="4370"/>
                    <a:pt x="2217" y="4370"/>
                  </a:cubicBezTo>
                  <a:cubicBezTo>
                    <a:pt x="3420" y="4370"/>
                    <a:pt x="4402" y="3389"/>
                    <a:pt x="4402" y="2185"/>
                  </a:cubicBezTo>
                  <a:cubicBezTo>
                    <a:pt x="4402" y="982"/>
                    <a:pt x="3420" y="0"/>
                    <a:pt x="2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82;p35">
              <a:extLst>
                <a:ext uri="{FF2B5EF4-FFF2-40B4-BE49-F238E27FC236}">
                  <a16:creationId xmlns:a16="http://schemas.microsoft.com/office/drawing/2014/main" id="{EFDD26D6-3955-E4A2-D204-E08E5268CCB0}"/>
                </a:ext>
              </a:extLst>
            </p:cNvPr>
            <p:cNvSpPr/>
            <p:nvPr/>
          </p:nvSpPr>
          <p:spPr>
            <a:xfrm>
              <a:off x="5995317" y="3820858"/>
              <a:ext cx="146356" cy="145292"/>
            </a:xfrm>
            <a:custGeom>
              <a:avLst/>
              <a:gdLst/>
              <a:ahLst/>
              <a:cxnLst/>
              <a:rect l="l" t="t" r="r" b="b"/>
              <a:pathLst>
                <a:path w="4403" h="4371" extrusionOk="0">
                  <a:moveTo>
                    <a:pt x="2186" y="0"/>
                  </a:moveTo>
                  <a:cubicBezTo>
                    <a:pt x="982" y="0"/>
                    <a:pt x="1" y="982"/>
                    <a:pt x="1" y="2185"/>
                  </a:cubicBezTo>
                  <a:cubicBezTo>
                    <a:pt x="1" y="3389"/>
                    <a:pt x="982" y="4370"/>
                    <a:pt x="2186" y="4370"/>
                  </a:cubicBezTo>
                  <a:cubicBezTo>
                    <a:pt x="3421" y="4370"/>
                    <a:pt x="4403" y="3389"/>
                    <a:pt x="4403" y="2185"/>
                  </a:cubicBezTo>
                  <a:cubicBezTo>
                    <a:pt x="4403" y="982"/>
                    <a:pt x="3421" y="0"/>
                    <a:pt x="21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83;p35">
              <a:extLst>
                <a:ext uri="{FF2B5EF4-FFF2-40B4-BE49-F238E27FC236}">
                  <a16:creationId xmlns:a16="http://schemas.microsoft.com/office/drawing/2014/main" id="{A87360F9-88D7-0328-7707-6A2493088C88}"/>
                </a:ext>
              </a:extLst>
            </p:cNvPr>
            <p:cNvSpPr/>
            <p:nvPr/>
          </p:nvSpPr>
          <p:spPr>
            <a:xfrm>
              <a:off x="6449043" y="3826110"/>
              <a:ext cx="196881" cy="142134"/>
            </a:xfrm>
            <a:custGeom>
              <a:avLst/>
              <a:gdLst/>
              <a:ahLst/>
              <a:cxnLst/>
              <a:rect l="l" t="t" r="r" b="b"/>
              <a:pathLst>
                <a:path w="5923" h="4276" extrusionOk="0">
                  <a:moveTo>
                    <a:pt x="1045" y="0"/>
                  </a:moveTo>
                  <a:cubicBezTo>
                    <a:pt x="443" y="0"/>
                    <a:pt x="0" y="444"/>
                    <a:pt x="0" y="1045"/>
                  </a:cubicBezTo>
                  <a:lnTo>
                    <a:pt x="0" y="3231"/>
                  </a:lnTo>
                  <a:cubicBezTo>
                    <a:pt x="0" y="3801"/>
                    <a:pt x="443" y="4276"/>
                    <a:pt x="1045" y="4276"/>
                  </a:cubicBezTo>
                  <a:lnTo>
                    <a:pt x="4877" y="4276"/>
                  </a:lnTo>
                  <a:cubicBezTo>
                    <a:pt x="5447" y="4276"/>
                    <a:pt x="5922" y="3801"/>
                    <a:pt x="5922" y="3231"/>
                  </a:cubicBezTo>
                  <a:lnTo>
                    <a:pt x="5922" y="1045"/>
                  </a:lnTo>
                  <a:cubicBezTo>
                    <a:pt x="5922" y="444"/>
                    <a:pt x="5447" y="0"/>
                    <a:pt x="48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84;p35">
              <a:extLst>
                <a:ext uri="{FF2B5EF4-FFF2-40B4-BE49-F238E27FC236}">
                  <a16:creationId xmlns:a16="http://schemas.microsoft.com/office/drawing/2014/main" id="{3796B469-23A3-AD39-6E11-4DF1BCF662A0}"/>
                </a:ext>
              </a:extLst>
            </p:cNvPr>
            <p:cNvSpPr/>
            <p:nvPr/>
          </p:nvSpPr>
          <p:spPr>
            <a:xfrm>
              <a:off x="6449043" y="3825047"/>
              <a:ext cx="196881" cy="143198"/>
            </a:xfrm>
            <a:custGeom>
              <a:avLst/>
              <a:gdLst/>
              <a:ahLst/>
              <a:cxnLst/>
              <a:rect l="l" t="t" r="r" b="b"/>
              <a:pathLst>
                <a:path w="5923" h="4308" extrusionOk="0">
                  <a:moveTo>
                    <a:pt x="1298" y="1299"/>
                  </a:moveTo>
                  <a:lnTo>
                    <a:pt x="1298" y="2091"/>
                  </a:lnTo>
                  <a:lnTo>
                    <a:pt x="982" y="2091"/>
                  </a:lnTo>
                  <a:lnTo>
                    <a:pt x="982" y="1299"/>
                  </a:lnTo>
                  <a:close/>
                  <a:moveTo>
                    <a:pt x="4909" y="1299"/>
                  </a:moveTo>
                  <a:lnTo>
                    <a:pt x="4909" y="2091"/>
                  </a:lnTo>
                  <a:lnTo>
                    <a:pt x="4465" y="2091"/>
                  </a:lnTo>
                  <a:lnTo>
                    <a:pt x="4465" y="1299"/>
                  </a:lnTo>
                  <a:close/>
                  <a:moveTo>
                    <a:pt x="1298" y="2249"/>
                  </a:moveTo>
                  <a:lnTo>
                    <a:pt x="1298" y="3041"/>
                  </a:lnTo>
                  <a:lnTo>
                    <a:pt x="982" y="3041"/>
                  </a:lnTo>
                  <a:lnTo>
                    <a:pt x="982" y="2249"/>
                  </a:lnTo>
                  <a:close/>
                  <a:moveTo>
                    <a:pt x="4909" y="2249"/>
                  </a:moveTo>
                  <a:lnTo>
                    <a:pt x="4909" y="3041"/>
                  </a:lnTo>
                  <a:lnTo>
                    <a:pt x="4465" y="3041"/>
                  </a:lnTo>
                  <a:lnTo>
                    <a:pt x="4465" y="2249"/>
                  </a:lnTo>
                  <a:close/>
                  <a:moveTo>
                    <a:pt x="4275" y="666"/>
                  </a:moveTo>
                  <a:lnTo>
                    <a:pt x="4275" y="3674"/>
                  </a:lnTo>
                  <a:lnTo>
                    <a:pt x="1488" y="3674"/>
                  </a:lnTo>
                  <a:lnTo>
                    <a:pt x="1488" y="666"/>
                  </a:lnTo>
                  <a:close/>
                  <a:moveTo>
                    <a:pt x="1298" y="1"/>
                  </a:moveTo>
                  <a:lnTo>
                    <a:pt x="1298" y="1109"/>
                  </a:lnTo>
                  <a:lnTo>
                    <a:pt x="982" y="1109"/>
                  </a:lnTo>
                  <a:lnTo>
                    <a:pt x="982" y="32"/>
                  </a:lnTo>
                  <a:lnTo>
                    <a:pt x="792" y="32"/>
                  </a:lnTo>
                  <a:lnTo>
                    <a:pt x="792" y="1109"/>
                  </a:lnTo>
                  <a:lnTo>
                    <a:pt x="0" y="1109"/>
                  </a:lnTo>
                  <a:lnTo>
                    <a:pt x="0" y="1299"/>
                  </a:lnTo>
                  <a:lnTo>
                    <a:pt x="792" y="1299"/>
                  </a:lnTo>
                  <a:lnTo>
                    <a:pt x="792" y="2059"/>
                  </a:lnTo>
                  <a:lnTo>
                    <a:pt x="0" y="2059"/>
                  </a:lnTo>
                  <a:lnTo>
                    <a:pt x="0" y="2249"/>
                  </a:lnTo>
                  <a:lnTo>
                    <a:pt x="792" y="2249"/>
                  </a:lnTo>
                  <a:lnTo>
                    <a:pt x="792" y="3041"/>
                  </a:lnTo>
                  <a:lnTo>
                    <a:pt x="0" y="3041"/>
                  </a:lnTo>
                  <a:lnTo>
                    <a:pt x="0" y="3199"/>
                  </a:lnTo>
                  <a:lnTo>
                    <a:pt x="792" y="3199"/>
                  </a:lnTo>
                  <a:lnTo>
                    <a:pt x="792" y="4276"/>
                  </a:lnTo>
                  <a:lnTo>
                    <a:pt x="982" y="4276"/>
                  </a:lnTo>
                  <a:lnTo>
                    <a:pt x="982" y="3199"/>
                  </a:lnTo>
                  <a:lnTo>
                    <a:pt x="1298" y="3199"/>
                  </a:lnTo>
                  <a:lnTo>
                    <a:pt x="1298" y="4308"/>
                  </a:lnTo>
                  <a:lnTo>
                    <a:pt x="1488" y="4308"/>
                  </a:lnTo>
                  <a:lnTo>
                    <a:pt x="1488" y="3864"/>
                  </a:lnTo>
                  <a:lnTo>
                    <a:pt x="4275" y="3864"/>
                  </a:lnTo>
                  <a:lnTo>
                    <a:pt x="4275" y="4308"/>
                  </a:lnTo>
                  <a:lnTo>
                    <a:pt x="4465" y="4308"/>
                  </a:lnTo>
                  <a:lnTo>
                    <a:pt x="4465" y="3199"/>
                  </a:lnTo>
                  <a:lnTo>
                    <a:pt x="4909" y="3199"/>
                  </a:lnTo>
                  <a:lnTo>
                    <a:pt x="4909" y="4276"/>
                  </a:lnTo>
                  <a:lnTo>
                    <a:pt x="5099" y="4276"/>
                  </a:lnTo>
                  <a:lnTo>
                    <a:pt x="5099" y="3199"/>
                  </a:lnTo>
                  <a:lnTo>
                    <a:pt x="5922" y="3199"/>
                  </a:lnTo>
                  <a:lnTo>
                    <a:pt x="5922" y="3041"/>
                  </a:lnTo>
                  <a:lnTo>
                    <a:pt x="5099" y="3041"/>
                  </a:lnTo>
                  <a:lnTo>
                    <a:pt x="5099" y="2249"/>
                  </a:lnTo>
                  <a:lnTo>
                    <a:pt x="5922" y="2249"/>
                  </a:lnTo>
                  <a:lnTo>
                    <a:pt x="5922" y="2091"/>
                  </a:lnTo>
                  <a:lnTo>
                    <a:pt x="5099" y="2091"/>
                  </a:lnTo>
                  <a:lnTo>
                    <a:pt x="5099" y="1299"/>
                  </a:lnTo>
                  <a:lnTo>
                    <a:pt x="5922" y="1299"/>
                  </a:lnTo>
                  <a:lnTo>
                    <a:pt x="5922" y="1109"/>
                  </a:lnTo>
                  <a:lnTo>
                    <a:pt x="5099" y="1109"/>
                  </a:lnTo>
                  <a:lnTo>
                    <a:pt x="5099" y="32"/>
                  </a:lnTo>
                  <a:lnTo>
                    <a:pt x="4909" y="32"/>
                  </a:lnTo>
                  <a:lnTo>
                    <a:pt x="4909" y="1109"/>
                  </a:lnTo>
                  <a:lnTo>
                    <a:pt x="4465" y="1109"/>
                  </a:lnTo>
                  <a:lnTo>
                    <a:pt x="4465" y="1"/>
                  </a:lnTo>
                  <a:lnTo>
                    <a:pt x="4275" y="1"/>
                  </a:lnTo>
                  <a:lnTo>
                    <a:pt x="4275" y="476"/>
                  </a:lnTo>
                  <a:lnTo>
                    <a:pt x="1488" y="476"/>
                  </a:lnTo>
                  <a:lnTo>
                    <a:pt x="1488"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25;p35">
              <a:extLst>
                <a:ext uri="{FF2B5EF4-FFF2-40B4-BE49-F238E27FC236}">
                  <a16:creationId xmlns:a16="http://schemas.microsoft.com/office/drawing/2014/main" id="{5924F209-5377-C610-2B64-8DCE79E7DAB8}"/>
                </a:ext>
              </a:extLst>
            </p:cNvPr>
            <p:cNvSpPr/>
            <p:nvPr/>
          </p:nvSpPr>
          <p:spPr>
            <a:xfrm>
              <a:off x="6786928" y="3400838"/>
              <a:ext cx="22138" cy="175806"/>
            </a:xfrm>
            <a:custGeom>
              <a:avLst/>
              <a:gdLst/>
              <a:ahLst/>
              <a:cxnLst/>
              <a:rect l="l" t="t" r="r" b="b"/>
              <a:pathLst>
                <a:path w="666" h="5289" extrusionOk="0">
                  <a:moveTo>
                    <a:pt x="317" y="0"/>
                  </a:moveTo>
                  <a:cubicBezTo>
                    <a:pt x="159" y="0"/>
                    <a:pt x="1" y="127"/>
                    <a:pt x="1" y="317"/>
                  </a:cubicBezTo>
                  <a:lnTo>
                    <a:pt x="1" y="4972"/>
                  </a:lnTo>
                  <a:cubicBezTo>
                    <a:pt x="1" y="5131"/>
                    <a:pt x="159" y="5289"/>
                    <a:pt x="317" y="5289"/>
                  </a:cubicBezTo>
                  <a:cubicBezTo>
                    <a:pt x="508" y="5289"/>
                    <a:pt x="666" y="5131"/>
                    <a:pt x="666" y="4972"/>
                  </a:cubicBezTo>
                  <a:lnTo>
                    <a:pt x="666" y="317"/>
                  </a:lnTo>
                  <a:cubicBezTo>
                    <a:pt x="666" y="127"/>
                    <a:pt x="508" y="0"/>
                    <a:pt x="31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26;p35">
              <a:extLst>
                <a:ext uri="{FF2B5EF4-FFF2-40B4-BE49-F238E27FC236}">
                  <a16:creationId xmlns:a16="http://schemas.microsoft.com/office/drawing/2014/main" id="{998E85C5-AC25-1F77-B033-4A520339CA65}"/>
                </a:ext>
              </a:extLst>
            </p:cNvPr>
            <p:cNvSpPr/>
            <p:nvPr/>
          </p:nvSpPr>
          <p:spPr>
            <a:xfrm>
              <a:off x="6729057" y="3608189"/>
              <a:ext cx="140007" cy="105304"/>
            </a:xfrm>
            <a:custGeom>
              <a:avLst/>
              <a:gdLst/>
              <a:ahLst/>
              <a:cxnLst/>
              <a:rect l="l" t="t" r="r" b="b"/>
              <a:pathLst>
                <a:path w="4212" h="3168" extrusionOk="0">
                  <a:moveTo>
                    <a:pt x="3579" y="634"/>
                  </a:moveTo>
                  <a:lnTo>
                    <a:pt x="2058" y="2534"/>
                  </a:lnTo>
                  <a:lnTo>
                    <a:pt x="697" y="634"/>
                  </a:lnTo>
                  <a:close/>
                  <a:moveTo>
                    <a:pt x="697" y="1"/>
                  </a:moveTo>
                  <a:cubicBezTo>
                    <a:pt x="475" y="1"/>
                    <a:pt x="253" y="128"/>
                    <a:pt x="127" y="349"/>
                  </a:cubicBezTo>
                  <a:cubicBezTo>
                    <a:pt x="0" y="571"/>
                    <a:pt x="32" y="824"/>
                    <a:pt x="190" y="1014"/>
                  </a:cubicBezTo>
                  <a:lnTo>
                    <a:pt x="1552" y="2914"/>
                  </a:lnTo>
                  <a:cubicBezTo>
                    <a:pt x="1647" y="3073"/>
                    <a:pt x="1837" y="3168"/>
                    <a:pt x="2058" y="3168"/>
                  </a:cubicBezTo>
                  <a:cubicBezTo>
                    <a:pt x="2249" y="3168"/>
                    <a:pt x="2439" y="3073"/>
                    <a:pt x="2565" y="2914"/>
                  </a:cubicBezTo>
                  <a:lnTo>
                    <a:pt x="4054" y="1046"/>
                  </a:lnTo>
                  <a:cubicBezTo>
                    <a:pt x="4149" y="951"/>
                    <a:pt x="4212" y="793"/>
                    <a:pt x="4212" y="634"/>
                  </a:cubicBezTo>
                  <a:cubicBezTo>
                    <a:pt x="4212" y="286"/>
                    <a:pt x="3927" y="1"/>
                    <a:pt x="357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30;p35">
              <a:extLst>
                <a:ext uri="{FF2B5EF4-FFF2-40B4-BE49-F238E27FC236}">
                  <a16:creationId xmlns:a16="http://schemas.microsoft.com/office/drawing/2014/main" id="{ABA4F5CE-0786-A68A-2EBB-F23D753B7560}"/>
                </a:ext>
              </a:extLst>
            </p:cNvPr>
            <p:cNvSpPr/>
            <p:nvPr/>
          </p:nvSpPr>
          <p:spPr>
            <a:xfrm>
              <a:off x="5726904" y="3358723"/>
              <a:ext cx="7379" cy="480052"/>
            </a:xfrm>
            <a:custGeom>
              <a:avLst/>
              <a:gdLst/>
              <a:ahLst/>
              <a:cxnLst/>
              <a:rect l="l" t="t" r="r" b="b"/>
              <a:pathLst>
                <a:path w="222" h="14442" extrusionOk="0">
                  <a:moveTo>
                    <a:pt x="0" y="0"/>
                  </a:moveTo>
                  <a:lnTo>
                    <a:pt x="0" y="14441"/>
                  </a:lnTo>
                  <a:lnTo>
                    <a:pt x="222" y="14441"/>
                  </a:lnTo>
                  <a:lnTo>
                    <a:pt x="22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32;p35">
              <a:extLst>
                <a:ext uri="{FF2B5EF4-FFF2-40B4-BE49-F238E27FC236}">
                  <a16:creationId xmlns:a16="http://schemas.microsoft.com/office/drawing/2014/main" id="{D841AEAE-A1D7-37A2-3D47-82783796F1DF}"/>
                </a:ext>
              </a:extLst>
            </p:cNvPr>
            <p:cNvSpPr/>
            <p:nvPr/>
          </p:nvSpPr>
          <p:spPr>
            <a:xfrm>
              <a:off x="6222712" y="3218716"/>
              <a:ext cx="64220" cy="64253"/>
            </a:xfrm>
            <a:custGeom>
              <a:avLst/>
              <a:gdLst/>
              <a:ahLst/>
              <a:cxnLst/>
              <a:rect l="l" t="t" r="r" b="b"/>
              <a:pathLst>
                <a:path w="1932" h="1933" extrusionOk="0">
                  <a:moveTo>
                    <a:pt x="950" y="0"/>
                  </a:moveTo>
                  <a:cubicBezTo>
                    <a:pt x="412" y="0"/>
                    <a:pt x="0" y="444"/>
                    <a:pt x="0" y="951"/>
                  </a:cubicBezTo>
                  <a:cubicBezTo>
                    <a:pt x="0" y="1489"/>
                    <a:pt x="412" y="1932"/>
                    <a:pt x="950" y="1932"/>
                  </a:cubicBezTo>
                  <a:cubicBezTo>
                    <a:pt x="1489" y="1932"/>
                    <a:pt x="1932" y="1489"/>
                    <a:pt x="1932" y="951"/>
                  </a:cubicBezTo>
                  <a:cubicBezTo>
                    <a:pt x="1932" y="444"/>
                    <a:pt x="1489" y="0"/>
                    <a:pt x="95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33;p35">
              <a:extLst>
                <a:ext uri="{FF2B5EF4-FFF2-40B4-BE49-F238E27FC236}">
                  <a16:creationId xmlns:a16="http://schemas.microsoft.com/office/drawing/2014/main" id="{76AD8795-5883-6F46-DE48-4F66DA5485F6}"/>
                </a:ext>
              </a:extLst>
            </p:cNvPr>
            <p:cNvSpPr/>
            <p:nvPr/>
          </p:nvSpPr>
          <p:spPr>
            <a:xfrm>
              <a:off x="5708988" y="3932412"/>
              <a:ext cx="63189" cy="64253"/>
            </a:xfrm>
            <a:custGeom>
              <a:avLst/>
              <a:gdLst/>
              <a:ahLst/>
              <a:cxnLst/>
              <a:rect l="l" t="t" r="r" b="b"/>
              <a:pathLst>
                <a:path w="1901" h="1933" extrusionOk="0">
                  <a:moveTo>
                    <a:pt x="951" y="1"/>
                  </a:moveTo>
                  <a:cubicBezTo>
                    <a:pt x="412" y="1"/>
                    <a:pt x="1" y="444"/>
                    <a:pt x="1" y="951"/>
                  </a:cubicBezTo>
                  <a:cubicBezTo>
                    <a:pt x="1" y="1489"/>
                    <a:pt x="412" y="1933"/>
                    <a:pt x="951" y="1933"/>
                  </a:cubicBezTo>
                  <a:cubicBezTo>
                    <a:pt x="1489" y="1933"/>
                    <a:pt x="1901" y="1489"/>
                    <a:pt x="1901" y="951"/>
                  </a:cubicBezTo>
                  <a:cubicBezTo>
                    <a:pt x="1901" y="444"/>
                    <a:pt x="1489" y="1"/>
                    <a:pt x="95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34;p35">
              <a:extLst>
                <a:ext uri="{FF2B5EF4-FFF2-40B4-BE49-F238E27FC236}">
                  <a16:creationId xmlns:a16="http://schemas.microsoft.com/office/drawing/2014/main" id="{3DE76AAD-4C14-5AA7-4657-13871D675D72}"/>
                </a:ext>
              </a:extLst>
            </p:cNvPr>
            <p:cNvSpPr/>
            <p:nvPr/>
          </p:nvSpPr>
          <p:spPr>
            <a:xfrm>
              <a:off x="6846926" y="4095587"/>
              <a:ext cx="8476" cy="275826"/>
            </a:xfrm>
            <a:custGeom>
              <a:avLst/>
              <a:gdLst/>
              <a:ahLst/>
              <a:cxnLst/>
              <a:rect l="l" t="t" r="r" b="b"/>
              <a:pathLst>
                <a:path w="255" h="8298" extrusionOk="0">
                  <a:moveTo>
                    <a:pt x="1" y="1"/>
                  </a:moveTo>
                  <a:lnTo>
                    <a:pt x="1" y="8298"/>
                  </a:lnTo>
                  <a:lnTo>
                    <a:pt x="254" y="8298"/>
                  </a:lnTo>
                  <a:lnTo>
                    <a:pt x="25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3345;p35">
            <a:extLst>
              <a:ext uri="{FF2B5EF4-FFF2-40B4-BE49-F238E27FC236}">
                <a16:creationId xmlns:a16="http://schemas.microsoft.com/office/drawing/2014/main" id="{CD082496-31A9-3936-3F49-80424313FD23}"/>
              </a:ext>
            </a:extLst>
          </p:cNvPr>
          <p:cNvSpPr/>
          <p:nvPr/>
        </p:nvSpPr>
        <p:spPr>
          <a:xfrm>
            <a:off x="4263228" y="177494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7" name="Google Shape;3346;p35">
            <a:extLst>
              <a:ext uri="{FF2B5EF4-FFF2-40B4-BE49-F238E27FC236}">
                <a16:creationId xmlns:a16="http://schemas.microsoft.com/office/drawing/2014/main" id="{6299BA3F-C59B-4E7F-5430-4859DB22E462}"/>
              </a:ext>
            </a:extLst>
          </p:cNvPr>
          <p:cNvSpPr/>
          <p:nvPr/>
        </p:nvSpPr>
        <p:spPr>
          <a:xfrm>
            <a:off x="5825633" y="1759835"/>
            <a:ext cx="188626" cy="2146456"/>
          </a:xfrm>
          <a:custGeom>
            <a:avLst/>
            <a:gdLst/>
            <a:ahLst/>
            <a:cxnLst/>
            <a:rect l="l" t="t" r="r" b="b"/>
            <a:pathLst>
              <a:path w="15265" h="64701" extrusionOk="0">
                <a:moveTo>
                  <a:pt x="0" y="1"/>
                </a:moveTo>
                <a:lnTo>
                  <a:pt x="0" y="223"/>
                </a:lnTo>
                <a:lnTo>
                  <a:pt x="728" y="223"/>
                </a:lnTo>
                <a:lnTo>
                  <a:pt x="728" y="1"/>
                </a:lnTo>
                <a:close/>
                <a:moveTo>
                  <a:pt x="1900" y="1"/>
                </a:moveTo>
                <a:lnTo>
                  <a:pt x="1900" y="223"/>
                </a:lnTo>
                <a:lnTo>
                  <a:pt x="2597" y="223"/>
                </a:lnTo>
                <a:lnTo>
                  <a:pt x="2597" y="1"/>
                </a:lnTo>
                <a:close/>
                <a:moveTo>
                  <a:pt x="3800" y="1"/>
                </a:moveTo>
                <a:lnTo>
                  <a:pt x="3800" y="223"/>
                </a:lnTo>
                <a:lnTo>
                  <a:pt x="4497" y="223"/>
                </a:lnTo>
                <a:lnTo>
                  <a:pt x="4497" y="1"/>
                </a:lnTo>
                <a:close/>
                <a:moveTo>
                  <a:pt x="5700" y="191"/>
                </a:moveTo>
                <a:lnTo>
                  <a:pt x="5637" y="413"/>
                </a:lnTo>
                <a:cubicBezTo>
                  <a:pt x="5859" y="476"/>
                  <a:pt x="6049" y="571"/>
                  <a:pt x="6271" y="666"/>
                </a:cubicBezTo>
                <a:lnTo>
                  <a:pt x="6366" y="476"/>
                </a:lnTo>
                <a:cubicBezTo>
                  <a:pt x="6144" y="349"/>
                  <a:pt x="5922" y="254"/>
                  <a:pt x="5700" y="191"/>
                </a:cubicBezTo>
                <a:close/>
                <a:moveTo>
                  <a:pt x="7347" y="1204"/>
                </a:moveTo>
                <a:lnTo>
                  <a:pt x="7189" y="1363"/>
                </a:lnTo>
                <a:cubicBezTo>
                  <a:pt x="7347" y="1521"/>
                  <a:pt x="7506" y="1679"/>
                  <a:pt x="7632" y="1869"/>
                </a:cubicBezTo>
                <a:lnTo>
                  <a:pt x="7822" y="1743"/>
                </a:lnTo>
                <a:cubicBezTo>
                  <a:pt x="7696" y="1553"/>
                  <a:pt x="7537" y="1363"/>
                  <a:pt x="7347" y="1204"/>
                </a:cubicBezTo>
                <a:close/>
                <a:moveTo>
                  <a:pt x="8361" y="2819"/>
                </a:moveTo>
                <a:lnTo>
                  <a:pt x="8139" y="2883"/>
                </a:lnTo>
                <a:cubicBezTo>
                  <a:pt x="8202" y="3104"/>
                  <a:pt x="8266" y="3326"/>
                  <a:pt x="8297" y="3579"/>
                </a:cubicBezTo>
                <a:lnTo>
                  <a:pt x="8551" y="3516"/>
                </a:lnTo>
                <a:cubicBezTo>
                  <a:pt x="8487" y="3294"/>
                  <a:pt x="8456" y="3041"/>
                  <a:pt x="8361" y="2819"/>
                </a:cubicBezTo>
                <a:close/>
                <a:moveTo>
                  <a:pt x="8329" y="4720"/>
                </a:moveTo>
                <a:lnTo>
                  <a:pt x="8329" y="5416"/>
                </a:lnTo>
                <a:lnTo>
                  <a:pt x="8582" y="5416"/>
                </a:lnTo>
                <a:lnTo>
                  <a:pt x="8582" y="4720"/>
                </a:lnTo>
                <a:close/>
                <a:moveTo>
                  <a:pt x="8329" y="6620"/>
                </a:moveTo>
                <a:lnTo>
                  <a:pt x="8329" y="7316"/>
                </a:lnTo>
                <a:lnTo>
                  <a:pt x="8582" y="7316"/>
                </a:lnTo>
                <a:lnTo>
                  <a:pt x="8582" y="6620"/>
                </a:lnTo>
                <a:close/>
                <a:moveTo>
                  <a:pt x="8329" y="8520"/>
                </a:moveTo>
                <a:lnTo>
                  <a:pt x="8329" y="9217"/>
                </a:lnTo>
                <a:lnTo>
                  <a:pt x="8582" y="9217"/>
                </a:lnTo>
                <a:lnTo>
                  <a:pt x="8582" y="8520"/>
                </a:lnTo>
                <a:close/>
                <a:moveTo>
                  <a:pt x="8329" y="10388"/>
                </a:moveTo>
                <a:lnTo>
                  <a:pt x="8329" y="11117"/>
                </a:lnTo>
                <a:lnTo>
                  <a:pt x="8582" y="11117"/>
                </a:lnTo>
                <a:lnTo>
                  <a:pt x="8582" y="10388"/>
                </a:lnTo>
                <a:close/>
                <a:moveTo>
                  <a:pt x="8329" y="12288"/>
                </a:moveTo>
                <a:lnTo>
                  <a:pt x="8329" y="12985"/>
                </a:lnTo>
                <a:lnTo>
                  <a:pt x="8582" y="12985"/>
                </a:lnTo>
                <a:lnTo>
                  <a:pt x="8582" y="12288"/>
                </a:lnTo>
                <a:close/>
                <a:moveTo>
                  <a:pt x="8329" y="14157"/>
                </a:moveTo>
                <a:lnTo>
                  <a:pt x="8329" y="14885"/>
                </a:lnTo>
                <a:lnTo>
                  <a:pt x="8582" y="14885"/>
                </a:lnTo>
                <a:lnTo>
                  <a:pt x="8582" y="14157"/>
                </a:lnTo>
                <a:close/>
                <a:moveTo>
                  <a:pt x="8329" y="16057"/>
                </a:moveTo>
                <a:lnTo>
                  <a:pt x="8329" y="16785"/>
                </a:lnTo>
                <a:lnTo>
                  <a:pt x="8582" y="16785"/>
                </a:lnTo>
                <a:lnTo>
                  <a:pt x="8582" y="16057"/>
                </a:lnTo>
                <a:close/>
                <a:moveTo>
                  <a:pt x="8329" y="17957"/>
                </a:moveTo>
                <a:lnTo>
                  <a:pt x="8329" y="18654"/>
                </a:lnTo>
                <a:lnTo>
                  <a:pt x="8582" y="18654"/>
                </a:lnTo>
                <a:lnTo>
                  <a:pt x="8582" y="17957"/>
                </a:lnTo>
                <a:close/>
                <a:moveTo>
                  <a:pt x="8329" y="19826"/>
                </a:moveTo>
                <a:lnTo>
                  <a:pt x="8329" y="20554"/>
                </a:lnTo>
                <a:lnTo>
                  <a:pt x="8582" y="20554"/>
                </a:lnTo>
                <a:lnTo>
                  <a:pt x="8582" y="19826"/>
                </a:lnTo>
                <a:close/>
                <a:moveTo>
                  <a:pt x="8329" y="21726"/>
                </a:moveTo>
                <a:lnTo>
                  <a:pt x="8329" y="22422"/>
                </a:lnTo>
                <a:lnTo>
                  <a:pt x="8582" y="22422"/>
                </a:lnTo>
                <a:lnTo>
                  <a:pt x="8582" y="21726"/>
                </a:lnTo>
                <a:close/>
                <a:moveTo>
                  <a:pt x="8329" y="23626"/>
                </a:moveTo>
                <a:lnTo>
                  <a:pt x="8329" y="24323"/>
                </a:lnTo>
                <a:lnTo>
                  <a:pt x="8582" y="24323"/>
                </a:lnTo>
                <a:lnTo>
                  <a:pt x="8582" y="23626"/>
                </a:lnTo>
                <a:close/>
                <a:moveTo>
                  <a:pt x="8329" y="25494"/>
                </a:moveTo>
                <a:lnTo>
                  <a:pt x="8329" y="26223"/>
                </a:lnTo>
                <a:lnTo>
                  <a:pt x="8582" y="26223"/>
                </a:lnTo>
                <a:lnTo>
                  <a:pt x="8582" y="25494"/>
                </a:lnTo>
                <a:close/>
                <a:moveTo>
                  <a:pt x="8329" y="27394"/>
                </a:moveTo>
                <a:lnTo>
                  <a:pt x="8329" y="28091"/>
                </a:lnTo>
                <a:lnTo>
                  <a:pt x="8582" y="28091"/>
                </a:lnTo>
                <a:lnTo>
                  <a:pt x="8582" y="27394"/>
                </a:lnTo>
                <a:close/>
                <a:moveTo>
                  <a:pt x="8329" y="29295"/>
                </a:moveTo>
                <a:lnTo>
                  <a:pt x="8329" y="29991"/>
                </a:lnTo>
                <a:lnTo>
                  <a:pt x="8582" y="29991"/>
                </a:lnTo>
                <a:lnTo>
                  <a:pt x="8582" y="29295"/>
                </a:lnTo>
                <a:close/>
                <a:moveTo>
                  <a:pt x="8329" y="31163"/>
                </a:moveTo>
                <a:lnTo>
                  <a:pt x="8329" y="31891"/>
                </a:lnTo>
                <a:lnTo>
                  <a:pt x="8582" y="31891"/>
                </a:lnTo>
                <a:lnTo>
                  <a:pt x="8582" y="31163"/>
                </a:lnTo>
                <a:close/>
                <a:moveTo>
                  <a:pt x="8329" y="33063"/>
                </a:moveTo>
                <a:lnTo>
                  <a:pt x="8329" y="33760"/>
                </a:lnTo>
                <a:lnTo>
                  <a:pt x="8582" y="33760"/>
                </a:lnTo>
                <a:lnTo>
                  <a:pt x="8582" y="33063"/>
                </a:lnTo>
                <a:close/>
                <a:moveTo>
                  <a:pt x="8329" y="34963"/>
                </a:moveTo>
                <a:lnTo>
                  <a:pt x="8329" y="35660"/>
                </a:lnTo>
                <a:lnTo>
                  <a:pt x="8582" y="35660"/>
                </a:lnTo>
                <a:lnTo>
                  <a:pt x="8582" y="34963"/>
                </a:lnTo>
                <a:close/>
                <a:moveTo>
                  <a:pt x="8329" y="36832"/>
                </a:moveTo>
                <a:lnTo>
                  <a:pt x="8329" y="37560"/>
                </a:lnTo>
                <a:lnTo>
                  <a:pt x="8582" y="37560"/>
                </a:lnTo>
                <a:lnTo>
                  <a:pt x="8582" y="36832"/>
                </a:lnTo>
                <a:close/>
                <a:moveTo>
                  <a:pt x="8329" y="38732"/>
                </a:moveTo>
                <a:lnTo>
                  <a:pt x="8329" y="39429"/>
                </a:lnTo>
                <a:lnTo>
                  <a:pt x="8582" y="39429"/>
                </a:lnTo>
                <a:lnTo>
                  <a:pt x="8582" y="38732"/>
                </a:lnTo>
                <a:close/>
                <a:moveTo>
                  <a:pt x="8329" y="40632"/>
                </a:moveTo>
                <a:lnTo>
                  <a:pt x="8329" y="41329"/>
                </a:lnTo>
                <a:lnTo>
                  <a:pt x="8582" y="41329"/>
                </a:lnTo>
                <a:lnTo>
                  <a:pt x="8582" y="40632"/>
                </a:lnTo>
                <a:close/>
                <a:moveTo>
                  <a:pt x="8329" y="42501"/>
                </a:moveTo>
                <a:lnTo>
                  <a:pt x="8329" y="43229"/>
                </a:lnTo>
                <a:lnTo>
                  <a:pt x="8582" y="43229"/>
                </a:lnTo>
                <a:lnTo>
                  <a:pt x="8582" y="42501"/>
                </a:lnTo>
                <a:close/>
                <a:moveTo>
                  <a:pt x="8329" y="44401"/>
                </a:moveTo>
                <a:lnTo>
                  <a:pt x="8329" y="45097"/>
                </a:lnTo>
                <a:lnTo>
                  <a:pt x="8582" y="45097"/>
                </a:lnTo>
                <a:lnTo>
                  <a:pt x="8582" y="44401"/>
                </a:lnTo>
                <a:close/>
                <a:moveTo>
                  <a:pt x="8329" y="46301"/>
                </a:moveTo>
                <a:lnTo>
                  <a:pt x="8329" y="46998"/>
                </a:lnTo>
                <a:lnTo>
                  <a:pt x="8582" y="46998"/>
                </a:lnTo>
                <a:lnTo>
                  <a:pt x="8582" y="46301"/>
                </a:lnTo>
                <a:close/>
                <a:moveTo>
                  <a:pt x="8329" y="48169"/>
                </a:moveTo>
                <a:lnTo>
                  <a:pt x="8329" y="48898"/>
                </a:lnTo>
                <a:lnTo>
                  <a:pt x="8582" y="48898"/>
                </a:lnTo>
                <a:lnTo>
                  <a:pt x="8582" y="48169"/>
                </a:lnTo>
                <a:close/>
                <a:moveTo>
                  <a:pt x="8329" y="50069"/>
                </a:moveTo>
                <a:lnTo>
                  <a:pt x="8329" y="50766"/>
                </a:lnTo>
                <a:lnTo>
                  <a:pt x="8582" y="50766"/>
                </a:lnTo>
                <a:lnTo>
                  <a:pt x="8582" y="50069"/>
                </a:lnTo>
                <a:close/>
                <a:moveTo>
                  <a:pt x="8329" y="51970"/>
                </a:moveTo>
                <a:lnTo>
                  <a:pt x="8329" y="52666"/>
                </a:lnTo>
                <a:lnTo>
                  <a:pt x="8582" y="52666"/>
                </a:lnTo>
                <a:lnTo>
                  <a:pt x="8582" y="51970"/>
                </a:lnTo>
                <a:close/>
                <a:moveTo>
                  <a:pt x="8329" y="53838"/>
                </a:moveTo>
                <a:lnTo>
                  <a:pt x="8329" y="54566"/>
                </a:lnTo>
                <a:lnTo>
                  <a:pt x="8582" y="54566"/>
                </a:lnTo>
                <a:lnTo>
                  <a:pt x="8582" y="53838"/>
                </a:lnTo>
                <a:close/>
                <a:moveTo>
                  <a:pt x="8329" y="55738"/>
                </a:moveTo>
                <a:lnTo>
                  <a:pt x="8329" y="56435"/>
                </a:lnTo>
                <a:lnTo>
                  <a:pt x="8582" y="56435"/>
                </a:lnTo>
                <a:lnTo>
                  <a:pt x="8582" y="55738"/>
                </a:lnTo>
                <a:close/>
                <a:moveTo>
                  <a:pt x="8329" y="57638"/>
                </a:moveTo>
                <a:lnTo>
                  <a:pt x="8329" y="58335"/>
                </a:lnTo>
                <a:lnTo>
                  <a:pt x="8582" y="58335"/>
                </a:lnTo>
                <a:lnTo>
                  <a:pt x="8582" y="57638"/>
                </a:lnTo>
                <a:close/>
                <a:moveTo>
                  <a:pt x="8329" y="59507"/>
                </a:moveTo>
                <a:lnTo>
                  <a:pt x="8329" y="60235"/>
                </a:lnTo>
                <a:lnTo>
                  <a:pt x="8582" y="60235"/>
                </a:lnTo>
                <a:lnTo>
                  <a:pt x="8582" y="59507"/>
                </a:lnTo>
                <a:close/>
                <a:moveTo>
                  <a:pt x="8646" y="61375"/>
                </a:moveTo>
                <a:lnTo>
                  <a:pt x="8424" y="61407"/>
                </a:lnTo>
                <a:cubicBezTo>
                  <a:pt x="8487" y="61660"/>
                  <a:pt x="8551" y="61882"/>
                  <a:pt x="8646" y="62104"/>
                </a:cubicBezTo>
                <a:lnTo>
                  <a:pt x="8867" y="62040"/>
                </a:lnTo>
                <a:cubicBezTo>
                  <a:pt x="8772" y="61819"/>
                  <a:pt x="8709" y="61597"/>
                  <a:pt x="8646" y="61375"/>
                </a:cubicBezTo>
                <a:close/>
                <a:moveTo>
                  <a:pt x="9437" y="63022"/>
                </a:moveTo>
                <a:lnTo>
                  <a:pt x="9247" y="63149"/>
                </a:lnTo>
                <a:cubicBezTo>
                  <a:pt x="9406" y="63339"/>
                  <a:pt x="9564" y="63529"/>
                  <a:pt x="9754" y="63687"/>
                </a:cubicBezTo>
                <a:lnTo>
                  <a:pt x="9912" y="63497"/>
                </a:lnTo>
                <a:cubicBezTo>
                  <a:pt x="9754" y="63370"/>
                  <a:pt x="9596" y="63180"/>
                  <a:pt x="9437" y="63022"/>
                </a:cubicBezTo>
                <a:close/>
                <a:moveTo>
                  <a:pt x="10863" y="64130"/>
                </a:moveTo>
                <a:lnTo>
                  <a:pt x="10768" y="64352"/>
                </a:lnTo>
                <a:cubicBezTo>
                  <a:pt x="10989" y="64447"/>
                  <a:pt x="11243" y="64510"/>
                  <a:pt x="11464" y="64574"/>
                </a:cubicBezTo>
                <a:lnTo>
                  <a:pt x="11528" y="64352"/>
                </a:lnTo>
                <a:cubicBezTo>
                  <a:pt x="11306" y="64289"/>
                  <a:pt x="11084" y="64225"/>
                  <a:pt x="10863" y="64130"/>
                </a:cubicBezTo>
                <a:close/>
                <a:moveTo>
                  <a:pt x="12668" y="64447"/>
                </a:moveTo>
                <a:lnTo>
                  <a:pt x="12668" y="64700"/>
                </a:lnTo>
                <a:lnTo>
                  <a:pt x="13364" y="64700"/>
                </a:lnTo>
                <a:lnTo>
                  <a:pt x="13364" y="64447"/>
                </a:lnTo>
                <a:close/>
                <a:moveTo>
                  <a:pt x="14568" y="64447"/>
                </a:moveTo>
                <a:lnTo>
                  <a:pt x="14568" y="64700"/>
                </a:lnTo>
                <a:lnTo>
                  <a:pt x="15265" y="64700"/>
                </a:lnTo>
                <a:lnTo>
                  <a:pt x="15265"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8" name="Google Shape;2997;p33">
            <a:extLst>
              <a:ext uri="{FF2B5EF4-FFF2-40B4-BE49-F238E27FC236}">
                <a16:creationId xmlns:a16="http://schemas.microsoft.com/office/drawing/2014/main" id="{3DF4C8D3-46BC-4A61-3CB8-092F2EDD4764}"/>
              </a:ext>
            </a:extLst>
          </p:cNvPr>
          <p:cNvSpPr txBox="1"/>
          <p:nvPr/>
        </p:nvSpPr>
        <p:spPr>
          <a:xfrm>
            <a:off x="364272" y="4434815"/>
            <a:ext cx="1433912" cy="222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mj-lt"/>
                <a:ea typeface="Fira Sans"/>
                <a:cs typeface="Fira Sans"/>
                <a:sym typeface="Fira Sans"/>
              </a:rPr>
              <a:t>KHÁCH HÀNG</a:t>
            </a:r>
            <a:endParaRPr b="1" dirty="0">
              <a:latin typeface="+mj-lt"/>
              <a:ea typeface="Fira Sans"/>
              <a:cs typeface="Fira Sans"/>
              <a:sym typeface="Fira Sans"/>
            </a:endParaRPr>
          </a:p>
        </p:txBody>
      </p:sp>
      <p:sp>
        <p:nvSpPr>
          <p:cNvPr id="119" name="Google Shape;2997;p33">
            <a:extLst>
              <a:ext uri="{FF2B5EF4-FFF2-40B4-BE49-F238E27FC236}">
                <a16:creationId xmlns:a16="http://schemas.microsoft.com/office/drawing/2014/main" id="{333289BA-A362-0746-A4F6-EFA8B2B87463}"/>
              </a:ext>
            </a:extLst>
          </p:cNvPr>
          <p:cNvSpPr txBox="1"/>
          <p:nvPr/>
        </p:nvSpPr>
        <p:spPr>
          <a:xfrm>
            <a:off x="218913" y="2671419"/>
            <a:ext cx="1433912"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Truy cập website và đăng nhập (Đăng ký nếu chưa có tài khoản)</a:t>
            </a:r>
            <a:endParaRPr dirty="0">
              <a:latin typeface="+mj-lt"/>
              <a:ea typeface="Fira Sans"/>
              <a:cs typeface="Fira Sans"/>
              <a:sym typeface="Fira Sans"/>
            </a:endParaRPr>
          </a:p>
        </p:txBody>
      </p:sp>
      <p:sp>
        <p:nvSpPr>
          <p:cNvPr id="120" name="Google Shape;2997;p33">
            <a:extLst>
              <a:ext uri="{FF2B5EF4-FFF2-40B4-BE49-F238E27FC236}">
                <a16:creationId xmlns:a16="http://schemas.microsoft.com/office/drawing/2014/main" id="{9151A139-CA8D-816C-D3BA-9AB65FA06234}"/>
              </a:ext>
            </a:extLst>
          </p:cNvPr>
          <p:cNvSpPr txBox="1"/>
          <p:nvPr/>
        </p:nvSpPr>
        <p:spPr>
          <a:xfrm>
            <a:off x="1709013" y="1771206"/>
            <a:ext cx="1197988"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Chọn sản phẩm muốn mua vào giỏ hàng</a:t>
            </a:r>
            <a:endParaRPr dirty="0">
              <a:latin typeface="+mj-lt"/>
              <a:ea typeface="Fira Sans"/>
              <a:cs typeface="Fira Sans"/>
              <a:sym typeface="Fira Sans"/>
            </a:endParaRPr>
          </a:p>
        </p:txBody>
      </p:sp>
      <p:sp>
        <p:nvSpPr>
          <p:cNvPr id="121" name="Google Shape;2997;p33">
            <a:extLst>
              <a:ext uri="{FF2B5EF4-FFF2-40B4-BE49-F238E27FC236}">
                <a16:creationId xmlns:a16="http://schemas.microsoft.com/office/drawing/2014/main" id="{E6F7DEC4-20D8-55B0-6813-ADA58804AE1E}"/>
              </a:ext>
            </a:extLst>
          </p:cNvPr>
          <p:cNvSpPr txBox="1"/>
          <p:nvPr/>
        </p:nvSpPr>
        <p:spPr>
          <a:xfrm>
            <a:off x="2951907" y="2676202"/>
            <a:ext cx="1405764"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Thực hiện đặt hàng sau khi xác định số lượng muốn mua</a:t>
            </a:r>
            <a:endParaRPr dirty="0">
              <a:latin typeface="+mj-lt"/>
              <a:ea typeface="Fira Sans"/>
              <a:cs typeface="Fira Sans"/>
              <a:sym typeface="Fira Sans"/>
            </a:endParaRPr>
          </a:p>
        </p:txBody>
      </p:sp>
      <p:pic>
        <p:nvPicPr>
          <p:cNvPr id="122" name="Picture 3353">
            <a:extLst>
              <a:ext uri="{FF2B5EF4-FFF2-40B4-BE49-F238E27FC236}">
                <a16:creationId xmlns:a16="http://schemas.microsoft.com/office/drawing/2014/main" id="{7AA8DABE-9FC0-B92D-F5B1-475B2C9EF549}"/>
              </a:ext>
            </a:extLst>
          </p:cNvPr>
          <p:cNvPicPr>
            <a:picLocks noChangeAspect="1"/>
          </p:cNvPicPr>
          <p:nvPr/>
        </p:nvPicPr>
        <p:blipFill>
          <a:blip r:embed="rId5"/>
          <a:stretch>
            <a:fillRect/>
          </a:stretch>
        </p:blipFill>
        <p:spPr>
          <a:xfrm>
            <a:off x="537760" y="1107570"/>
            <a:ext cx="912580" cy="1563849"/>
          </a:xfrm>
          <a:prstGeom prst="rect">
            <a:avLst/>
          </a:prstGeom>
        </p:spPr>
      </p:pic>
      <p:sp>
        <p:nvSpPr>
          <p:cNvPr id="123" name="Google Shape;2997;p33">
            <a:extLst>
              <a:ext uri="{FF2B5EF4-FFF2-40B4-BE49-F238E27FC236}">
                <a16:creationId xmlns:a16="http://schemas.microsoft.com/office/drawing/2014/main" id="{F8F65276-8DC6-8AEF-8012-DBA56B1353C5}"/>
              </a:ext>
            </a:extLst>
          </p:cNvPr>
          <p:cNvSpPr txBox="1"/>
          <p:nvPr/>
        </p:nvSpPr>
        <p:spPr>
          <a:xfrm>
            <a:off x="4374326" y="1755652"/>
            <a:ext cx="1571691"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Điền và kiểm tra thông tin đặt hàng, chọn phương thức thanh toán</a:t>
            </a:r>
            <a:endParaRPr dirty="0">
              <a:latin typeface="+mj-lt"/>
              <a:ea typeface="Fira Sans"/>
              <a:cs typeface="Fira Sans"/>
              <a:sym typeface="Fira Sans"/>
            </a:endParaRPr>
          </a:p>
        </p:txBody>
      </p:sp>
      <p:sp>
        <p:nvSpPr>
          <p:cNvPr id="124" name="Google Shape;3345;p35">
            <a:extLst>
              <a:ext uri="{FF2B5EF4-FFF2-40B4-BE49-F238E27FC236}">
                <a16:creationId xmlns:a16="http://schemas.microsoft.com/office/drawing/2014/main" id="{438FC98A-E4ED-2CFC-B2B4-14EB1FE84852}"/>
              </a:ext>
            </a:extLst>
          </p:cNvPr>
          <p:cNvSpPr/>
          <p:nvPr/>
        </p:nvSpPr>
        <p:spPr>
          <a:xfrm>
            <a:off x="7202685" y="1702294"/>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5" name="Google Shape;2997;p33">
            <a:extLst>
              <a:ext uri="{FF2B5EF4-FFF2-40B4-BE49-F238E27FC236}">
                <a16:creationId xmlns:a16="http://schemas.microsoft.com/office/drawing/2014/main" id="{A4F5D7CC-E771-07AF-6016-AFBF1ED9C93C}"/>
              </a:ext>
            </a:extLst>
          </p:cNvPr>
          <p:cNvSpPr txBox="1"/>
          <p:nvPr/>
        </p:nvSpPr>
        <p:spPr>
          <a:xfrm>
            <a:off x="6010128" y="2756243"/>
            <a:ext cx="1255772" cy="7657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Theo dõi trạng thái đơn hàng</a:t>
            </a:r>
            <a:endParaRPr dirty="0">
              <a:latin typeface="+mj-lt"/>
              <a:ea typeface="Fira Sans"/>
              <a:cs typeface="Fira Sans"/>
              <a:sym typeface="Fira Sans"/>
            </a:endParaRPr>
          </a:p>
        </p:txBody>
      </p:sp>
      <p:pic>
        <p:nvPicPr>
          <p:cNvPr id="126" name="Picture 3361">
            <a:extLst>
              <a:ext uri="{FF2B5EF4-FFF2-40B4-BE49-F238E27FC236}">
                <a16:creationId xmlns:a16="http://schemas.microsoft.com/office/drawing/2014/main" id="{4AAD093D-1516-6F2E-17DB-BD1459467DAA}"/>
              </a:ext>
            </a:extLst>
          </p:cNvPr>
          <p:cNvPicPr>
            <a:picLocks noChangeAspect="1"/>
          </p:cNvPicPr>
          <p:nvPr/>
        </p:nvPicPr>
        <p:blipFill>
          <a:blip r:embed="rId6"/>
          <a:stretch>
            <a:fillRect/>
          </a:stretch>
        </p:blipFill>
        <p:spPr>
          <a:xfrm>
            <a:off x="7509619" y="3170571"/>
            <a:ext cx="1277447" cy="832331"/>
          </a:xfrm>
          <a:prstGeom prst="rect">
            <a:avLst/>
          </a:prstGeom>
        </p:spPr>
      </p:pic>
      <p:sp>
        <p:nvSpPr>
          <p:cNvPr id="127" name="Google Shape;2997;p33">
            <a:extLst>
              <a:ext uri="{FF2B5EF4-FFF2-40B4-BE49-F238E27FC236}">
                <a16:creationId xmlns:a16="http://schemas.microsoft.com/office/drawing/2014/main" id="{8B5165CE-15E3-5EC9-80B3-F8424C2EFE80}"/>
              </a:ext>
            </a:extLst>
          </p:cNvPr>
          <p:cNvSpPr txBox="1"/>
          <p:nvPr/>
        </p:nvSpPr>
        <p:spPr>
          <a:xfrm>
            <a:off x="7340301" y="2004023"/>
            <a:ext cx="1674170" cy="10085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Cửa hàng xác nhận đã giao hàng cho khách hàng, chuyển trạng thái đơn hàng thành đã giao</a:t>
            </a:r>
            <a:endParaRPr dirty="0">
              <a:latin typeface="+mj-lt"/>
              <a:ea typeface="Fira Sans"/>
              <a:cs typeface="Fira Sans"/>
              <a:sym typeface="Fira Sans"/>
            </a:endParaRPr>
          </a:p>
        </p:txBody>
      </p:sp>
      <p:grpSp>
        <p:nvGrpSpPr>
          <p:cNvPr id="158" name="Nhóm 157">
            <a:extLst>
              <a:ext uri="{FF2B5EF4-FFF2-40B4-BE49-F238E27FC236}">
                <a16:creationId xmlns:a16="http://schemas.microsoft.com/office/drawing/2014/main" id="{232FD6EB-004F-5B0A-58D2-9D6F89F3EEF8}"/>
              </a:ext>
            </a:extLst>
          </p:cNvPr>
          <p:cNvGrpSpPr/>
          <p:nvPr/>
        </p:nvGrpSpPr>
        <p:grpSpPr>
          <a:xfrm>
            <a:off x="724003" y="3906291"/>
            <a:ext cx="406842" cy="427591"/>
            <a:chOff x="675734" y="3913683"/>
            <a:chExt cx="406842" cy="427591"/>
          </a:xfrm>
        </p:grpSpPr>
        <p:grpSp>
          <p:nvGrpSpPr>
            <p:cNvPr id="128" name="Google Shape;202;p14">
              <a:extLst>
                <a:ext uri="{FF2B5EF4-FFF2-40B4-BE49-F238E27FC236}">
                  <a16:creationId xmlns:a16="http://schemas.microsoft.com/office/drawing/2014/main" id="{D44C6C15-7553-993D-D56B-9D17E596915E}"/>
                </a:ext>
              </a:extLst>
            </p:cNvPr>
            <p:cNvGrpSpPr/>
            <p:nvPr/>
          </p:nvGrpSpPr>
          <p:grpSpPr>
            <a:xfrm>
              <a:off x="675734" y="3913683"/>
              <a:ext cx="406842" cy="427591"/>
              <a:chOff x="2190776" y="1361318"/>
              <a:chExt cx="630104" cy="630131"/>
            </a:xfrm>
          </p:grpSpPr>
          <p:sp>
            <p:nvSpPr>
              <p:cNvPr id="129" name="Google Shape;203;p14">
                <a:extLst>
                  <a:ext uri="{FF2B5EF4-FFF2-40B4-BE49-F238E27FC236}">
                    <a16:creationId xmlns:a16="http://schemas.microsoft.com/office/drawing/2014/main" id="{A10D577C-EBBF-3DB3-026C-AAE194DBEADE}"/>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208;p14">
                <a:extLst>
                  <a:ext uri="{FF2B5EF4-FFF2-40B4-BE49-F238E27FC236}">
                    <a16:creationId xmlns:a16="http://schemas.microsoft.com/office/drawing/2014/main" id="{93894B66-3C92-14A1-03E1-0014FDAAF332}"/>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9;p14">
                <a:extLst>
                  <a:ext uri="{FF2B5EF4-FFF2-40B4-BE49-F238E27FC236}">
                    <a16:creationId xmlns:a16="http://schemas.microsoft.com/office/drawing/2014/main" id="{11CFA5BB-49D6-4EC4-A09D-457879108B7A}"/>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TextBox 3373">
              <a:extLst>
                <a:ext uri="{FF2B5EF4-FFF2-40B4-BE49-F238E27FC236}">
                  <a16:creationId xmlns:a16="http://schemas.microsoft.com/office/drawing/2014/main" id="{4C783F35-F37B-BB7B-F83A-122EA4185C9E}"/>
                </a:ext>
              </a:extLst>
            </p:cNvPr>
            <p:cNvSpPr txBox="1"/>
            <p:nvPr/>
          </p:nvSpPr>
          <p:spPr>
            <a:xfrm>
              <a:off x="698700" y="3989885"/>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01</a:t>
              </a:r>
            </a:p>
          </p:txBody>
        </p:sp>
      </p:grpSp>
      <p:grpSp>
        <p:nvGrpSpPr>
          <p:cNvPr id="133" name="Google Shape;202;p14">
            <a:extLst>
              <a:ext uri="{FF2B5EF4-FFF2-40B4-BE49-F238E27FC236}">
                <a16:creationId xmlns:a16="http://schemas.microsoft.com/office/drawing/2014/main" id="{A93CFCF3-712B-FAE0-7B9D-E5EBA19265A5}"/>
              </a:ext>
            </a:extLst>
          </p:cNvPr>
          <p:cNvGrpSpPr/>
          <p:nvPr/>
        </p:nvGrpSpPr>
        <p:grpSpPr>
          <a:xfrm>
            <a:off x="2103895" y="1453808"/>
            <a:ext cx="406842" cy="427591"/>
            <a:chOff x="2190776" y="1361318"/>
            <a:chExt cx="630104" cy="630131"/>
          </a:xfrm>
        </p:grpSpPr>
        <p:sp>
          <p:nvSpPr>
            <p:cNvPr id="134" name="Google Shape;203;p14">
              <a:extLst>
                <a:ext uri="{FF2B5EF4-FFF2-40B4-BE49-F238E27FC236}">
                  <a16:creationId xmlns:a16="http://schemas.microsoft.com/office/drawing/2014/main" id="{AB22F6C9-EE07-A155-50F5-A707E3CBF7FF}"/>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208;p14">
              <a:extLst>
                <a:ext uri="{FF2B5EF4-FFF2-40B4-BE49-F238E27FC236}">
                  <a16:creationId xmlns:a16="http://schemas.microsoft.com/office/drawing/2014/main" id="{B2B40ABD-23FF-2203-A452-5EF7C0F890EF}"/>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9;p14">
              <a:extLst>
                <a:ext uri="{FF2B5EF4-FFF2-40B4-BE49-F238E27FC236}">
                  <a16:creationId xmlns:a16="http://schemas.microsoft.com/office/drawing/2014/main" id="{EB9BB309-034C-B0F7-81A0-842B4132EE60}"/>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TextBox 3378">
            <a:extLst>
              <a:ext uri="{FF2B5EF4-FFF2-40B4-BE49-F238E27FC236}">
                <a16:creationId xmlns:a16="http://schemas.microsoft.com/office/drawing/2014/main" id="{19C8A87B-9E02-0C0C-E702-BF8324930E72}"/>
              </a:ext>
            </a:extLst>
          </p:cNvPr>
          <p:cNvSpPr txBox="1"/>
          <p:nvPr/>
        </p:nvSpPr>
        <p:spPr>
          <a:xfrm>
            <a:off x="2126861" y="1530010"/>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02</a:t>
            </a:r>
          </a:p>
        </p:txBody>
      </p:sp>
      <p:grpSp>
        <p:nvGrpSpPr>
          <p:cNvPr id="138" name="Google Shape;202;p14">
            <a:extLst>
              <a:ext uri="{FF2B5EF4-FFF2-40B4-BE49-F238E27FC236}">
                <a16:creationId xmlns:a16="http://schemas.microsoft.com/office/drawing/2014/main" id="{75785263-3BF4-1C8B-72FB-47C645D9F43F}"/>
              </a:ext>
            </a:extLst>
          </p:cNvPr>
          <p:cNvGrpSpPr/>
          <p:nvPr/>
        </p:nvGrpSpPr>
        <p:grpSpPr>
          <a:xfrm>
            <a:off x="3502469" y="3871494"/>
            <a:ext cx="406842" cy="427591"/>
            <a:chOff x="2190776" y="1361318"/>
            <a:chExt cx="630104" cy="630131"/>
          </a:xfrm>
        </p:grpSpPr>
        <p:sp>
          <p:nvSpPr>
            <p:cNvPr id="139" name="Google Shape;203;p14">
              <a:extLst>
                <a:ext uri="{FF2B5EF4-FFF2-40B4-BE49-F238E27FC236}">
                  <a16:creationId xmlns:a16="http://schemas.microsoft.com/office/drawing/2014/main" id="{D8FD01E8-FAA5-B4A3-626A-6D717925819F}"/>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208;p14">
              <a:extLst>
                <a:ext uri="{FF2B5EF4-FFF2-40B4-BE49-F238E27FC236}">
                  <a16:creationId xmlns:a16="http://schemas.microsoft.com/office/drawing/2014/main" id="{E5FD16B8-19E0-F029-122A-19B105BB4C1C}"/>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9;p14">
              <a:extLst>
                <a:ext uri="{FF2B5EF4-FFF2-40B4-BE49-F238E27FC236}">
                  <a16:creationId xmlns:a16="http://schemas.microsoft.com/office/drawing/2014/main" id="{8AB18BEC-111E-D7CD-BE12-19B105F5607B}"/>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TextBox 3383">
            <a:extLst>
              <a:ext uri="{FF2B5EF4-FFF2-40B4-BE49-F238E27FC236}">
                <a16:creationId xmlns:a16="http://schemas.microsoft.com/office/drawing/2014/main" id="{023D8E90-66B9-636E-2258-7C4F06D8BBB7}"/>
              </a:ext>
            </a:extLst>
          </p:cNvPr>
          <p:cNvSpPr txBox="1"/>
          <p:nvPr/>
        </p:nvSpPr>
        <p:spPr>
          <a:xfrm>
            <a:off x="3525435" y="394769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03</a:t>
            </a:r>
          </a:p>
        </p:txBody>
      </p:sp>
      <p:grpSp>
        <p:nvGrpSpPr>
          <p:cNvPr id="143" name="Google Shape;202;p14">
            <a:extLst>
              <a:ext uri="{FF2B5EF4-FFF2-40B4-BE49-F238E27FC236}">
                <a16:creationId xmlns:a16="http://schemas.microsoft.com/office/drawing/2014/main" id="{BDB581EE-64FC-4E15-E2FA-D94F7654C3D7}"/>
              </a:ext>
            </a:extLst>
          </p:cNvPr>
          <p:cNvGrpSpPr/>
          <p:nvPr/>
        </p:nvGrpSpPr>
        <p:grpSpPr>
          <a:xfrm>
            <a:off x="4939732" y="1425241"/>
            <a:ext cx="406842" cy="427591"/>
            <a:chOff x="2190776" y="1361318"/>
            <a:chExt cx="630104" cy="630131"/>
          </a:xfrm>
        </p:grpSpPr>
        <p:sp>
          <p:nvSpPr>
            <p:cNvPr id="144" name="Google Shape;203;p14">
              <a:extLst>
                <a:ext uri="{FF2B5EF4-FFF2-40B4-BE49-F238E27FC236}">
                  <a16:creationId xmlns:a16="http://schemas.microsoft.com/office/drawing/2014/main" id="{C3E4DF2E-1DC2-F784-E390-7307D7890E56}"/>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208;p14">
              <a:extLst>
                <a:ext uri="{FF2B5EF4-FFF2-40B4-BE49-F238E27FC236}">
                  <a16:creationId xmlns:a16="http://schemas.microsoft.com/office/drawing/2014/main" id="{3C6CB606-5DEC-40D7-774B-F9BCA2006597}"/>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9;p14">
              <a:extLst>
                <a:ext uri="{FF2B5EF4-FFF2-40B4-BE49-F238E27FC236}">
                  <a16:creationId xmlns:a16="http://schemas.microsoft.com/office/drawing/2014/main" id="{7A381E59-8736-983E-DCFC-D1E216C791DD}"/>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TextBox 3388">
            <a:extLst>
              <a:ext uri="{FF2B5EF4-FFF2-40B4-BE49-F238E27FC236}">
                <a16:creationId xmlns:a16="http://schemas.microsoft.com/office/drawing/2014/main" id="{5EDB1D70-5DB3-DF2B-5D85-6E4A9DF119C1}"/>
              </a:ext>
            </a:extLst>
          </p:cNvPr>
          <p:cNvSpPr txBox="1"/>
          <p:nvPr/>
        </p:nvSpPr>
        <p:spPr>
          <a:xfrm>
            <a:off x="4962698" y="150144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04</a:t>
            </a:r>
          </a:p>
        </p:txBody>
      </p:sp>
      <p:grpSp>
        <p:nvGrpSpPr>
          <p:cNvPr id="148" name="Google Shape;202;p14">
            <a:extLst>
              <a:ext uri="{FF2B5EF4-FFF2-40B4-BE49-F238E27FC236}">
                <a16:creationId xmlns:a16="http://schemas.microsoft.com/office/drawing/2014/main" id="{B9F9D101-0FA8-D975-82B9-5873CAF89CC6}"/>
              </a:ext>
            </a:extLst>
          </p:cNvPr>
          <p:cNvGrpSpPr/>
          <p:nvPr/>
        </p:nvGrpSpPr>
        <p:grpSpPr>
          <a:xfrm>
            <a:off x="6444508" y="3846334"/>
            <a:ext cx="406842" cy="427591"/>
            <a:chOff x="2190776" y="1361318"/>
            <a:chExt cx="630104" cy="630131"/>
          </a:xfrm>
        </p:grpSpPr>
        <p:sp>
          <p:nvSpPr>
            <p:cNvPr id="149" name="Google Shape;203;p14">
              <a:extLst>
                <a:ext uri="{FF2B5EF4-FFF2-40B4-BE49-F238E27FC236}">
                  <a16:creationId xmlns:a16="http://schemas.microsoft.com/office/drawing/2014/main" id="{4F9E69D2-49DA-B455-FA78-88972991F612}"/>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8;p14">
              <a:extLst>
                <a:ext uri="{FF2B5EF4-FFF2-40B4-BE49-F238E27FC236}">
                  <a16:creationId xmlns:a16="http://schemas.microsoft.com/office/drawing/2014/main" id="{BCAA51D5-CBFE-0522-7582-7C285C4108E6}"/>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9;p14">
              <a:extLst>
                <a:ext uri="{FF2B5EF4-FFF2-40B4-BE49-F238E27FC236}">
                  <a16:creationId xmlns:a16="http://schemas.microsoft.com/office/drawing/2014/main" id="{4ACEAE99-EEBA-6CB5-3C3B-81EC94A6DCE3}"/>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TextBox 3393">
            <a:extLst>
              <a:ext uri="{FF2B5EF4-FFF2-40B4-BE49-F238E27FC236}">
                <a16:creationId xmlns:a16="http://schemas.microsoft.com/office/drawing/2014/main" id="{D673F77A-25B9-48E4-1EBE-C36454892CAD}"/>
              </a:ext>
            </a:extLst>
          </p:cNvPr>
          <p:cNvSpPr txBox="1"/>
          <p:nvPr/>
        </p:nvSpPr>
        <p:spPr>
          <a:xfrm>
            <a:off x="6467474" y="392253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05</a:t>
            </a:r>
          </a:p>
        </p:txBody>
      </p:sp>
      <p:grpSp>
        <p:nvGrpSpPr>
          <p:cNvPr id="153" name="Google Shape;202;p14">
            <a:extLst>
              <a:ext uri="{FF2B5EF4-FFF2-40B4-BE49-F238E27FC236}">
                <a16:creationId xmlns:a16="http://schemas.microsoft.com/office/drawing/2014/main" id="{140161DA-1BB8-7B4E-8552-E1C10FE75851}"/>
              </a:ext>
            </a:extLst>
          </p:cNvPr>
          <p:cNvGrpSpPr/>
          <p:nvPr/>
        </p:nvGrpSpPr>
        <p:grpSpPr>
          <a:xfrm>
            <a:off x="7974154" y="1402451"/>
            <a:ext cx="406842" cy="427591"/>
            <a:chOff x="2190776" y="1361318"/>
            <a:chExt cx="630104" cy="630131"/>
          </a:xfrm>
        </p:grpSpPr>
        <p:sp>
          <p:nvSpPr>
            <p:cNvPr id="154" name="Google Shape;203;p14">
              <a:extLst>
                <a:ext uri="{FF2B5EF4-FFF2-40B4-BE49-F238E27FC236}">
                  <a16:creationId xmlns:a16="http://schemas.microsoft.com/office/drawing/2014/main" id="{BECF230C-E76B-C91D-205D-97125734B548}"/>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208;p14">
              <a:extLst>
                <a:ext uri="{FF2B5EF4-FFF2-40B4-BE49-F238E27FC236}">
                  <a16:creationId xmlns:a16="http://schemas.microsoft.com/office/drawing/2014/main" id="{D489B7FF-176C-E40E-5857-43C037DC1638}"/>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9;p14">
              <a:extLst>
                <a:ext uri="{FF2B5EF4-FFF2-40B4-BE49-F238E27FC236}">
                  <a16:creationId xmlns:a16="http://schemas.microsoft.com/office/drawing/2014/main" id="{0BAFB8C0-797E-0A01-0130-57BA707E72C1}"/>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TextBox 3398">
            <a:extLst>
              <a:ext uri="{FF2B5EF4-FFF2-40B4-BE49-F238E27FC236}">
                <a16:creationId xmlns:a16="http://schemas.microsoft.com/office/drawing/2014/main" id="{BD223DF4-FC56-B791-EE16-4976FC8002B3}"/>
              </a:ext>
            </a:extLst>
          </p:cNvPr>
          <p:cNvSpPr txBox="1"/>
          <p:nvPr/>
        </p:nvSpPr>
        <p:spPr>
          <a:xfrm>
            <a:off x="7997120" y="147865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06</a:t>
            </a:r>
          </a:p>
        </p:txBody>
      </p:sp>
    </p:spTree>
    <p:extLst>
      <p:ext uri="{BB962C8B-B14F-4D97-AF65-F5344CB8AC3E}">
        <p14:creationId xmlns:p14="http://schemas.microsoft.com/office/powerpoint/2010/main" val="3741659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649</Words>
  <Application>Microsoft Office PowerPoint</Application>
  <PresentationFormat>Trình chiếu Trên màn hình (16:9)</PresentationFormat>
  <Paragraphs>91</Paragraphs>
  <Slides>12</Slides>
  <Notes>12</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12</vt:i4>
      </vt:variant>
    </vt:vector>
  </HeadingPairs>
  <TitlesOfParts>
    <vt:vector size="21" baseType="lpstr">
      <vt:lpstr>Wingdings</vt:lpstr>
      <vt:lpstr>Times New Roman</vt:lpstr>
      <vt:lpstr>Calibri (Đầu đề)</vt:lpstr>
      <vt:lpstr>Fira Sans Medium</vt:lpstr>
      <vt:lpstr>Calibri</vt:lpstr>
      <vt:lpstr>Fira Sans </vt:lpstr>
      <vt:lpstr>Arial</vt:lpstr>
      <vt:lpstr>Fira Sans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PRECISION 5540</dc:creator>
  <cp:lastModifiedBy>Vũ Thị Huế (DC2.1)</cp:lastModifiedBy>
  <cp:revision>21</cp:revision>
  <dcterms:modified xsi:type="dcterms:W3CDTF">2024-12-24T10:27:39Z</dcterms:modified>
</cp:coreProperties>
</file>