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93" r:id="rId2"/>
    <p:sldId id="389" r:id="rId3"/>
    <p:sldId id="391" r:id="rId4"/>
    <p:sldId id="392" r:id="rId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08C"/>
    <a:srgbClr val="C2E49C"/>
    <a:srgbClr val="C7E6A4"/>
    <a:srgbClr val="FF0000"/>
    <a:srgbClr val="16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3513" autoAdjust="0"/>
  </p:normalViewPr>
  <p:slideViewPr>
    <p:cSldViewPr snapToObjects="1">
      <p:cViewPr>
        <p:scale>
          <a:sx n="62" d="100"/>
          <a:sy n="62" d="100"/>
        </p:scale>
        <p:origin x="-179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238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9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32D0C7-ACAF-41FA-8805-1DD9C016FF52}" type="datetime1">
              <a:rPr lang="en-US"/>
              <a:pPr>
                <a:defRPr/>
              </a:pPr>
              <a:t>5/1/2013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1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N W3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9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N W3" pitchFamily="-112" charset="-128"/>
                <a:cs typeface="+mn-cs"/>
              </a:defRPr>
            </a:lvl1pPr>
          </a:lstStyle>
          <a:p>
            <a:pPr>
              <a:defRPr/>
            </a:pPr>
            <a:fld id="{71DFF688-38E2-4FFF-A326-3F8485C83D0F}" type="datetime1">
              <a:rPr lang="en-US"/>
              <a:pPr>
                <a:defRPr/>
              </a:pPr>
              <a:t>5/1/2013</a:t>
            </a:fld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2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N W3" pitchFamily="-112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9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0" tIns="46411" rIns="92820" bIns="464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N W3" pitchFamily="-112" charset="-128"/>
                <a:cs typeface="+mn-cs"/>
              </a:defRPr>
            </a:lvl1pPr>
          </a:lstStyle>
          <a:p>
            <a:pPr>
              <a:defRPr/>
            </a:pPr>
            <a:fld id="{C98DD43B-DE05-485E-A544-9F5E28E12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48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D43B-DE05-485E-A544-9F5E28E1222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D43B-DE05-485E-A544-9F5E28E122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D43B-DE05-485E-A544-9F5E28E122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D43B-DE05-485E-A544-9F5E28E122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>
                <a:sym typeface="Arial" pitchFamily="-112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APS-white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charset="0"/>
        </a:defRPr>
      </a:lvl5pPr>
      <a:lvl6pPr marL="4968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pitchFamily="-112" charset="0"/>
        </a:defRPr>
      </a:lvl6pPr>
      <a:lvl7pPr marL="9540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pitchFamily="-112" charset="0"/>
        </a:defRPr>
      </a:lvl7pPr>
      <a:lvl8pPr marL="14112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pitchFamily="-112" charset="0"/>
        </a:defRPr>
      </a:lvl8pPr>
      <a:lvl9pPr marL="18684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ヒラギノ角ゴ ProN W3" pitchFamily="-112" charset="-128"/>
          <a:cs typeface="ヒラギノ角ゴ ProN W3" pitchFamily="-112" charset="-128"/>
          <a:sym typeface="Arial" pitchFamily="-112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Arial" pitchFamily="-112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2" charset="0"/>
        </a:defRPr>
      </a:lvl6pPr>
      <a:lvl7pPr marL="29606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Arial" pitchFamily="-112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2" charset="0"/>
        </a:defRPr>
      </a:lvl7pPr>
      <a:lvl8pPr marL="34178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Arial" pitchFamily="-112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2" charset="0"/>
        </a:defRPr>
      </a:lvl8pPr>
      <a:lvl9pPr marL="3875088" indent="-228600" algn="l" rtl="0" eaLnBrk="1" fontAlgn="base" hangingPunct="1">
        <a:spcBef>
          <a:spcPts val="500"/>
        </a:spcBef>
        <a:spcAft>
          <a:spcPct val="0"/>
        </a:spcAft>
        <a:buSzPct val="100000"/>
        <a:buFont typeface="Arial" pitchFamily="-112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-112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230" y="110252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Trebuchet MS" pitchFamily="34" charset="0"/>
              </a:rPr>
              <a:t>Project: Cerner</a:t>
            </a:r>
            <a:endParaRPr lang="en-US" sz="4000" dirty="0"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332" y="260287"/>
            <a:ext cx="7739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err="1">
                <a:latin typeface="Trebuchet MS" pitchFamily="34" charset="0"/>
              </a:rPr>
              <a:t>Goal:Business</a:t>
            </a:r>
            <a:r>
              <a:rPr lang="en-US" sz="1600" b="1" u="sng" dirty="0">
                <a:latin typeface="Trebuchet MS" pitchFamily="34" charset="0"/>
              </a:rPr>
              <a:t> Team- </a:t>
            </a:r>
          </a:p>
          <a:p>
            <a:r>
              <a:rPr lang="en-US" sz="1600" dirty="0">
                <a:latin typeface="Trebuchet MS" pitchFamily="34" charset="0"/>
              </a:rPr>
              <a:t>1. Major market research.</a:t>
            </a:r>
          </a:p>
          <a:p>
            <a:r>
              <a:rPr lang="en-US" sz="1600" dirty="0">
                <a:latin typeface="Trebuchet MS" pitchFamily="34" charset="0"/>
              </a:rPr>
              <a:t>2. Project management.</a:t>
            </a:r>
          </a:p>
          <a:p>
            <a:r>
              <a:rPr lang="en-US" sz="1600" b="1" u="sng" dirty="0">
                <a:latin typeface="Trebuchet MS" pitchFamily="34" charset="0"/>
              </a:rPr>
              <a:t>Overall goal: </a:t>
            </a:r>
            <a:r>
              <a:rPr lang="en-US" sz="1600" dirty="0">
                <a:latin typeface="Trebuchet MS" pitchFamily="34" charset="0"/>
              </a:rPr>
              <a:t>Complete all the must haves at a minimum for </a:t>
            </a:r>
            <a:r>
              <a:rPr lang="en-US" sz="1600" dirty="0" smtClean="0">
                <a:latin typeface="Trebuchet MS" pitchFamily="34" charset="0"/>
              </a:rPr>
              <a:t>an</a:t>
            </a:r>
          </a:p>
          <a:p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educational app that we hope to have on the market by the end of the semester.</a:t>
            </a:r>
          </a:p>
          <a:p>
            <a:endParaRPr lang="en-US" sz="1600" b="1" u="sng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49324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Date: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7984" y="770096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Overall Status: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7437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Tailwinds:</a:t>
            </a:r>
          </a:p>
          <a:p>
            <a:r>
              <a:rPr lang="en-US" b="1" dirty="0" smtClean="0">
                <a:latin typeface="Trebuchet MS" pitchFamily="34" charset="0"/>
              </a:rPr>
              <a:t>1.</a:t>
            </a:r>
            <a:r>
              <a:rPr lang="en-US" b="1" dirty="0">
                <a:latin typeface="Trebuchet MS" pitchFamily="34" charset="0"/>
              </a:rPr>
              <a:t>	</a:t>
            </a:r>
            <a:r>
              <a:rPr lang="en-US" dirty="0">
                <a:latin typeface="Trebuchet MS" pitchFamily="34" charset="0"/>
              </a:rPr>
              <a:t>Successful first meeting to kick off this semesters Cerner Project </a:t>
            </a:r>
          </a:p>
          <a:p>
            <a:r>
              <a:rPr lang="en-US" b="1" dirty="0">
                <a:latin typeface="Trebuchet MS" pitchFamily="34" charset="0"/>
              </a:rPr>
              <a:t>2.	</a:t>
            </a:r>
            <a:r>
              <a:rPr lang="en-US" sz="1500" dirty="0" smtClean="0">
                <a:latin typeface="Trebuchet MS" pitchFamily="34" charset="0"/>
              </a:rPr>
              <a:t>We successfully planned out all the rest of the meeting dates for the semester </a:t>
            </a:r>
          </a:p>
          <a:p>
            <a:endParaRPr lang="en-US" b="1" dirty="0"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29" y="3063240"/>
            <a:ext cx="8839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u="sng" dirty="0" smtClean="0">
              <a:latin typeface="Trebuchet MS" pitchFamily="34" charset="0"/>
            </a:endParaRPr>
          </a:p>
          <a:p>
            <a:r>
              <a:rPr lang="en-US" b="1" u="sng" dirty="0" smtClean="0">
                <a:latin typeface="Trebuchet MS" pitchFamily="34" charset="0"/>
              </a:rPr>
              <a:t>Headwinds:</a:t>
            </a:r>
          </a:p>
          <a:p>
            <a:r>
              <a:rPr lang="en-US" b="1" dirty="0" smtClean="0">
                <a:latin typeface="Trebuchet MS" pitchFamily="34" charset="0"/>
              </a:rPr>
              <a:t>1</a:t>
            </a:r>
            <a:r>
              <a:rPr lang="en-US" b="1" dirty="0">
                <a:latin typeface="Trebuchet MS" pitchFamily="34" charset="0"/>
              </a:rPr>
              <a:t>. 	Time. We only have 10 weeks to accomplish everything. </a:t>
            </a:r>
            <a:endParaRPr lang="en-US" b="1" dirty="0" smtClean="0">
              <a:latin typeface="Trebuchet MS" pitchFamily="34" charset="0"/>
            </a:endParaRPr>
          </a:p>
          <a:p>
            <a:r>
              <a:rPr lang="en-US" b="1" dirty="0" smtClean="0">
                <a:latin typeface="Trebuchet MS" pitchFamily="34" charset="0"/>
              </a:rPr>
              <a:t>2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dirty="0" smtClean="0">
                <a:latin typeface="Trebuchet MS" pitchFamily="34" charset="0"/>
              </a:rPr>
              <a:t>We </a:t>
            </a:r>
            <a:r>
              <a:rPr lang="en-US" dirty="0">
                <a:latin typeface="Trebuchet MS" pitchFamily="34" charset="0"/>
              </a:rPr>
              <a:t>aren’t quite starting completely over but we are taking a few new pivots.</a:t>
            </a:r>
            <a:endParaRPr lang="en-US" dirty="0" smtClean="0">
              <a:latin typeface="Trebuchet MS" pitchFamily="34" charset="0"/>
            </a:endParaRPr>
          </a:p>
          <a:p>
            <a:endParaRPr lang="en-US" b="1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78868"/>
            <a:ext cx="8430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Next Steps:</a:t>
            </a:r>
            <a:endParaRPr lang="en-US" b="1" dirty="0" smtClean="0">
              <a:latin typeface="Trebuchet MS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rebuchet MS" pitchFamily="34" charset="0"/>
              </a:rPr>
              <a:t>Monday </a:t>
            </a:r>
            <a:r>
              <a:rPr lang="en-US" sz="1600" dirty="0">
                <a:latin typeface="Trebuchet MS" pitchFamily="34" charset="0"/>
              </a:rPr>
              <a:t>we are meeting to discuss what we want done for each two week segment </a:t>
            </a:r>
            <a:r>
              <a:rPr lang="en-US" sz="1600" dirty="0" smtClean="0">
                <a:latin typeface="Trebuchet MS" pitchFamily="34" charset="0"/>
              </a:rPr>
              <a:t>for</a:t>
            </a:r>
          </a:p>
          <a:p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the rest of the semester. </a:t>
            </a:r>
            <a:endParaRPr lang="en-US" sz="1600" dirty="0" smtClean="0">
              <a:latin typeface="Trebuchet MS" pitchFamily="34" charset="0"/>
            </a:endParaRPr>
          </a:p>
          <a:p>
            <a:r>
              <a:rPr lang="en-US" b="1" dirty="0" smtClean="0">
                <a:latin typeface="Trebuchet MS" pitchFamily="34" charset="0"/>
              </a:rPr>
              <a:t>2</a:t>
            </a:r>
            <a:r>
              <a:rPr lang="en-US" b="1" dirty="0">
                <a:latin typeface="Trebuchet MS" pitchFamily="34" charset="0"/>
              </a:rPr>
              <a:t>. 	</a:t>
            </a:r>
            <a:r>
              <a:rPr lang="en-US" dirty="0">
                <a:latin typeface="Trebuchet MS" pitchFamily="34" charset="0"/>
              </a:rPr>
              <a:t>Decide exactly what we want for this app</a:t>
            </a:r>
            <a:r>
              <a:rPr lang="en-US" dirty="0" smtClean="0">
                <a:latin typeface="Trebuchet MS" pitchFamily="34" charset="0"/>
              </a:rPr>
              <a:t>.                              </a:t>
            </a:r>
            <a:r>
              <a:rPr lang="en-US" b="1" dirty="0" smtClean="0">
                <a:latin typeface="Trebuchet MS" pitchFamily="34" charset="0"/>
              </a:rPr>
              <a:t>2/1/2013</a:t>
            </a:r>
          </a:p>
          <a:p>
            <a:endParaRPr lang="en-US" b="1" dirty="0" smtClean="0">
              <a:latin typeface="Trebuchet MS" pitchFamily="34" charset="0"/>
            </a:endParaRPr>
          </a:p>
        </p:txBody>
      </p:sp>
      <p:pic>
        <p:nvPicPr>
          <p:cNvPr id="1027" name="Picture 3" descr="C:\Users\Gregg\AppData\Local\Microsoft\Windows\Temporary Internet Files\Content.IE5\SJ0PP762\MC90032267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5822" y="1215152"/>
            <a:ext cx="1668855" cy="2711513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8198458" y="2853869"/>
            <a:ext cx="457200" cy="381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-112" charset="0"/>
              <a:ea typeface="ヒラギノ角ゴ ProN W3" pitchFamily="-112" charset="-128"/>
              <a:cs typeface="ヒラギノ角ゴ ProN W3" pitchFamily="-112" charset="-128"/>
              <a:sym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230" y="110252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Trebuchet MS" pitchFamily="34" charset="0"/>
              </a:rPr>
              <a:t>Project: Cerner</a:t>
            </a:r>
            <a:endParaRPr lang="en-US" sz="4000" dirty="0"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332" y="260287"/>
            <a:ext cx="7739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err="1">
                <a:latin typeface="Trebuchet MS" pitchFamily="34" charset="0"/>
              </a:rPr>
              <a:t>Goal:Business</a:t>
            </a:r>
            <a:r>
              <a:rPr lang="en-US" sz="1600" b="1" u="sng" dirty="0">
                <a:latin typeface="Trebuchet MS" pitchFamily="34" charset="0"/>
              </a:rPr>
              <a:t> Team- </a:t>
            </a:r>
          </a:p>
          <a:p>
            <a:r>
              <a:rPr lang="en-US" sz="1600" dirty="0">
                <a:latin typeface="Trebuchet MS" pitchFamily="34" charset="0"/>
              </a:rPr>
              <a:t>1. Major market research.</a:t>
            </a:r>
          </a:p>
          <a:p>
            <a:r>
              <a:rPr lang="en-US" sz="1600" dirty="0">
                <a:latin typeface="Trebuchet MS" pitchFamily="34" charset="0"/>
              </a:rPr>
              <a:t>2. </a:t>
            </a:r>
            <a:r>
              <a:rPr lang="en-US" sz="1600" dirty="0" smtClean="0">
                <a:latin typeface="Trebuchet MS" pitchFamily="34" charset="0"/>
              </a:rPr>
              <a:t>Get the app marketed.</a:t>
            </a:r>
            <a:endParaRPr lang="en-US" sz="1600" dirty="0">
              <a:latin typeface="Trebuchet MS" pitchFamily="34" charset="0"/>
            </a:endParaRPr>
          </a:p>
          <a:p>
            <a:r>
              <a:rPr lang="en-US" sz="1600" b="1" u="sng" dirty="0">
                <a:latin typeface="Trebuchet MS" pitchFamily="34" charset="0"/>
              </a:rPr>
              <a:t>Overall goal: </a:t>
            </a:r>
            <a:r>
              <a:rPr lang="en-US" sz="1600" dirty="0">
                <a:latin typeface="Trebuchet MS" pitchFamily="34" charset="0"/>
              </a:rPr>
              <a:t>Complete all the must haves at a minimum for </a:t>
            </a:r>
            <a:r>
              <a:rPr lang="en-US" sz="1600" dirty="0" smtClean="0">
                <a:latin typeface="Trebuchet MS" pitchFamily="34" charset="0"/>
              </a:rPr>
              <a:t>an</a:t>
            </a:r>
          </a:p>
          <a:p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educational app that we hope to have on the market by the end of the semester.</a:t>
            </a:r>
          </a:p>
          <a:p>
            <a:endParaRPr lang="en-US" sz="1600" b="1" u="sng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49324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Date: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7984" y="770096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Overall Status: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7776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Tailwinds:</a:t>
            </a:r>
          </a:p>
          <a:p>
            <a:r>
              <a:rPr lang="en-US" dirty="0" smtClean="0">
                <a:latin typeface="Trebuchet MS" pitchFamily="34" charset="0"/>
              </a:rPr>
              <a:t>1.</a:t>
            </a:r>
            <a:r>
              <a:rPr lang="en-US" dirty="0">
                <a:latin typeface="Trebuchet MS" pitchFamily="34" charset="0"/>
              </a:rPr>
              <a:t>	</a:t>
            </a:r>
            <a:r>
              <a:rPr lang="en-US" dirty="0" smtClean="0">
                <a:latin typeface="Trebuchet MS" pitchFamily="34" charset="0"/>
              </a:rPr>
              <a:t>Successful meeting on Wednesday 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2.    Clear goals for each strand of the team for the rest of the semester</a:t>
            </a:r>
            <a:endParaRPr lang="en-US" sz="1500" dirty="0" smtClean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0" y="2823389"/>
            <a:ext cx="6138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u="sng" dirty="0" smtClean="0">
              <a:latin typeface="Trebuchet MS" pitchFamily="34" charset="0"/>
            </a:endParaRPr>
          </a:p>
          <a:p>
            <a:r>
              <a:rPr lang="en-US" b="1" u="sng" dirty="0" smtClean="0">
                <a:latin typeface="Trebuchet MS" pitchFamily="34" charset="0"/>
              </a:rPr>
              <a:t>Headwinds: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 pitchFamily="34" charset="0"/>
              </a:rPr>
              <a:t>Getting everything done on time will be a challenge</a:t>
            </a:r>
            <a:endParaRPr lang="en-US" dirty="0">
              <a:latin typeface="Trebuchet MS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 pitchFamily="34" charset="0"/>
              </a:rPr>
              <a:t>The game is taking a new pivot to rock climbing</a:t>
            </a:r>
          </a:p>
          <a:p>
            <a:endParaRPr lang="en-US" b="1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78868"/>
            <a:ext cx="82589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Next Steps:</a:t>
            </a:r>
            <a:endParaRPr lang="en-US" b="1" dirty="0" smtClean="0">
              <a:latin typeface="Trebuchet MS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rebuchet MS" pitchFamily="34" charset="0"/>
              </a:rPr>
              <a:t>Refine the sprint log-make major milestones</a:t>
            </a:r>
          </a:p>
          <a:p>
            <a:pPr marL="342900" indent="-342900">
              <a:buAutoNum type="arabicPeriod" startAt="2"/>
            </a:pPr>
            <a:r>
              <a:rPr lang="en-US" dirty="0" smtClean="0">
                <a:latin typeface="Trebuchet MS" pitchFamily="34" charset="0"/>
              </a:rPr>
              <a:t>Get the app in playable state in order to improve it and </a:t>
            </a:r>
          </a:p>
          <a:p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smtClean="0">
                <a:latin typeface="Trebuchet MS" pitchFamily="34" charset="0"/>
              </a:rPr>
              <a:t>     </a:t>
            </a:r>
            <a:r>
              <a:rPr lang="en-US" dirty="0" smtClean="0">
                <a:latin typeface="Trebuchet MS" pitchFamily="34" charset="0"/>
              </a:rPr>
              <a:t>do some market research                                                         </a:t>
            </a:r>
            <a:r>
              <a:rPr lang="en-US" b="1" dirty="0" smtClean="0">
                <a:latin typeface="Trebuchet MS" pitchFamily="34" charset="0"/>
              </a:rPr>
              <a:t>2/14/2013</a:t>
            </a:r>
          </a:p>
          <a:p>
            <a:endParaRPr lang="en-US" b="1" dirty="0" smtClean="0">
              <a:latin typeface="Trebuchet MS" pitchFamily="34" charset="0"/>
            </a:endParaRPr>
          </a:p>
        </p:txBody>
      </p:sp>
      <p:pic>
        <p:nvPicPr>
          <p:cNvPr id="1027" name="Picture 3" descr="C:\Users\Gregg\AppData\Local\Microsoft\Windows\Temporary Internet Files\Content.IE5\SJ0PP762\MC90032267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5822" y="1215152"/>
            <a:ext cx="1668855" cy="2711513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8190507" y="2758440"/>
            <a:ext cx="457200" cy="381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-112" charset="0"/>
              <a:ea typeface="ヒラギノ角ゴ ProN W3" pitchFamily="-112" charset="-128"/>
              <a:cs typeface="ヒラギノ角ゴ ProN W3" pitchFamily="-112" charset="-128"/>
              <a:sym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59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230" y="110252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Trebuchet MS" pitchFamily="34" charset="0"/>
              </a:rPr>
              <a:t>Project: Cerner</a:t>
            </a:r>
            <a:endParaRPr lang="en-US" sz="4000" dirty="0"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332" y="260287"/>
            <a:ext cx="7739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err="1">
                <a:latin typeface="Trebuchet MS" pitchFamily="34" charset="0"/>
              </a:rPr>
              <a:t>Goal:Business</a:t>
            </a:r>
            <a:r>
              <a:rPr lang="en-US" sz="1600" b="1" u="sng" dirty="0">
                <a:latin typeface="Trebuchet MS" pitchFamily="34" charset="0"/>
              </a:rPr>
              <a:t> Team- </a:t>
            </a:r>
          </a:p>
          <a:p>
            <a:r>
              <a:rPr lang="en-US" sz="1600" dirty="0">
                <a:latin typeface="Trebuchet MS" pitchFamily="34" charset="0"/>
              </a:rPr>
              <a:t>1. Major market research.</a:t>
            </a:r>
          </a:p>
          <a:p>
            <a:r>
              <a:rPr lang="en-US" sz="1600" dirty="0">
                <a:latin typeface="Trebuchet MS" pitchFamily="34" charset="0"/>
              </a:rPr>
              <a:t>2. </a:t>
            </a:r>
            <a:r>
              <a:rPr lang="en-US" sz="1600" dirty="0" smtClean="0">
                <a:latin typeface="Trebuchet MS" pitchFamily="34" charset="0"/>
              </a:rPr>
              <a:t>Get the app marketed.</a:t>
            </a:r>
            <a:endParaRPr lang="en-US" sz="1600" dirty="0">
              <a:latin typeface="Trebuchet MS" pitchFamily="34" charset="0"/>
            </a:endParaRPr>
          </a:p>
          <a:p>
            <a:r>
              <a:rPr lang="en-US" sz="1600" b="1" u="sng" dirty="0">
                <a:latin typeface="Trebuchet MS" pitchFamily="34" charset="0"/>
              </a:rPr>
              <a:t>Overall goal: </a:t>
            </a:r>
            <a:r>
              <a:rPr lang="en-US" sz="1600" dirty="0">
                <a:latin typeface="Trebuchet MS" pitchFamily="34" charset="0"/>
              </a:rPr>
              <a:t>Complete all the must haves at a minimum for </a:t>
            </a:r>
            <a:r>
              <a:rPr lang="en-US" sz="1600" dirty="0" smtClean="0">
                <a:latin typeface="Trebuchet MS" pitchFamily="34" charset="0"/>
              </a:rPr>
              <a:t>an</a:t>
            </a:r>
          </a:p>
          <a:p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educational app that we hope to have on the market by the end of the semester.</a:t>
            </a:r>
          </a:p>
          <a:p>
            <a:endParaRPr lang="en-US" sz="1600" b="1" u="sng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49324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Date: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7984" y="770096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Overall Status: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Tailwinds:</a:t>
            </a:r>
          </a:p>
          <a:p>
            <a:r>
              <a:rPr lang="en-US" dirty="0" smtClean="0">
                <a:latin typeface="Trebuchet MS" pitchFamily="34" charset="0"/>
              </a:rPr>
              <a:t>1.</a:t>
            </a:r>
            <a:r>
              <a:rPr lang="en-US" dirty="0">
                <a:latin typeface="Trebuchet MS" pitchFamily="34" charset="0"/>
              </a:rPr>
              <a:t>	</a:t>
            </a:r>
            <a:r>
              <a:rPr lang="en-US" dirty="0" smtClean="0">
                <a:latin typeface="Trebuchet MS" pitchFamily="34" charset="0"/>
              </a:rPr>
              <a:t>Have a prototype app ready for testing.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2.    Have our major milestone deadlines.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0" y="2823389"/>
            <a:ext cx="7055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u="sng" dirty="0" smtClean="0">
              <a:latin typeface="Trebuchet MS" pitchFamily="34" charset="0"/>
            </a:endParaRPr>
          </a:p>
          <a:p>
            <a:r>
              <a:rPr lang="en-US" b="1" u="sng" dirty="0" smtClean="0">
                <a:latin typeface="Trebuchet MS" pitchFamily="34" charset="0"/>
              </a:rPr>
              <a:t>Headwinds: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 pitchFamily="34" charset="0"/>
              </a:rPr>
              <a:t>A time setback due to all the snow days.</a:t>
            </a:r>
            <a:endParaRPr lang="en-US" dirty="0">
              <a:latin typeface="Trebuchet MS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 pitchFamily="34" charset="0"/>
              </a:rPr>
              <a:t>Lack of communication and not enough updates on Basecamp. </a:t>
            </a:r>
          </a:p>
          <a:p>
            <a:endParaRPr lang="en-US" b="1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78868"/>
            <a:ext cx="8133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Next Steps:</a:t>
            </a:r>
            <a:endParaRPr lang="en-US" b="1" dirty="0" smtClean="0">
              <a:latin typeface="Trebuchet MS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rebuchet MS" pitchFamily="34" charset="0"/>
              </a:rPr>
              <a:t>Get a test group to do some market research on the app.</a:t>
            </a:r>
          </a:p>
          <a:p>
            <a:pPr marL="342900" indent="-342900">
              <a:buAutoNum type="arabicPeriod" startAt="2"/>
            </a:pPr>
            <a:r>
              <a:rPr lang="en-US" dirty="0" smtClean="0">
                <a:latin typeface="Trebuchet MS" pitchFamily="34" charset="0"/>
              </a:rPr>
              <a:t>Get feedback on app and revise it accordingly.                           </a:t>
            </a:r>
          </a:p>
          <a:p>
            <a:r>
              <a:rPr lang="en-US" b="1" dirty="0" smtClean="0">
                <a:latin typeface="Trebuchet MS" pitchFamily="34" charset="0"/>
              </a:rPr>
              <a:t>                                                                                                     3/8/2013</a:t>
            </a:r>
          </a:p>
          <a:p>
            <a:endParaRPr lang="en-US" b="1" dirty="0" smtClean="0">
              <a:latin typeface="Trebuchet MS" pitchFamily="34" charset="0"/>
            </a:endParaRPr>
          </a:p>
        </p:txBody>
      </p:sp>
      <p:pic>
        <p:nvPicPr>
          <p:cNvPr id="1027" name="Picture 3" descr="C:\Users\Gregg\AppData\Local\Microsoft\Windows\Temporary Internet Files\Content.IE5\SJ0PP762\MC90032267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5822" y="1215152"/>
            <a:ext cx="1668855" cy="2711513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8190507" y="2758440"/>
            <a:ext cx="457200" cy="381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-112" charset="0"/>
              <a:ea typeface="ヒラギノ角ゴ ProN W3" pitchFamily="-112" charset="-128"/>
              <a:cs typeface="ヒラギノ角ゴ ProN W3" pitchFamily="-112" charset="-128"/>
              <a:sym typeface="Arial" pitchFamily="-11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332" y="5486400"/>
            <a:ext cx="834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3200" dirty="0" smtClean="0"/>
              <a:t>Dalton, </a:t>
            </a:r>
            <a:r>
              <a:rPr lang="en-US" sz="3200" dirty="0" err="1" smtClean="0"/>
              <a:t>Kody</a:t>
            </a:r>
            <a:r>
              <a:rPr lang="en-US" sz="3200" dirty="0" smtClean="0"/>
              <a:t>, Alex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716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230" y="110252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Trebuchet MS" pitchFamily="34" charset="0"/>
              </a:rPr>
              <a:t>Project: Cerner</a:t>
            </a:r>
            <a:endParaRPr lang="en-US" sz="4000" dirty="0">
              <a:latin typeface="Trebuchet M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332" y="260287"/>
            <a:ext cx="7739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err="1">
                <a:latin typeface="Trebuchet MS" pitchFamily="34" charset="0"/>
              </a:rPr>
              <a:t>Goal:Business</a:t>
            </a:r>
            <a:r>
              <a:rPr lang="en-US" sz="1600" b="1" u="sng" dirty="0">
                <a:latin typeface="Trebuchet MS" pitchFamily="34" charset="0"/>
              </a:rPr>
              <a:t> Team- </a:t>
            </a:r>
          </a:p>
          <a:p>
            <a:r>
              <a:rPr lang="en-US" sz="1600" dirty="0">
                <a:latin typeface="Trebuchet MS" pitchFamily="34" charset="0"/>
              </a:rPr>
              <a:t>1. </a:t>
            </a:r>
            <a:r>
              <a:rPr lang="en-US" sz="1600" dirty="0" smtClean="0">
                <a:latin typeface="Trebuchet MS" pitchFamily="34" charset="0"/>
              </a:rPr>
              <a:t>Market </a:t>
            </a:r>
            <a:r>
              <a:rPr lang="en-US" sz="1600" dirty="0">
                <a:latin typeface="Trebuchet MS" pitchFamily="34" charset="0"/>
              </a:rPr>
              <a:t>research.</a:t>
            </a:r>
          </a:p>
          <a:p>
            <a:r>
              <a:rPr lang="en-US" sz="1600" dirty="0">
                <a:latin typeface="Trebuchet MS" pitchFamily="34" charset="0"/>
              </a:rPr>
              <a:t>2. </a:t>
            </a:r>
            <a:r>
              <a:rPr lang="en-US" sz="1600" dirty="0" smtClean="0">
                <a:latin typeface="Trebuchet MS" pitchFamily="34" charset="0"/>
              </a:rPr>
              <a:t>Get the app marketed.</a:t>
            </a:r>
            <a:endParaRPr lang="en-US" sz="1600" dirty="0">
              <a:latin typeface="Trebuchet MS" pitchFamily="34" charset="0"/>
            </a:endParaRPr>
          </a:p>
          <a:p>
            <a:r>
              <a:rPr lang="en-US" sz="1600" b="1" u="sng" dirty="0">
                <a:latin typeface="Trebuchet MS" pitchFamily="34" charset="0"/>
              </a:rPr>
              <a:t>Overall goal: </a:t>
            </a:r>
            <a:r>
              <a:rPr lang="en-US" sz="1600" dirty="0">
                <a:latin typeface="Trebuchet MS" pitchFamily="34" charset="0"/>
              </a:rPr>
              <a:t>Complete all the must haves at a minimum for </a:t>
            </a:r>
            <a:r>
              <a:rPr lang="en-US" sz="1600" dirty="0" smtClean="0">
                <a:latin typeface="Trebuchet MS" pitchFamily="34" charset="0"/>
              </a:rPr>
              <a:t>an</a:t>
            </a:r>
          </a:p>
          <a:p>
            <a:r>
              <a:rPr lang="en-US" sz="1600" dirty="0" smtClean="0">
                <a:latin typeface="Trebuchet MS" pitchFamily="34" charset="0"/>
              </a:rPr>
              <a:t> </a:t>
            </a:r>
            <a:r>
              <a:rPr lang="en-US" sz="1600" dirty="0">
                <a:latin typeface="Trebuchet MS" pitchFamily="34" charset="0"/>
              </a:rPr>
              <a:t>educational app that we hope to have on the market by the end of the semester.</a:t>
            </a:r>
          </a:p>
          <a:p>
            <a:endParaRPr lang="en-US" sz="1600" b="1" u="sng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0" y="49324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Date: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7984" y="770096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Overall Status:</a:t>
            </a:r>
            <a:endParaRPr lang="en-US" b="1" u="sng" dirty="0"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676400"/>
            <a:ext cx="7366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Tailwinds:</a:t>
            </a:r>
          </a:p>
          <a:p>
            <a:r>
              <a:rPr lang="en-US" dirty="0" smtClean="0">
                <a:latin typeface="Trebuchet MS" pitchFamily="34" charset="0"/>
              </a:rPr>
              <a:t>1.</a:t>
            </a:r>
            <a:r>
              <a:rPr lang="en-US" dirty="0">
                <a:latin typeface="Trebuchet MS" pitchFamily="34" charset="0"/>
              </a:rPr>
              <a:t>	</a:t>
            </a:r>
            <a:r>
              <a:rPr lang="en-US" dirty="0" smtClean="0">
                <a:latin typeface="Trebuchet MS" pitchFamily="34" charset="0"/>
              </a:rPr>
              <a:t>First version of app completed.</a:t>
            </a:r>
            <a:endParaRPr lang="en-US" dirty="0">
              <a:latin typeface="Trebuchet MS" pitchFamily="34" charset="0"/>
            </a:endParaRPr>
          </a:p>
          <a:p>
            <a:r>
              <a:rPr lang="en-US" dirty="0" smtClean="0">
                <a:latin typeface="Trebuchet MS" pitchFamily="34" charset="0"/>
              </a:rPr>
              <a:t>2.    Tested the app to ages 6-1. Now have good, recorded feedback.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0" y="2823389"/>
            <a:ext cx="8371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u="sng" dirty="0" smtClean="0">
              <a:latin typeface="Trebuchet MS" pitchFamily="34" charset="0"/>
            </a:endParaRPr>
          </a:p>
          <a:p>
            <a:r>
              <a:rPr lang="en-US" b="1" u="sng" dirty="0" smtClean="0">
                <a:latin typeface="Trebuchet MS" pitchFamily="34" charset="0"/>
              </a:rPr>
              <a:t>Headwinds: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 pitchFamily="34" charset="0"/>
              </a:rPr>
              <a:t>After receiving feedback the app needs a few changes and only have a few </a:t>
            </a:r>
          </a:p>
          <a:p>
            <a:r>
              <a:rPr lang="en-US" dirty="0">
                <a:latin typeface="Trebuchet MS" pitchFamily="34" charset="0"/>
              </a:rPr>
              <a:t> </a:t>
            </a:r>
            <a:r>
              <a:rPr lang="en-US" dirty="0" smtClean="0">
                <a:latin typeface="Trebuchet MS" pitchFamily="34" charset="0"/>
              </a:rPr>
              <a:t>    weeks left to have a final version.</a:t>
            </a:r>
          </a:p>
          <a:p>
            <a:r>
              <a:rPr lang="en-US" dirty="0" smtClean="0">
                <a:latin typeface="Trebuchet MS" pitchFamily="34" charset="0"/>
              </a:rPr>
              <a:t>2.  Mixed feedback based on ages. </a:t>
            </a:r>
          </a:p>
          <a:p>
            <a:endParaRPr lang="en-US" b="1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78868"/>
            <a:ext cx="8268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rebuchet MS" pitchFamily="34" charset="0"/>
              </a:rPr>
              <a:t>Next Steps:</a:t>
            </a:r>
            <a:endParaRPr lang="en-US" b="1" dirty="0" smtClean="0">
              <a:latin typeface="Trebuchet MS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rebuchet MS" pitchFamily="34" charset="0"/>
              </a:rPr>
              <a:t>Update the app and based on what the kids liked and didn’t like.</a:t>
            </a:r>
          </a:p>
          <a:p>
            <a:pPr marL="342900" indent="-342900">
              <a:buAutoNum type="arabicPeriod" startAt="2"/>
            </a:pPr>
            <a:r>
              <a:rPr lang="en-US" dirty="0" smtClean="0">
                <a:latin typeface="Trebuchet MS" pitchFamily="34" charset="0"/>
              </a:rPr>
              <a:t>Get a final version of the app done.</a:t>
            </a:r>
          </a:p>
          <a:p>
            <a:r>
              <a:rPr lang="en-US" b="1" dirty="0" smtClean="0">
                <a:latin typeface="Trebuchet MS" pitchFamily="34" charset="0"/>
              </a:rPr>
              <a:t>                                                                                                     4/10/2013</a:t>
            </a:r>
          </a:p>
          <a:p>
            <a:endParaRPr lang="en-US" b="1" dirty="0" smtClean="0">
              <a:latin typeface="Trebuchet MS" pitchFamily="34" charset="0"/>
            </a:endParaRPr>
          </a:p>
        </p:txBody>
      </p:sp>
      <p:pic>
        <p:nvPicPr>
          <p:cNvPr id="1027" name="Picture 3" descr="C:\Users\Gregg\AppData\Local\Microsoft\Windows\Temporary Internet Files\Content.IE5\SJ0PP762\MC900322677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5822" y="1215152"/>
            <a:ext cx="1668855" cy="2711513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 bwMode="auto">
          <a:xfrm>
            <a:off x="8190507" y="2758440"/>
            <a:ext cx="457200" cy="3810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-112" charset="0"/>
              <a:ea typeface="ヒラギノ角ゴ ProN W3" pitchFamily="-112" charset="-128"/>
              <a:cs typeface="ヒラギノ角ゴ ProN W3" pitchFamily="-112" charset="-128"/>
              <a:sym typeface="Arial" pitchFamily="-11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332" y="5486400"/>
            <a:ext cx="834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3200" dirty="0" smtClean="0"/>
              <a:t>Dalton, </a:t>
            </a:r>
            <a:r>
              <a:rPr lang="en-US" sz="3200" dirty="0" err="1" smtClean="0"/>
              <a:t>Kody</a:t>
            </a:r>
            <a:r>
              <a:rPr lang="en-US" sz="3200" dirty="0" smtClean="0"/>
              <a:t>, Alex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559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-112" charset="0"/>
            <a:ea typeface="ヒラギノ角ゴ ProN W3" pitchFamily="-112" charset="-128"/>
            <a:cs typeface="ヒラギノ角ゴ ProN W3" pitchFamily="-112" charset="-128"/>
            <a:sym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itchFamily="-112" charset="0"/>
            <a:ea typeface="ヒラギノ角ゴ ProN W3" pitchFamily="-112" charset="-128"/>
            <a:cs typeface="ヒラギノ角ゴ ProN W3" pitchFamily="-112" charset="-128"/>
            <a:sym typeface="Arial" pitchFamily="-112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5052</TotalTime>
  <Words>423</Words>
  <Application>Microsoft Office PowerPoint</Application>
  <PresentationFormat>On-screen Show (4:3)</PresentationFormat>
  <Paragraphs>83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Title &amp; Bullets</vt:lpstr>
      <vt:lpstr>Project: Cerner</vt:lpstr>
      <vt:lpstr>Project: Cerner</vt:lpstr>
      <vt:lpstr>Project: Cerner</vt:lpstr>
      <vt:lpstr>Project: Cerner</vt:lpstr>
    </vt:vector>
  </TitlesOfParts>
  <Company>BVUSD229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Ladage, Aaron</dc:creator>
  <cp:lastModifiedBy>DaKota J. Yanik</cp:lastModifiedBy>
  <cp:revision>285</cp:revision>
  <cp:lastPrinted>2012-08-24T12:40:46Z</cp:lastPrinted>
  <dcterms:created xsi:type="dcterms:W3CDTF">2009-10-13T18:29:01Z</dcterms:created>
  <dcterms:modified xsi:type="dcterms:W3CDTF">2013-05-01T13:12:24Z</dcterms:modified>
</cp:coreProperties>
</file>