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4" r:id="rId8"/>
    <p:sldId id="263" r:id="rId9"/>
    <p:sldId id="261" r:id="rId10"/>
    <p:sldId id="262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>
        <p:scale>
          <a:sx n="50" d="100"/>
          <a:sy n="50" d="100"/>
        </p:scale>
        <p:origin x="135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cs.usfca.edu/~galles/visualization/Trie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/>
              <a:t>Trie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3055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 err="1"/>
              <a:t>Phyllipe</a:t>
            </a:r>
            <a:r>
              <a:rPr lang="pt-BR" dirty="0"/>
              <a:t> Bezerra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Lucas Agra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Thiago Tenório</a:t>
            </a: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https://github.com/HuffboyZ/DataStructure_Project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Inserção Linear</a:t>
            </a:r>
          </a:p>
          <a:p>
            <a:r>
              <a:rPr lang="pt-BR" dirty="0"/>
              <a:t>Remoção Linear</a:t>
            </a:r>
          </a:p>
          <a:p>
            <a:r>
              <a:rPr lang="pt-BR" dirty="0"/>
              <a:t>Busca Linear</a:t>
            </a:r>
          </a:p>
          <a:p>
            <a:endParaRPr lang="pt-BR" dirty="0"/>
          </a:p>
          <a:p>
            <a:r>
              <a:rPr lang="pt-BR" dirty="0"/>
              <a:t>Vários usos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Informações Gerais</a:t>
            </a:r>
            <a:endParaRPr dirty="0"/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Inventor, físico estadunidense Edward </a:t>
            </a:r>
            <a:r>
              <a:rPr lang="pt-BR" dirty="0" err="1"/>
              <a:t>Fredkin</a:t>
            </a:r>
            <a:r>
              <a:rPr lang="pt-BR" dirty="0"/>
              <a:t>.</a:t>
            </a:r>
          </a:p>
          <a:p>
            <a:r>
              <a:rPr lang="pt-BR" dirty="0"/>
              <a:t>Estrutura de dados do tipo árvore ordenada.</a:t>
            </a:r>
          </a:p>
          <a:p>
            <a:r>
              <a:rPr lang="pt-BR" dirty="0"/>
              <a:t>Versátil.</a:t>
            </a:r>
          </a:p>
          <a:p>
            <a:r>
              <a:rPr lang="pt-BR" dirty="0"/>
              <a:t>O termo </a:t>
            </a:r>
            <a:r>
              <a:rPr lang="pt-BR" b="1" dirty="0"/>
              <a:t>Trie</a:t>
            </a:r>
            <a:r>
              <a:rPr lang="pt-BR" dirty="0"/>
              <a:t> vem do inglês </a:t>
            </a:r>
            <a:r>
              <a:rPr lang="pt-BR" dirty="0" err="1"/>
              <a:t>re</a:t>
            </a:r>
            <a:r>
              <a:rPr lang="pt-BR" b="1" dirty="0" err="1"/>
              <a:t>tri</a:t>
            </a:r>
            <a:r>
              <a:rPr lang="pt-BR" dirty="0" err="1"/>
              <a:t>eval</a:t>
            </a:r>
            <a:r>
              <a:rPr lang="pt-B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Motivação</a:t>
            </a:r>
            <a:endParaRPr dirty="0"/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Praticidade na hora de se comunicar </a:t>
            </a:r>
          </a:p>
          <a:p>
            <a:r>
              <a:rPr lang="pt-BR" dirty="0"/>
              <a:t>Sugestões de palavras</a:t>
            </a:r>
          </a:p>
          <a:p>
            <a:r>
              <a:rPr lang="pt-BR" dirty="0"/>
              <a:t>Busca em O(n)</a:t>
            </a:r>
          </a:p>
          <a:p>
            <a:r>
              <a:rPr lang="pt-BR" dirty="0"/>
              <a:t>Inserção em O(n)</a:t>
            </a:r>
          </a:p>
          <a:p>
            <a:r>
              <a:rPr lang="pt-BR" dirty="0"/>
              <a:t>Remoção em O(n)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79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Trie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Árvore ordenada</a:t>
            </a:r>
          </a:p>
          <a:p>
            <a:pPr lvl="1"/>
            <a:r>
              <a:rPr lang="pt-BR" dirty="0"/>
              <a:t>Filhos ordenados</a:t>
            </a:r>
            <a:endParaRPr dirty="0"/>
          </a:p>
          <a:p>
            <a:endParaRPr dirty="0"/>
          </a:p>
          <a:p>
            <a:r>
              <a:rPr lang="pt-BR" dirty="0"/>
              <a:t>Completar palavras</a:t>
            </a:r>
          </a:p>
          <a:p>
            <a:r>
              <a:rPr lang="pt-BR" dirty="0"/>
              <a:t>Checar escrita</a:t>
            </a:r>
          </a:p>
          <a:p>
            <a:r>
              <a:rPr lang="pt-BR" dirty="0"/>
              <a:t>Dicionários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793E7F-E98F-45D5-9AEE-DD99C422D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59" b="25297"/>
          <a:stretch/>
        </p:blipFill>
        <p:spPr>
          <a:xfrm>
            <a:off x="6068502" y="1838631"/>
            <a:ext cx="5626668" cy="2510971"/>
          </a:xfrm>
          <a:prstGeom prst="rect">
            <a:avLst/>
          </a:prstGeom>
        </p:spPr>
      </p:pic>
      <p:sp>
        <p:nvSpPr>
          <p:cNvPr id="27" name="Rectangle 2">
            <a:extLst>
              <a:ext uri="{FF2B5EF4-FFF2-40B4-BE49-F238E27FC236}">
                <a16:creationId xmlns:a16="http://schemas.microsoft.com/office/drawing/2014/main" id="{AD07F54D-FD2C-46F5-B492-0B398627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828" y="6053488"/>
            <a:ext cx="870697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trie {</a:t>
            </a:r>
            <a:b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trie_t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pt-BR" altLang="pt-B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[ALPHABET_SIZE];</a:t>
            </a:r>
            <a:b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trie_t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pt-BR" altLang="pt-B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pt-BR" altLang="pt-BR" sz="6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A774A6-0F36-4495-A40E-B0A7AD128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15" y="1519494"/>
            <a:ext cx="6709091" cy="6414546"/>
          </a:xfrm>
          <a:prstGeom prst="rect">
            <a:avLst/>
          </a:prstGeom>
        </p:spPr>
      </p:pic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Definições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pt-BR" sz="3600" dirty="0"/>
              <a:t>Padrão de uma árvore:</a:t>
            </a:r>
          </a:p>
          <a:p>
            <a:pPr lvl="2"/>
            <a:r>
              <a:rPr lang="pt-BR" sz="3200" dirty="0"/>
              <a:t>Nó</a:t>
            </a:r>
          </a:p>
          <a:p>
            <a:pPr lvl="2"/>
            <a:r>
              <a:rPr lang="pt-BR" sz="3200" dirty="0"/>
              <a:t>Folha</a:t>
            </a:r>
          </a:p>
          <a:p>
            <a:pPr lvl="2"/>
            <a:r>
              <a:rPr lang="pt-BR" sz="3200" dirty="0"/>
              <a:t>Raiz</a:t>
            </a:r>
          </a:p>
          <a:p>
            <a:pPr lvl="2"/>
            <a:r>
              <a:rPr lang="pt-BR" sz="3200" dirty="0"/>
              <a:t>Caminho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9266A17-79D2-436F-AE1A-9D0486439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8" y="0"/>
            <a:ext cx="11602624" cy="975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A06560E-5535-4905-9BB5-855F9E2E5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09" y="0"/>
            <a:ext cx="5944781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6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763DA6B-1791-4F12-9830-1BD1251BC8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991" y="0"/>
            <a:ext cx="4864818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1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Animação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Visualizar Trie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375940-36B8-4E92-8C3F-A8BAF45E7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7" t="4700" r="16933" b="22095"/>
          <a:stretch/>
        </p:blipFill>
        <p:spPr>
          <a:xfrm>
            <a:off x="4252106" y="653124"/>
            <a:ext cx="7823200" cy="82283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112</Words>
  <Application>Microsoft Office PowerPoint</Application>
  <PresentationFormat>Personalizar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Courier New</vt:lpstr>
      <vt:lpstr>Helvetica Light</vt:lpstr>
      <vt:lpstr>Helvetica Neue</vt:lpstr>
      <vt:lpstr>Trebuchet MS</vt:lpstr>
      <vt:lpstr>White</vt:lpstr>
      <vt:lpstr>Apresentação do PowerPoint</vt:lpstr>
      <vt:lpstr>Informações Gerais</vt:lpstr>
      <vt:lpstr>Motivação</vt:lpstr>
      <vt:lpstr>Trie</vt:lpstr>
      <vt:lpstr>Definições</vt:lpstr>
      <vt:lpstr>Apresentação do PowerPoint</vt:lpstr>
      <vt:lpstr>Apresentação do PowerPoint</vt:lpstr>
      <vt:lpstr>Apresentação do PowerPoint</vt:lpstr>
      <vt:lpstr>Animação</vt:lpstr>
      <vt:lpstr>De volta à Motivação…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Thiago Tenório</cp:lastModifiedBy>
  <cp:revision>15</cp:revision>
  <dcterms:modified xsi:type="dcterms:W3CDTF">2018-05-16T12:27:56Z</dcterms:modified>
</cp:coreProperties>
</file>