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425" r:id="rId5"/>
    <p:sldId id="426" r:id="rId6"/>
    <p:sldId id="421" r:id="rId7"/>
    <p:sldId id="424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0" y="4079872"/>
            <a:ext cx="9404184" cy="2331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비장애인의 의사소통에는 상당한 어려움이 존재한다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위의 그래프에서 볼 수 있듯이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상황이다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따라서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 하는 기기들보다 상대적으로 저렴하게 구매할 수 있는 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필요하다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시청각장애인들이 겪고 있는 근본적 의사소통 문제 해소를 위한 서비스를 제공하고자 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425AE-F74F-4699-ABA8-12B35D5F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59775" r="56758" b="8333"/>
          <a:stretch/>
        </p:blipFill>
        <p:spPr>
          <a:xfrm>
            <a:off x="7822815" y="4381931"/>
            <a:ext cx="4207425" cy="2173178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기능 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Device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작동법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805F21-A8C7-4877-AE61-1456A362312F}"/>
              </a:ext>
            </a:extLst>
          </p:cNvPr>
          <p:cNvGrpSpPr/>
          <p:nvPr/>
        </p:nvGrpSpPr>
        <p:grpSpPr>
          <a:xfrm>
            <a:off x="552995" y="2668430"/>
            <a:ext cx="3993113" cy="2692081"/>
            <a:chOff x="6538893" y="2318686"/>
            <a:chExt cx="5075529" cy="285691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8E5F0C-70F0-41F8-9959-DB107D32F3EC}"/>
                </a:ext>
              </a:extLst>
            </p:cNvPr>
            <p:cNvGrpSpPr/>
            <p:nvPr/>
          </p:nvGrpSpPr>
          <p:grpSpPr>
            <a:xfrm>
              <a:off x="6538893" y="2318686"/>
              <a:ext cx="2796839" cy="2856915"/>
              <a:chOff x="6924289" y="2262172"/>
              <a:chExt cx="2154937" cy="230909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0005C64-4634-4E17-BF20-F0539D87114D}"/>
                  </a:ext>
                </a:extLst>
              </p:cNvPr>
              <p:cNvGrpSpPr/>
              <p:nvPr/>
            </p:nvGrpSpPr>
            <p:grpSpPr>
              <a:xfrm>
                <a:off x="6924289" y="2262172"/>
                <a:ext cx="1787909" cy="2309092"/>
                <a:chOff x="6619489" y="2863272"/>
                <a:chExt cx="2121028" cy="2739317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E5A24A2-EE96-47BB-9C91-E3E85EAD6406}"/>
                    </a:ext>
                  </a:extLst>
                </p:cNvPr>
                <p:cNvSpPr/>
                <p:nvPr/>
              </p:nvSpPr>
              <p:spPr>
                <a:xfrm>
                  <a:off x="6619489" y="2863272"/>
                  <a:ext cx="2121028" cy="2739317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39C03B0C-C6BF-4F22-B515-121F38E8B99B}"/>
                    </a:ext>
                  </a:extLst>
                </p:cNvPr>
                <p:cNvGrpSpPr/>
                <p:nvPr/>
              </p:nvGrpSpPr>
              <p:grpSpPr>
                <a:xfrm>
                  <a:off x="6823581" y="4762851"/>
                  <a:ext cx="618361" cy="618361"/>
                  <a:chOff x="4128687" y="3644668"/>
                  <a:chExt cx="403630" cy="403630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D62A6944-3BF0-4764-AB77-71CC498F57F3}"/>
                      </a:ext>
                    </a:extLst>
                  </p:cNvPr>
                  <p:cNvSpPr/>
                  <p:nvPr/>
                </p:nvSpPr>
                <p:spPr>
                  <a:xfrm>
                    <a:off x="4128687" y="3644668"/>
                    <a:ext cx="403630" cy="4036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739F5FF-9405-41F6-B27D-31D1AC326D0E}"/>
                      </a:ext>
                    </a:extLst>
                  </p:cNvPr>
                  <p:cNvGrpSpPr/>
                  <p:nvPr/>
                </p:nvGrpSpPr>
                <p:grpSpPr>
                  <a:xfrm>
                    <a:off x="4230583" y="3749407"/>
                    <a:ext cx="199838" cy="227488"/>
                    <a:chOff x="3420330" y="3419472"/>
                    <a:chExt cx="456368" cy="519515"/>
                  </a:xfrm>
                </p:grpSpPr>
                <p:grpSp>
                  <p:nvGrpSpPr>
                    <p:cNvPr id="32" name="그룹 31">
                      <a:extLst>
                        <a:ext uri="{FF2B5EF4-FFF2-40B4-BE49-F238E27FC236}">
                          <a16:creationId xmlns:a16="http://schemas.microsoft.com/office/drawing/2014/main" id="{17CB4F75-38C2-4A4D-A929-BDAF06334A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4844" y="3419472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39" name="타원 38">
                        <a:extLst>
                          <a:ext uri="{FF2B5EF4-FFF2-40B4-BE49-F238E27FC236}">
                            <a16:creationId xmlns:a16="http://schemas.microsoft.com/office/drawing/2014/main" id="{055F1BAC-89A1-46F0-B6D7-C2F1C33CD5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타원 39">
                        <a:extLst>
                          <a:ext uri="{FF2B5EF4-FFF2-40B4-BE49-F238E27FC236}">
                            <a16:creationId xmlns:a16="http://schemas.microsoft.com/office/drawing/2014/main" id="{F8F68F27-7E02-4FB4-AF25-12C3867867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899A3CCF-C54F-459A-BEF1-D05C28DDF3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149" y="3616513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37" name="타원 36">
                        <a:extLst>
                          <a:ext uri="{FF2B5EF4-FFF2-40B4-BE49-F238E27FC236}">
                            <a16:creationId xmlns:a16="http://schemas.microsoft.com/office/drawing/2014/main" id="{31E58CB5-0997-4AA4-BBBF-A56FE65DD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" name="타원 37">
                        <a:extLst>
                          <a:ext uri="{FF2B5EF4-FFF2-40B4-BE49-F238E27FC236}">
                            <a16:creationId xmlns:a16="http://schemas.microsoft.com/office/drawing/2014/main" id="{4CB3C25B-2D49-4E1D-B7E5-773448ABB6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6D6C46B3-D684-4378-9E53-5A9F9D93F4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330" y="3825549"/>
                      <a:ext cx="450549" cy="113438"/>
                      <a:chOff x="3424844" y="3419472"/>
                      <a:chExt cx="450549" cy="113438"/>
                    </a:xfrm>
                  </p:grpSpPr>
                  <p:sp>
                    <p:nvSpPr>
                      <p:cNvPr id="35" name="타원 34">
                        <a:extLst>
                          <a:ext uri="{FF2B5EF4-FFF2-40B4-BE49-F238E27FC236}">
                            <a16:creationId xmlns:a16="http://schemas.microsoft.com/office/drawing/2014/main" id="{B245EFA8-55C2-4E09-AA01-70DB6ED856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4844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" name="타원 35">
                        <a:extLst>
                          <a:ext uri="{FF2B5EF4-FFF2-40B4-BE49-F238E27FC236}">
                            <a16:creationId xmlns:a16="http://schemas.microsoft.com/office/drawing/2014/main" id="{6670EE21-CB5C-41AB-931C-EA732800BB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5665" y="3419472"/>
                        <a:ext cx="109728" cy="11343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DD5AEF83-B229-442C-B4E4-36324C9CF1D8}"/>
                    </a:ext>
                  </a:extLst>
                </p:cNvPr>
                <p:cNvGrpSpPr/>
                <p:nvPr/>
              </p:nvGrpSpPr>
              <p:grpSpPr>
                <a:xfrm>
                  <a:off x="7251331" y="3118691"/>
                  <a:ext cx="1230851" cy="620618"/>
                  <a:chOff x="6792383" y="2795940"/>
                  <a:chExt cx="2092592" cy="1055123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489753C9-505F-4F19-A011-E9ECF77ACC69}"/>
                      </a:ext>
                    </a:extLst>
                  </p:cNvPr>
                  <p:cNvSpPr/>
                  <p:nvPr/>
                </p:nvSpPr>
                <p:spPr>
                  <a:xfrm>
                    <a:off x="8196958" y="3243954"/>
                    <a:ext cx="173189" cy="17318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FF29032D-D27A-4CE7-9F2C-B693D1D2AC48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83" y="2795940"/>
                    <a:ext cx="1051286" cy="1055123"/>
                    <a:chOff x="7118924" y="1989694"/>
                    <a:chExt cx="1797967" cy="1804529"/>
                  </a:xfrm>
                </p:grpSpPr>
                <p:sp>
                  <p:nvSpPr>
                    <p:cNvPr id="22" name="직사각형 21">
                      <a:extLst>
                        <a:ext uri="{FF2B5EF4-FFF2-40B4-BE49-F238E27FC236}">
                          <a16:creationId xmlns:a16="http://schemas.microsoft.com/office/drawing/2014/main" id="{2248FD77-856F-4ECC-86A3-CDB4AC4B9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8924" y="1989694"/>
                      <a:ext cx="1797967" cy="1804529"/>
                    </a:xfrm>
                    <a:prstGeom prst="rect">
                      <a:avLst/>
                    </a:prstGeom>
                    <a:noFill/>
                    <a:ln w="285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6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6E91B924-D724-4D2B-86C4-1971EDF3E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6231" y="2150005"/>
                      <a:ext cx="1377740" cy="1427351"/>
                      <a:chOff x="4205323" y="1579582"/>
                      <a:chExt cx="1069085" cy="1107584"/>
                    </a:xfrm>
                  </p:grpSpPr>
                  <p:sp>
                    <p:nvSpPr>
                      <p:cNvPr id="24" name="타원 23">
                        <a:extLst>
                          <a:ext uri="{FF2B5EF4-FFF2-40B4-BE49-F238E27FC236}">
                            <a16:creationId xmlns:a16="http://schemas.microsoft.com/office/drawing/2014/main" id="{870D0344-0F0D-40DB-9536-AAFAD3E896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0936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45576932-300E-45B0-8848-A86EE98C9B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8194" y="157958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" name="타원 25">
                        <a:extLst>
                          <a:ext uri="{FF2B5EF4-FFF2-40B4-BE49-F238E27FC236}">
                            <a16:creationId xmlns:a16="http://schemas.microsoft.com/office/drawing/2014/main" id="{46ACE4BE-2F44-4B5E-913A-26B510E26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8D2D2CBC-ED00-4545-B853-CC460D2817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012489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타원 27">
                        <a:extLst>
                          <a:ext uri="{FF2B5EF4-FFF2-40B4-BE49-F238E27FC236}">
                            <a16:creationId xmlns:a16="http://schemas.microsoft.com/office/drawing/2014/main" id="{918115AE-0641-4F06-9914-8A62F54FB4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5323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타원 28">
                        <a:extLst>
                          <a:ext uri="{FF2B5EF4-FFF2-40B4-BE49-F238E27FC236}">
                            <a16:creationId xmlns:a16="http://schemas.microsoft.com/office/drawing/2014/main" id="{3C8979ED-28A9-4B9A-B0FC-A481784635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581" y="2430952"/>
                        <a:ext cx="256214" cy="25621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EA654FB3-4DF0-4EB2-AED1-0957846B0790}"/>
                      </a:ext>
                    </a:extLst>
                  </p:cNvPr>
                  <p:cNvSpPr/>
                  <p:nvPr/>
                </p:nvSpPr>
                <p:spPr>
                  <a:xfrm>
                    <a:off x="8461852" y="3243953"/>
                    <a:ext cx="173189" cy="17318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D2BB0B2F-C00F-421D-B24F-806B4D0C8652}"/>
                      </a:ext>
                    </a:extLst>
                  </p:cNvPr>
                  <p:cNvSpPr/>
                  <p:nvPr/>
                </p:nvSpPr>
                <p:spPr>
                  <a:xfrm>
                    <a:off x="8711786" y="3236906"/>
                    <a:ext cx="173189" cy="17318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4570E319-03D2-46C5-967B-2B1E9F267A03}"/>
                    </a:ext>
                  </a:extLst>
                </p:cNvPr>
                <p:cNvSpPr/>
                <p:nvPr/>
              </p:nvSpPr>
              <p:spPr>
                <a:xfrm>
                  <a:off x="7599573" y="5109129"/>
                  <a:ext cx="173189" cy="17318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05D4FA-62A9-4464-86C5-AF35ACA32D35}"/>
                  </a:ext>
                </a:extLst>
              </p:cNvPr>
              <p:cNvSpPr txBox="1"/>
              <p:nvPr/>
            </p:nvSpPr>
            <p:spPr>
              <a:xfrm>
                <a:off x="7096327" y="3528674"/>
                <a:ext cx="858561" cy="237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출력부</a:t>
                </a:r>
                <a:endParaRPr lang="ko-KR" altLang="en-US" sz="12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A9471A-B2DB-41BA-A5D7-3E464B02128A}"/>
                  </a:ext>
                </a:extLst>
              </p:cNvPr>
              <p:cNvSpPr txBox="1"/>
              <p:nvPr/>
            </p:nvSpPr>
            <p:spPr>
              <a:xfrm>
                <a:off x="8068265" y="2346591"/>
                <a:ext cx="1010961" cy="237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입력부</a:t>
                </a:r>
                <a:endParaRPr lang="ko-KR" altLang="en-US" sz="12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B0B385-06E8-4FA1-950A-F949B97CAB78}"/>
                </a:ext>
              </a:extLst>
            </p:cNvPr>
            <p:cNvSpPr txBox="1"/>
            <p:nvPr/>
          </p:nvSpPr>
          <p:spPr>
            <a:xfrm>
              <a:off x="9086719" y="2393914"/>
              <a:ext cx="2527703" cy="1434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Enter</a:t>
              </a:r>
            </a:p>
            <a:p>
              <a:r>
                <a:rPr lang="en-US" altLang="ko-KR" dirty="0"/>
                <a:t>Send</a:t>
              </a:r>
            </a:p>
            <a:p>
              <a:r>
                <a:rPr lang="en-US" altLang="ko-KR" dirty="0"/>
                <a:t>Backspace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4D3781-A1AB-42B9-8AB5-98A86193A2D6}"/>
                </a:ext>
              </a:extLst>
            </p:cNvPr>
            <p:cNvSpPr/>
            <p:nvPr/>
          </p:nvSpPr>
          <p:spPr>
            <a:xfrm>
              <a:off x="9002554" y="2536329"/>
              <a:ext cx="111448" cy="10624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20CAF9C-22B1-426B-86AA-BACC190B4730}"/>
                </a:ext>
              </a:extLst>
            </p:cNvPr>
            <p:cNvSpPr/>
            <p:nvPr/>
          </p:nvSpPr>
          <p:spPr>
            <a:xfrm>
              <a:off x="9002554" y="2814943"/>
              <a:ext cx="111448" cy="10624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B7B981-7AEE-4D37-98FC-7CAE5979D2FF}"/>
                </a:ext>
              </a:extLst>
            </p:cNvPr>
            <p:cNvSpPr/>
            <p:nvPr/>
          </p:nvSpPr>
          <p:spPr>
            <a:xfrm>
              <a:off x="9015126" y="3101422"/>
              <a:ext cx="111448" cy="1062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F86483-7118-4A34-959C-7A068D61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" t="10208" r="56289" b="42391"/>
          <a:stretch/>
        </p:blipFill>
        <p:spPr>
          <a:xfrm>
            <a:off x="7743332" y="1362600"/>
            <a:ext cx="4264575" cy="325078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A4B449-9CDA-470B-A072-DA10886D24E5}"/>
              </a:ext>
            </a:extLst>
          </p:cNvPr>
          <p:cNvSpPr txBox="1"/>
          <p:nvPr/>
        </p:nvSpPr>
        <p:spPr>
          <a:xfrm>
            <a:off x="7822815" y="4490433"/>
            <a:ext cx="18196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E386-D7E6-46CA-AAD2-CC9A7D5444F3}"/>
              </a:ext>
            </a:extLst>
          </p:cNvPr>
          <p:cNvSpPr txBox="1"/>
          <p:nvPr/>
        </p:nvSpPr>
        <p:spPr>
          <a:xfrm>
            <a:off x="7822815" y="5448307"/>
            <a:ext cx="18196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351D8F-649D-467C-924C-A392BD0DD5E4}"/>
              </a:ext>
            </a:extLst>
          </p:cNvPr>
          <p:cNvSpPr txBox="1"/>
          <p:nvPr/>
        </p:nvSpPr>
        <p:spPr>
          <a:xfrm>
            <a:off x="7822815" y="1424314"/>
            <a:ext cx="18196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F2895-0DDB-4FCB-8EA5-41AEEEA82B97}"/>
              </a:ext>
            </a:extLst>
          </p:cNvPr>
          <p:cNvSpPr/>
          <p:nvPr/>
        </p:nvSpPr>
        <p:spPr>
          <a:xfrm>
            <a:off x="3616807" y="2266630"/>
            <a:ext cx="4183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셀에 맞게 점자 버튼을 입력한 후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셀을 완성하면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누른다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점자 정보 입력이 완료되면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점자정보를 완성한다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점자 정보의 입력이 완료되면 다시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전송한다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버튼을 잘못 누른 경우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backspace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버튼으로 현재 입력중인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초기화한다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 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– Normal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D942D-6A05-47A7-8BBE-C944969D7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59"/>
          <a:stretch/>
        </p:blipFill>
        <p:spPr>
          <a:xfrm>
            <a:off x="472514" y="2650191"/>
            <a:ext cx="1875268" cy="3115087"/>
          </a:xfrm>
          <a:prstGeom prst="rect">
            <a:avLst/>
          </a:prstGeom>
        </p:spPr>
      </p:pic>
      <p:sp>
        <p:nvSpPr>
          <p:cNvPr id="11" name="Google Shape;272;p32">
            <a:extLst>
              <a:ext uri="{FF2B5EF4-FFF2-40B4-BE49-F238E27FC236}">
                <a16:creationId xmlns:a16="http://schemas.microsoft.com/office/drawing/2014/main" id="{EDE2E747-555A-4C3E-9DC9-8F2C7AE23553}"/>
              </a:ext>
            </a:extLst>
          </p:cNvPr>
          <p:cNvSpPr/>
          <p:nvPr/>
        </p:nvSpPr>
        <p:spPr>
          <a:xfrm>
            <a:off x="429218" y="2355168"/>
            <a:ext cx="1992420" cy="3567113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B6A482-CD53-479A-85CA-A469EC754DA5}"/>
              </a:ext>
            </a:extLst>
          </p:cNvPr>
          <p:cNvSpPr/>
          <p:nvPr/>
        </p:nvSpPr>
        <p:spPr>
          <a:xfrm>
            <a:off x="2554460" y="3954668"/>
            <a:ext cx="502920" cy="384048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9A2EDD-9B87-4190-9EF9-9FA2EF5DABC1}"/>
              </a:ext>
            </a:extLst>
          </p:cNvPr>
          <p:cNvGrpSpPr/>
          <p:nvPr/>
        </p:nvGrpSpPr>
        <p:grpSpPr>
          <a:xfrm>
            <a:off x="3130015" y="2355168"/>
            <a:ext cx="1886384" cy="3557083"/>
            <a:chOff x="4327985" y="1680742"/>
            <a:chExt cx="2382975" cy="4540512"/>
          </a:xfrm>
        </p:grpSpPr>
        <p:sp>
          <p:nvSpPr>
            <p:cNvPr id="12" name="Google Shape;272;p32">
              <a:extLst>
                <a:ext uri="{FF2B5EF4-FFF2-40B4-BE49-F238E27FC236}">
                  <a16:creationId xmlns:a16="http://schemas.microsoft.com/office/drawing/2014/main" id="{9B6FEC9E-E771-45E7-BCBD-0ED489F4C952}"/>
                </a:ext>
              </a:extLst>
            </p:cNvPr>
            <p:cNvSpPr/>
            <p:nvPr/>
          </p:nvSpPr>
          <p:spPr>
            <a:xfrm>
              <a:off x="4327985" y="1680742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그림 18" descr="bee3.png">
              <a:extLst>
                <a:ext uri="{FF2B5EF4-FFF2-40B4-BE49-F238E27FC236}">
                  <a16:creationId xmlns:a16="http://schemas.microsoft.com/office/drawing/2014/main" id="{B3969E95-CE8E-4641-A541-F9C4A5CD801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10" y="2044391"/>
              <a:ext cx="2189332" cy="369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31D433-4CBC-40DB-BB8F-CBD80817F8B6}"/>
              </a:ext>
            </a:extLst>
          </p:cNvPr>
          <p:cNvGrpSpPr/>
          <p:nvPr/>
        </p:nvGrpSpPr>
        <p:grpSpPr>
          <a:xfrm>
            <a:off x="5289219" y="2355168"/>
            <a:ext cx="1886384" cy="3574739"/>
            <a:chOff x="6626520" y="1945594"/>
            <a:chExt cx="2382975" cy="4540512"/>
          </a:xfrm>
        </p:grpSpPr>
        <p:sp>
          <p:nvSpPr>
            <p:cNvPr id="21" name="Google Shape;272;p32">
              <a:extLst>
                <a:ext uri="{FF2B5EF4-FFF2-40B4-BE49-F238E27FC236}">
                  <a16:creationId xmlns:a16="http://schemas.microsoft.com/office/drawing/2014/main" id="{4B38FC8A-C563-46B2-8669-2C78B9697078}"/>
                </a:ext>
              </a:extLst>
            </p:cNvPr>
            <p:cNvSpPr/>
            <p:nvPr/>
          </p:nvSpPr>
          <p:spPr>
            <a:xfrm>
              <a:off x="6626520" y="1945594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그림 21" descr="bee4.png">
              <a:extLst>
                <a:ext uri="{FF2B5EF4-FFF2-40B4-BE49-F238E27FC236}">
                  <a16:creationId xmlns:a16="http://schemas.microsoft.com/office/drawing/2014/main" id="{EFFFDCF6-CA62-42C3-AE52-14C0CBD44CA8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236" y="2297833"/>
              <a:ext cx="2193821" cy="374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5B67ACA-8FBA-477A-9998-B152DF09E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7" y="4334086"/>
            <a:ext cx="493243" cy="493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AA986-C11D-4DB1-9C1E-4940F0287932}"/>
              </a:ext>
            </a:extLst>
          </p:cNvPr>
          <p:cNvSpPr txBox="1"/>
          <p:nvPr/>
        </p:nvSpPr>
        <p:spPr>
          <a:xfrm>
            <a:off x="514691" y="1598836"/>
            <a:ext cx="600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연결을 통한 근거리 통신 기능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8F9EC72-A299-4CB0-9431-CE658D3C886D}"/>
              </a:ext>
            </a:extLst>
          </p:cNvPr>
          <p:cNvSpPr/>
          <p:nvPr/>
        </p:nvSpPr>
        <p:spPr>
          <a:xfrm>
            <a:off x="7814145" y="2330419"/>
            <a:ext cx="406704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Bluetooth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활성화시킨다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마이크 아이콘을 누르고 음성을 입력하면 문자로 변환되어 화면에 보여진다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선택하면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점자로 변환된다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Braille to Speech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출력부에 점자 변환된 메시지가 출력된다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입력부를 통해 점자를 입력하고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‘Send’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누르면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App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07D6D8-4635-4F28-8F4C-3AFC8A6FF87B}"/>
              </a:ext>
            </a:extLst>
          </p:cNvPr>
          <p:cNvCxnSpPr/>
          <p:nvPr/>
        </p:nvCxnSpPr>
        <p:spPr>
          <a:xfrm>
            <a:off x="7598571" y="1961026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83820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Braille-To-Text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956202" y="185439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580805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956202" y="185439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442959" y="294688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620</Words>
  <Application>Microsoft Office PowerPoint</Application>
  <PresentationFormat>와이드스크린</PresentationFormat>
  <Paragraphs>120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a옛날목욕탕L</vt:lpstr>
      <vt:lpstr>Roboto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제품 기능 – Device 작동법</vt:lpstr>
      <vt:lpstr>제품 기능 – Normal Mode</vt:lpstr>
      <vt:lpstr>제품 기능: BARRER-FREE MODE</vt:lpstr>
      <vt:lpstr>제품 기능: BARRER-FREE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68</cp:revision>
  <dcterms:created xsi:type="dcterms:W3CDTF">2019-06-06T05:43:18Z</dcterms:created>
  <dcterms:modified xsi:type="dcterms:W3CDTF">2019-06-10T09:50:17Z</dcterms:modified>
</cp:coreProperties>
</file>