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4" r:id="rId2"/>
    <p:sldId id="291" r:id="rId3"/>
    <p:sldId id="415" r:id="rId4"/>
    <p:sldId id="321" r:id="rId5"/>
    <p:sldId id="411" r:id="rId6"/>
    <p:sldId id="421" r:id="rId7"/>
    <p:sldId id="424" r:id="rId8"/>
    <p:sldId id="422" r:id="rId9"/>
    <p:sldId id="423" r:id="rId10"/>
    <p:sldId id="32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6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770191" y="2946889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0" y="4079872"/>
            <a:ext cx="9404184" cy="233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위의 그래프에서 볼 수 있듯이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상황이다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따라서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저렴하게 구매할 수 있는 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필요하다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시청각장애인들이 겪고 있는 근본적 의사소통 문제 해소를 위한 서비스를 제공하고자 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구성도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4" y="2067742"/>
            <a:ext cx="2242859" cy="3895533"/>
          </a:xfrm>
          <a:prstGeom prst="rect">
            <a:avLst/>
          </a:prstGeom>
        </p:spPr>
      </p:pic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DE2E747-555A-4C3E-9DC9-8F2C7AE23553}"/>
              </a:ext>
            </a:extLst>
          </p:cNvPr>
          <p:cNvSpPr/>
          <p:nvPr/>
        </p:nvSpPr>
        <p:spPr>
          <a:xfrm>
            <a:off x="793200" y="1680742"/>
            <a:ext cx="2382975" cy="45405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3508318" y="3757621"/>
            <a:ext cx="502920" cy="384048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E54A750-DB3A-4E34-B535-7963ACDF71E2}"/>
              </a:ext>
            </a:extLst>
          </p:cNvPr>
          <p:cNvSpPr/>
          <p:nvPr/>
        </p:nvSpPr>
        <p:spPr>
          <a:xfrm rot="20109988">
            <a:off x="8524257" y="2457047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B491771-F245-4DA3-B724-D838CB95E5AF}"/>
              </a:ext>
            </a:extLst>
          </p:cNvPr>
          <p:cNvSpPr/>
          <p:nvPr/>
        </p:nvSpPr>
        <p:spPr>
          <a:xfrm rot="1713838">
            <a:off x="8538500" y="3654558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9A2EDD-9B87-4190-9EF9-9FA2EF5DABC1}"/>
              </a:ext>
            </a:extLst>
          </p:cNvPr>
          <p:cNvGrpSpPr/>
          <p:nvPr/>
        </p:nvGrpSpPr>
        <p:grpSpPr>
          <a:xfrm>
            <a:off x="4343381" y="1485433"/>
            <a:ext cx="1886384" cy="3557083"/>
            <a:chOff x="4327985" y="1680742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4327985" y="1680742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그림 18" descr="bee3.png">
              <a:extLst>
                <a:ext uri="{FF2B5EF4-FFF2-40B4-BE49-F238E27FC236}">
                  <a16:creationId xmlns:a16="http://schemas.microsoft.com/office/drawing/2014/main" id="{B3969E95-CE8E-4641-A541-F9C4A5CD80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0" y="2044391"/>
              <a:ext cx="2189332" cy="369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31D433-4CBC-40DB-BB8F-CBD80817F8B6}"/>
              </a:ext>
            </a:extLst>
          </p:cNvPr>
          <p:cNvGrpSpPr/>
          <p:nvPr/>
        </p:nvGrpSpPr>
        <p:grpSpPr>
          <a:xfrm>
            <a:off x="6518115" y="1485433"/>
            <a:ext cx="1886384" cy="3574739"/>
            <a:chOff x="6626520" y="1945594"/>
            <a:chExt cx="2382975" cy="4540512"/>
          </a:xfrm>
        </p:grpSpPr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6626520" y="1945594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그림 21" descr="bee4.png">
              <a:extLst>
                <a:ext uri="{FF2B5EF4-FFF2-40B4-BE49-F238E27FC236}">
                  <a16:creationId xmlns:a16="http://schemas.microsoft.com/office/drawing/2014/main" id="{EFFFDCF6-CA62-42C3-AE52-14C0CBD44C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236" y="2297833"/>
              <a:ext cx="2193821" cy="374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5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4DB743-101E-4196-951D-88CE707384EB}"/>
              </a:ext>
            </a:extLst>
          </p:cNvPr>
          <p:cNvGrpSpPr/>
          <p:nvPr/>
        </p:nvGrpSpPr>
        <p:grpSpPr>
          <a:xfrm>
            <a:off x="377142" y="2410964"/>
            <a:ext cx="6140973" cy="3293209"/>
            <a:chOff x="5915288" y="2092840"/>
            <a:chExt cx="6140973" cy="3293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1D0A62F-DDDA-47BD-8A6E-ACD71F4E37C2}"/>
                </a:ext>
              </a:extLst>
            </p:cNvPr>
            <p:cNvGrpSpPr/>
            <p:nvPr/>
          </p:nvGrpSpPr>
          <p:grpSpPr>
            <a:xfrm>
              <a:off x="5915288" y="2092840"/>
              <a:ext cx="2154936" cy="1814325"/>
              <a:chOff x="6924290" y="2262172"/>
              <a:chExt cx="2154936" cy="230909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27F3377-E3B1-40B5-BA46-9B10C8EB578D}"/>
                  </a:ext>
                </a:extLst>
              </p:cNvPr>
              <p:cNvGrpSpPr/>
              <p:nvPr/>
            </p:nvGrpSpPr>
            <p:grpSpPr>
              <a:xfrm>
                <a:off x="6924290" y="2262172"/>
                <a:ext cx="1787909" cy="2309092"/>
                <a:chOff x="6619490" y="2863272"/>
                <a:chExt cx="2121028" cy="2739317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554089BF-45CF-4363-AB67-D2708D81858E}"/>
                    </a:ext>
                  </a:extLst>
                </p:cNvPr>
                <p:cNvSpPr/>
                <p:nvPr/>
              </p:nvSpPr>
              <p:spPr>
                <a:xfrm>
                  <a:off x="6619490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010D1DB6-779F-4E57-9405-FD54B7D49C03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94F66C7-8190-479F-96E6-DB1D7C7F7C58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578DE9D0-61AB-4C34-9B76-BACC274F88CF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4B6FCF7A-971B-4F90-A526-8B835B96C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6" name="타원 75">
                        <a:extLst>
                          <a:ext uri="{FF2B5EF4-FFF2-40B4-BE49-F238E27FC236}">
                            <a16:creationId xmlns:a16="http://schemas.microsoft.com/office/drawing/2014/main" id="{E320ADE2-688B-49E9-A719-89A903B75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DA42AA67-3A33-43EB-B905-3769D5031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D6E9397-EFC8-44FA-BA12-DBB83257F9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F93DDA8-5BBE-4E3F-A0FE-C33358AC5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32CC79FF-C3C0-49C6-AD03-D8C1EE93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82349242-3687-4605-AEB0-F64FA12BD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2" name="타원 71">
                        <a:extLst>
                          <a:ext uri="{FF2B5EF4-FFF2-40B4-BE49-F238E27FC236}">
                            <a16:creationId xmlns:a16="http://schemas.microsoft.com/office/drawing/2014/main" id="{0076907C-85D9-4BCF-BD2A-19ED11DBE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B6E1C5C3-75ED-4CF2-91E3-8B115A92A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DF80A48-EF5B-436B-886A-E6C278D2C3E7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70CDC7E8-0803-4BFC-A43E-5D7E5325BDE2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C4F5B9C0-32D5-4320-A49A-B0D614ABC719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6549F4FD-F262-4334-AD81-1C4F4A0C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AE8ADE2C-83B6-4199-A636-61D3657E8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9B02B749-64FE-4B61-A0C9-5551DCA8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78D4C3A-EB11-42FA-A421-795BB67DC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379B00D0-4D78-4F7E-A6BD-DA83AAE90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7A172D55-4E3D-4DBA-96C5-F310A77A8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D449F342-46E2-4D37-A3C3-F63D65E3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7CD33E63-856D-49FD-A0D4-C7A0BDFA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0168CDF5-2209-45D0-A161-D0D7A53C2A6D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B9455D9F-A958-44F4-B967-0261C02422D4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1F67BEB-5AD2-451A-916D-E913646F6E0C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78133F-EF44-4643-8307-DE2446607911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EADB15-671A-42C3-B917-768E11B4C581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6F8F6B-F640-4674-B9BF-E646C890730C}"/>
                </a:ext>
              </a:extLst>
            </p:cNvPr>
            <p:cNvSpPr/>
            <p:nvPr/>
          </p:nvSpPr>
          <p:spPr>
            <a:xfrm>
              <a:off x="7872586" y="2092840"/>
              <a:ext cx="4183675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셀에 맞게 점자 버튼을 입력한 후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셀을 완성하면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enter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누른다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점자 정보 입력이 완료되면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점자정보를 완성한다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점자 정보의 입력이 완료되면 다시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전송한다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버튼을 잘못 누른 경우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backspace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버튼으로 현재 입력중인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셀을 초기화한다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6718202" y="1904649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4CDCC8-E6E3-4B0E-AA2F-3FE30697B9C8}"/>
              </a:ext>
            </a:extLst>
          </p:cNvPr>
          <p:cNvGrpSpPr/>
          <p:nvPr/>
        </p:nvGrpSpPr>
        <p:grpSpPr>
          <a:xfrm>
            <a:off x="7390087" y="2384892"/>
            <a:ext cx="1717371" cy="3272271"/>
            <a:chOff x="4988024" y="1736328"/>
            <a:chExt cx="2382975" cy="454051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25812F5-D38B-4B8F-B6D4-F14E2A5E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081" y="2125848"/>
              <a:ext cx="2242859" cy="3987304"/>
            </a:xfrm>
            <a:prstGeom prst="rect">
              <a:avLst/>
            </a:prstGeom>
          </p:spPr>
        </p:pic>
        <p:sp>
          <p:nvSpPr>
            <p:cNvPr id="50" name="Google Shape;272;p32">
              <a:extLst>
                <a:ext uri="{FF2B5EF4-FFF2-40B4-BE49-F238E27FC236}">
                  <a16:creationId xmlns:a16="http://schemas.microsoft.com/office/drawing/2014/main" id="{292416C9-3D43-4C44-8DCF-73634AFE7437}"/>
                </a:ext>
              </a:extLst>
            </p:cNvPr>
            <p:cNvSpPr/>
            <p:nvPr/>
          </p:nvSpPr>
          <p:spPr>
            <a:xfrm>
              <a:off x="4988024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489C4C9-2704-4FCC-9E96-C2F8C1AD4CD9}"/>
              </a:ext>
            </a:extLst>
          </p:cNvPr>
          <p:cNvSpPr/>
          <p:nvPr/>
        </p:nvSpPr>
        <p:spPr>
          <a:xfrm>
            <a:off x="9290335" y="3801668"/>
            <a:ext cx="452239" cy="345346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272;p32">
            <a:extLst>
              <a:ext uri="{FF2B5EF4-FFF2-40B4-BE49-F238E27FC236}">
                <a16:creationId xmlns:a16="http://schemas.microsoft.com/office/drawing/2014/main" id="{256B46B1-E36E-436E-868C-B0B7DB996705}"/>
              </a:ext>
            </a:extLst>
          </p:cNvPr>
          <p:cNvSpPr/>
          <p:nvPr/>
        </p:nvSpPr>
        <p:spPr>
          <a:xfrm>
            <a:off x="9925451" y="2431902"/>
            <a:ext cx="1717370" cy="327227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23CFF94-AE43-4594-9C8A-DB5A769F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52" y="4713286"/>
            <a:ext cx="589929" cy="589929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BF85EC6-A529-4531-9BC8-0646D055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04" y="2682850"/>
            <a:ext cx="1559011" cy="2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4DB743-101E-4196-951D-88CE707384EB}"/>
              </a:ext>
            </a:extLst>
          </p:cNvPr>
          <p:cNvGrpSpPr/>
          <p:nvPr/>
        </p:nvGrpSpPr>
        <p:grpSpPr>
          <a:xfrm>
            <a:off x="377142" y="2410964"/>
            <a:ext cx="6140973" cy="3293209"/>
            <a:chOff x="5915288" y="2092840"/>
            <a:chExt cx="6140973" cy="3293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1D0A62F-DDDA-47BD-8A6E-ACD71F4E37C2}"/>
                </a:ext>
              </a:extLst>
            </p:cNvPr>
            <p:cNvGrpSpPr/>
            <p:nvPr/>
          </p:nvGrpSpPr>
          <p:grpSpPr>
            <a:xfrm>
              <a:off x="5915288" y="2092840"/>
              <a:ext cx="2154936" cy="1814325"/>
              <a:chOff x="6924290" y="2262172"/>
              <a:chExt cx="2154936" cy="2309092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27F3377-E3B1-40B5-BA46-9B10C8EB578D}"/>
                  </a:ext>
                </a:extLst>
              </p:cNvPr>
              <p:cNvGrpSpPr/>
              <p:nvPr/>
            </p:nvGrpSpPr>
            <p:grpSpPr>
              <a:xfrm>
                <a:off x="6924290" y="2262172"/>
                <a:ext cx="1787909" cy="2309092"/>
                <a:chOff x="6619490" y="2863272"/>
                <a:chExt cx="2121028" cy="2739317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554089BF-45CF-4363-AB67-D2708D81858E}"/>
                    </a:ext>
                  </a:extLst>
                </p:cNvPr>
                <p:cNvSpPr/>
                <p:nvPr/>
              </p:nvSpPr>
              <p:spPr>
                <a:xfrm>
                  <a:off x="6619490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010D1DB6-779F-4E57-9405-FD54B7D49C03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494F66C7-8190-479F-96E6-DB1D7C7F7C58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578DE9D0-61AB-4C34-9B76-BACC274F88CF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4B6FCF7A-971B-4F90-A526-8B835B96C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6" name="타원 75">
                        <a:extLst>
                          <a:ext uri="{FF2B5EF4-FFF2-40B4-BE49-F238E27FC236}">
                            <a16:creationId xmlns:a16="http://schemas.microsoft.com/office/drawing/2014/main" id="{E320ADE2-688B-49E9-A719-89A903B75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DA42AA67-3A33-43EB-B905-3769D5031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BD6E9397-EFC8-44FA-BA12-DBB83257F9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4" name="타원 73">
                        <a:extLst>
                          <a:ext uri="{FF2B5EF4-FFF2-40B4-BE49-F238E27FC236}">
                            <a16:creationId xmlns:a16="http://schemas.microsoft.com/office/drawing/2014/main" id="{EF93DDA8-5BBE-4E3F-A0FE-C33358AC5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32CC79FF-C3C0-49C6-AD03-D8C1EE93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82349242-3687-4605-AEB0-F64FA12BD5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72" name="타원 71">
                        <a:extLst>
                          <a:ext uri="{FF2B5EF4-FFF2-40B4-BE49-F238E27FC236}">
                            <a16:creationId xmlns:a16="http://schemas.microsoft.com/office/drawing/2014/main" id="{0076907C-85D9-4BCF-BD2A-19ED11DBE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B6E1C5C3-75ED-4CF2-91E3-8B115A92A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DF80A48-EF5B-436B-886A-E6C278D2C3E7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70CDC7E8-0803-4BFC-A43E-5D7E5325BDE2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C4F5B9C0-32D5-4320-A49A-B0D614ABC719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6549F4FD-F262-4334-AD81-1C4F4A0CF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AE8ADE2C-83B6-4199-A636-61D3657E8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9B02B749-64FE-4B61-A0C9-5551DCA8B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678D4C3A-EB11-42FA-A421-795BB67DC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379B00D0-4D78-4F7E-A6BD-DA83AAE90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7A172D55-4E3D-4DBA-96C5-F310A77A8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D449F342-46E2-4D37-A3C3-F63D65E3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7CD33E63-856D-49FD-A0D4-C7A0BDFA6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0168CDF5-2209-45D0-A161-D0D7A53C2A6D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B9455D9F-A958-44F4-B967-0261C02422D4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B1F67BEB-5AD2-451A-916D-E913646F6E0C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78133F-EF44-4643-8307-DE2446607911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EADB15-671A-42C3-B917-768E11B4C581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1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36F8F6B-F640-4674-B9BF-E646C890730C}"/>
                </a:ext>
              </a:extLst>
            </p:cNvPr>
            <p:cNvSpPr/>
            <p:nvPr/>
          </p:nvSpPr>
          <p:spPr>
            <a:xfrm>
              <a:off x="7872586" y="2092840"/>
              <a:ext cx="4183675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셀에 맞게 점자 버튼을 입력한 후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셀을 완성하면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enter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누른다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2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하나의 점자 정보 입력이 완료되면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점자정보를 완성한다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점자 정보의 입력이 완료되면 다시 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send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버튼을 눌러 전송한다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버튼을 잘못 누른 경우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backspace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버튼으로 현재 입력중인 </a:t>
              </a:r>
              <a:endPara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점자 셀을 초기화한다</a:t>
              </a:r>
              <a:r>
                <a:rPr lang="en-US" altLang="ko-KR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C77D9-08A7-44D2-9AB4-9B152EC5B6CE}"/>
              </a:ext>
            </a:extLst>
          </p:cNvPr>
          <p:cNvCxnSpPr/>
          <p:nvPr/>
        </p:nvCxnSpPr>
        <p:spPr>
          <a:xfrm>
            <a:off x="6718202" y="1904649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4CDCC8-E6E3-4B0E-AA2F-3FE30697B9C8}"/>
              </a:ext>
            </a:extLst>
          </p:cNvPr>
          <p:cNvGrpSpPr/>
          <p:nvPr/>
        </p:nvGrpSpPr>
        <p:grpSpPr>
          <a:xfrm>
            <a:off x="7390087" y="2384892"/>
            <a:ext cx="1717371" cy="3272271"/>
            <a:chOff x="4988024" y="1736328"/>
            <a:chExt cx="2382975" cy="454051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25812F5-D38B-4B8F-B6D4-F14E2A5E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8081" y="2125848"/>
              <a:ext cx="2242859" cy="3987304"/>
            </a:xfrm>
            <a:prstGeom prst="rect">
              <a:avLst/>
            </a:prstGeom>
          </p:spPr>
        </p:pic>
        <p:sp>
          <p:nvSpPr>
            <p:cNvPr id="50" name="Google Shape;272;p32">
              <a:extLst>
                <a:ext uri="{FF2B5EF4-FFF2-40B4-BE49-F238E27FC236}">
                  <a16:creationId xmlns:a16="http://schemas.microsoft.com/office/drawing/2014/main" id="{292416C9-3D43-4C44-8DCF-73634AFE7437}"/>
                </a:ext>
              </a:extLst>
            </p:cNvPr>
            <p:cNvSpPr/>
            <p:nvPr/>
          </p:nvSpPr>
          <p:spPr>
            <a:xfrm>
              <a:off x="4988024" y="1736328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489C4C9-2704-4FCC-9E96-C2F8C1AD4CD9}"/>
              </a:ext>
            </a:extLst>
          </p:cNvPr>
          <p:cNvSpPr/>
          <p:nvPr/>
        </p:nvSpPr>
        <p:spPr>
          <a:xfrm>
            <a:off x="9290335" y="3801668"/>
            <a:ext cx="452239" cy="345346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272;p32">
            <a:extLst>
              <a:ext uri="{FF2B5EF4-FFF2-40B4-BE49-F238E27FC236}">
                <a16:creationId xmlns:a16="http://schemas.microsoft.com/office/drawing/2014/main" id="{256B46B1-E36E-436E-868C-B0B7DB996705}"/>
              </a:ext>
            </a:extLst>
          </p:cNvPr>
          <p:cNvSpPr/>
          <p:nvPr/>
        </p:nvSpPr>
        <p:spPr>
          <a:xfrm>
            <a:off x="9925451" y="2431902"/>
            <a:ext cx="1717370" cy="327227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23CFF94-AE43-4594-9C8A-DB5A769F0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52" y="4713286"/>
            <a:ext cx="589929" cy="589929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BF85EC6-A529-4531-9BC8-0646D055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04" y="2682850"/>
            <a:ext cx="1559011" cy="26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606</Words>
  <Application>Microsoft Office PowerPoint</Application>
  <PresentationFormat>와이드스크린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a옛날목욕탕L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시스템 구성도</vt:lpstr>
      <vt:lpstr>제품 기능</vt:lpstr>
      <vt:lpstr>제품 기능: BARRER-FREE MODE</vt:lpstr>
      <vt:lpstr>제품 기능: BARRER-FREE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63</cp:revision>
  <dcterms:created xsi:type="dcterms:W3CDTF">2019-06-06T05:43:18Z</dcterms:created>
  <dcterms:modified xsi:type="dcterms:W3CDTF">2019-06-10T09:39:15Z</dcterms:modified>
</cp:coreProperties>
</file>