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425" r:id="rId5"/>
    <p:sldId id="426" r:id="rId6"/>
    <p:sldId id="421" r:id="rId7"/>
    <p:sldId id="424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1" y="4230793"/>
            <a:ext cx="9404184" cy="206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간의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의사소통에는 </a:t>
            </a:r>
            <a:r>
              <a:rPr lang="ko-KR" altLang="ko-KR" sz="1467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상당한 어려움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이 존재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</a:t>
            </a:r>
            <a:endParaRPr lang="en-US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 혹은 장애인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과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실제적인 의사소통이 가능하도록 보조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현존하는 기기들보다 상대적으로 </a:t>
            </a:r>
            <a:r>
              <a:rPr lang="ko-KR" altLang="ko-KR" sz="1467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저렴</a:t>
            </a:r>
            <a:r>
              <a:rPr lang="ko-KR" altLang="en-US" sz="1467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한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</a:t>
            </a: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시청각장애인들의 </a:t>
            </a:r>
            <a:r>
              <a:rPr lang="ko-KR" altLang="en-US" sz="1467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근본적인 의사소통 문제 해결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위한 서비스를 제공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425AE-F74F-4699-ABA8-12B35D5F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59775" r="56758" b="26414"/>
          <a:stretch/>
        </p:blipFill>
        <p:spPr>
          <a:xfrm>
            <a:off x="7743333" y="4302111"/>
            <a:ext cx="3655468" cy="817675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Device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작동법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8E5F0C-70F0-41F8-9959-DB107D32F3EC}"/>
              </a:ext>
            </a:extLst>
          </p:cNvPr>
          <p:cNvGrpSpPr/>
          <p:nvPr/>
        </p:nvGrpSpPr>
        <p:grpSpPr>
          <a:xfrm>
            <a:off x="793200" y="2301441"/>
            <a:ext cx="1889675" cy="2311944"/>
            <a:chOff x="6924289" y="2262171"/>
            <a:chExt cx="2154937" cy="230909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005C64-4634-4E17-BF20-F0539D87114D}"/>
                </a:ext>
              </a:extLst>
            </p:cNvPr>
            <p:cNvGrpSpPr/>
            <p:nvPr/>
          </p:nvGrpSpPr>
          <p:grpSpPr>
            <a:xfrm>
              <a:off x="6924289" y="2262171"/>
              <a:ext cx="1787909" cy="2309091"/>
              <a:chOff x="6619489" y="2863272"/>
              <a:chExt cx="2121028" cy="273931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E5A24A2-EE96-47BB-9C91-E3E85EAD6406}"/>
                  </a:ext>
                </a:extLst>
              </p:cNvPr>
              <p:cNvSpPr/>
              <p:nvPr/>
            </p:nvSpPr>
            <p:spPr>
              <a:xfrm>
                <a:off x="6619489" y="2863272"/>
                <a:ext cx="2121028" cy="2739316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9C03B0C-C6BF-4F22-B515-121F38E8B99B}"/>
                  </a:ext>
                </a:extLst>
              </p:cNvPr>
              <p:cNvGrpSpPr/>
              <p:nvPr/>
            </p:nvGrpSpPr>
            <p:grpSpPr>
              <a:xfrm>
                <a:off x="6823581" y="4762851"/>
                <a:ext cx="618361" cy="618361"/>
                <a:chOff x="4128687" y="3644668"/>
                <a:chExt cx="403630" cy="40363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62A6944-3BF0-4764-AB77-71CC498F57F3}"/>
                    </a:ext>
                  </a:extLst>
                </p:cNvPr>
                <p:cNvSpPr/>
                <p:nvPr/>
              </p:nvSpPr>
              <p:spPr>
                <a:xfrm>
                  <a:off x="4128687" y="3644668"/>
                  <a:ext cx="403630" cy="40363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A739F5FF-9405-41F6-B27D-31D1AC326D0E}"/>
                    </a:ext>
                  </a:extLst>
                </p:cNvPr>
                <p:cNvGrpSpPr/>
                <p:nvPr/>
              </p:nvGrpSpPr>
              <p:grpSpPr>
                <a:xfrm>
                  <a:off x="4230583" y="3749407"/>
                  <a:ext cx="199838" cy="227488"/>
                  <a:chOff x="3420330" y="3419472"/>
                  <a:chExt cx="456368" cy="519515"/>
                </a:xfrm>
              </p:grpSpPr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17CB4F75-38C2-4A4D-A929-BDAF06334A23}"/>
                      </a:ext>
                    </a:extLst>
                  </p:cNvPr>
                  <p:cNvGrpSpPr/>
                  <p:nvPr/>
                </p:nvGrpSpPr>
                <p:grpSpPr>
                  <a:xfrm>
                    <a:off x="3424844" y="3419472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055F1BAC-89A1-46F0-B6D7-C2F1C33CD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타원 39">
                      <a:extLst>
                        <a:ext uri="{FF2B5EF4-FFF2-40B4-BE49-F238E27FC236}">
                          <a16:creationId xmlns:a16="http://schemas.microsoft.com/office/drawing/2014/main" id="{F8F68F27-7E02-4FB4-AF25-12C386786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899A3CCF-C54F-459A-BEF1-D05C28DDF3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149" y="3616513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1E58CB5-0997-4AA4-BBBF-A56FE65DD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타원 37">
                      <a:extLst>
                        <a:ext uri="{FF2B5EF4-FFF2-40B4-BE49-F238E27FC236}">
                          <a16:creationId xmlns:a16="http://schemas.microsoft.com/office/drawing/2014/main" id="{4CB3C25B-2D49-4E1D-B7E5-773448ABB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6D6C46B3-D684-4378-9E53-5A9F9D93F4AF}"/>
                      </a:ext>
                    </a:extLst>
                  </p:cNvPr>
                  <p:cNvGrpSpPr/>
                  <p:nvPr/>
                </p:nvGrpSpPr>
                <p:grpSpPr>
                  <a:xfrm>
                    <a:off x="3420330" y="3825549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B245EFA8-55C2-4E09-AA01-70DB6ED85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6670EE21-CB5C-41AB-931C-EA732800B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D5AEF83-B229-442C-B4E4-36324C9CF1D8}"/>
                  </a:ext>
                </a:extLst>
              </p:cNvPr>
              <p:cNvGrpSpPr/>
              <p:nvPr/>
            </p:nvGrpSpPr>
            <p:grpSpPr>
              <a:xfrm>
                <a:off x="7251331" y="3118691"/>
                <a:ext cx="1230851" cy="620618"/>
                <a:chOff x="6792383" y="2795940"/>
                <a:chExt cx="2092592" cy="1055123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89753C9-505F-4F19-A011-E9ECF77ACC69}"/>
                    </a:ext>
                  </a:extLst>
                </p:cNvPr>
                <p:cNvSpPr/>
                <p:nvPr/>
              </p:nvSpPr>
              <p:spPr>
                <a:xfrm>
                  <a:off x="8196958" y="3243954"/>
                  <a:ext cx="173189" cy="17318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FF29032D-D27A-4CE7-9F2C-B693D1D2AC48}"/>
                    </a:ext>
                  </a:extLst>
                </p:cNvPr>
                <p:cNvGrpSpPr/>
                <p:nvPr/>
              </p:nvGrpSpPr>
              <p:grpSpPr>
                <a:xfrm>
                  <a:off x="6792383" y="2795940"/>
                  <a:ext cx="1051286" cy="1055123"/>
                  <a:chOff x="7118924" y="1989694"/>
                  <a:chExt cx="1797967" cy="1804529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2248FD77-856F-4ECC-86A3-CDB4AC4B9FF7}"/>
                      </a:ext>
                    </a:extLst>
                  </p:cNvPr>
                  <p:cNvSpPr/>
                  <p:nvPr/>
                </p:nvSpPr>
                <p:spPr>
                  <a:xfrm>
                    <a:off x="7118924" y="1989694"/>
                    <a:ext cx="1797967" cy="1804529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6E91B924-D724-4D2B-86C4-1971EDF3E1D4}"/>
                      </a:ext>
                    </a:extLst>
                  </p:cNvPr>
                  <p:cNvGrpSpPr/>
                  <p:nvPr/>
                </p:nvGrpSpPr>
                <p:grpSpPr>
                  <a:xfrm>
                    <a:off x="7326231" y="2150005"/>
                    <a:ext cx="1377740" cy="1427351"/>
                    <a:chOff x="4205323" y="1579582"/>
                    <a:chExt cx="1069085" cy="1107584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870D0344-0F0D-40DB-9536-AAFAD3E89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936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45576932-300E-45B0-8848-A86EE98C9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194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46ACE4BE-2F44-4B5E-913A-26B510E26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8D2D2CBC-ED00-4545-B853-CC460D281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918115AE-0641-4F06-9914-8A62F54F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타원 28">
                      <a:extLst>
                        <a:ext uri="{FF2B5EF4-FFF2-40B4-BE49-F238E27FC236}">
                          <a16:creationId xmlns:a16="http://schemas.microsoft.com/office/drawing/2014/main" id="{3C8979ED-28A9-4B9A-B0FC-A48178463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A654FB3-4DF0-4EB2-AED1-0957846B0790}"/>
                    </a:ext>
                  </a:extLst>
                </p:cNvPr>
                <p:cNvSpPr/>
                <p:nvPr/>
              </p:nvSpPr>
              <p:spPr>
                <a:xfrm>
                  <a:off x="8461852" y="3243953"/>
                  <a:ext cx="173189" cy="17318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2BB0B2F-C00F-421D-B24F-806B4D0C8652}"/>
                    </a:ext>
                  </a:extLst>
                </p:cNvPr>
                <p:cNvSpPr/>
                <p:nvPr/>
              </p:nvSpPr>
              <p:spPr>
                <a:xfrm>
                  <a:off x="8711786" y="3236906"/>
                  <a:ext cx="173189" cy="1731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570E319-03D2-46C5-967B-2B1E9F267A03}"/>
                  </a:ext>
                </a:extLst>
              </p:cNvPr>
              <p:cNvSpPr/>
              <p:nvPr/>
            </p:nvSpPr>
            <p:spPr>
              <a:xfrm>
                <a:off x="7599573" y="5109129"/>
                <a:ext cx="173189" cy="17318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5D4FA-62A9-4464-86C5-AF35ACA32D35}"/>
                </a:ext>
              </a:extLst>
            </p:cNvPr>
            <p:cNvSpPr txBox="1"/>
            <p:nvPr/>
          </p:nvSpPr>
          <p:spPr>
            <a:xfrm>
              <a:off x="7096327" y="3528674"/>
              <a:ext cx="8585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9471A-B2DB-41BA-A5D7-3E464B02128A}"/>
                </a:ext>
              </a:extLst>
            </p:cNvPr>
            <p:cNvSpPr txBox="1"/>
            <p:nvPr/>
          </p:nvSpPr>
          <p:spPr>
            <a:xfrm>
              <a:off x="8068265" y="2346591"/>
              <a:ext cx="10109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입력부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69772-9E91-4F31-8113-B84D3748333C}"/>
              </a:ext>
            </a:extLst>
          </p:cNvPr>
          <p:cNvGrpSpPr/>
          <p:nvPr/>
        </p:nvGrpSpPr>
        <p:grpSpPr>
          <a:xfrm>
            <a:off x="834977" y="4779072"/>
            <a:ext cx="1764699" cy="738664"/>
            <a:chOff x="2102150" y="2684921"/>
            <a:chExt cx="1764699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B0B385-06E8-4FA1-950A-F949B97CAB78}"/>
                </a:ext>
              </a:extLst>
            </p:cNvPr>
            <p:cNvSpPr txBox="1"/>
            <p:nvPr/>
          </p:nvSpPr>
          <p:spPr>
            <a:xfrm>
              <a:off x="2159015" y="2684921"/>
              <a:ext cx="17078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Enter</a:t>
              </a:r>
            </a:p>
            <a:p>
              <a:r>
                <a:rPr lang="en-US" altLang="ko-KR" sz="1400" dirty="0"/>
                <a:t>Send</a:t>
              </a:r>
            </a:p>
            <a:p>
              <a:r>
                <a:rPr lang="en-US" altLang="ko-KR" sz="1400" dirty="0"/>
                <a:t>Backspace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4D3781-A1AB-42B9-8AB5-98A86193A2D6}"/>
                </a:ext>
              </a:extLst>
            </p:cNvPr>
            <p:cNvSpPr/>
            <p:nvPr/>
          </p:nvSpPr>
          <p:spPr>
            <a:xfrm>
              <a:off x="2102150" y="2800168"/>
              <a:ext cx="75299" cy="859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20CAF9C-22B1-426B-86AA-BACC190B4730}"/>
                </a:ext>
              </a:extLst>
            </p:cNvPr>
            <p:cNvSpPr/>
            <p:nvPr/>
          </p:nvSpPr>
          <p:spPr>
            <a:xfrm>
              <a:off x="2102150" y="3025635"/>
              <a:ext cx="75299" cy="8597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B7B981-7AEE-4D37-98FC-7CAE5979D2FF}"/>
                </a:ext>
              </a:extLst>
            </p:cNvPr>
            <p:cNvSpPr/>
            <p:nvPr/>
          </p:nvSpPr>
          <p:spPr>
            <a:xfrm>
              <a:off x="2110645" y="3257467"/>
              <a:ext cx="75299" cy="85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F86483-7118-4A34-959C-7A068D61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" t="14488" r="56289" b="42391"/>
          <a:stretch/>
        </p:blipFill>
        <p:spPr>
          <a:xfrm>
            <a:off x="7743332" y="2042694"/>
            <a:ext cx="3133881" cy="21731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A4B449-9CDA-470B-A072-DA10886D24E5}"/>
              </a:ext>
            </a:extLst>
          </p:cNvPr>
          <p:cNvSpPr txBox="1"/>
          <p:nvPr/>
        </p:nvSpPr>
        <p:spPr>
          <a:xfrm>
            <a:off x="7743330" y="4319034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E386-D7E6-46CA-AAD2-CC9A7D5444F3}"/>
              </a:ext>
            </a:extLst>
          </p:cNvPr>
          <p:cNvSpPr txBox="1"/>
          <p:nvPr/>
        </p:nvSpPr>
        <p:spPr>
          <a:xfrm>
            <a:off x="7797117" y="5119786"/>
            <a:ext cx="200130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</a:rPr>
              <a:t>종 약자 </a:t>
            </a:r>
            <a:r>
              <a:rPr lang="en-US" altLang="ko-KR" sz="1050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</a:rPr>
              <a:t>그러나</a:t>
            </a:r>
            <a:r>
              <a:rPr lang="en-US" altLang="ko-KR" sz="1050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endParaRPr lang="ko-KR" altLang="en-US" sz="10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351D8F-649D-467C-924C-A392BD0DD5E4}"/>
              </a:ext>
            </a:extLst>
          </p:cNvPr>
          <p:cNvSpPr txBox="1"/>
          <p:nvPr/>
        </p:nvSpPr>
        <p:spPr>
          <a:xfrm>
            <a:off x="7645262" y="1761856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F2895-0DDB-4FCB-8EA5-41AEEEA82B97}"/>
              </a:ext>
            </a:extLst>
          </p:cNvPr>
          <p:cNvSpPr/>
          <p:nvPr/>
        </p:nvSpPr>
        <p:spPr>
          <a:xfrm>
            <a:off x="2629037" y="2330571"/>
            <a:ext cx="4183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셀에 맞게 점자 버튼을 입력한 후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셀을 완성하면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누른다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점자 정보 입력이 완료되면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점자 정보를 완성한다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점자 정보의 입력이 완료되면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전송한다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버튼을 잘못 누른 경우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backspace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버튼으로 현재 입력중인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초기화한다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7CB472-9DF3-42E2-B3DD-E976215BE342}"/>
              </a:ext>
            </a:extLst>
          </p:cNvPr>
          <p:cNvCxnSpPr/>
          <p:nvPr/>
        </p:nvCxnSpPr>
        <p:spPr>
          <a:xfrm>
            <a:off x="7199076" y="198707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BFF5467F-98ED-44DA-B72C-3431549C4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81241" r="56758" b="8333"/>
          <a:stretch/>
        </p:blipFill>
        <p:spPr>
          <a:xfrm>
            <a:off x="7743333" y="5351618"/>
            <a:ext cx="3655468" cy="6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NORMAL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DD10-FBFD-48E4-974A-68E9DD263906}"/>
              </a:ext>
            </a:extLst>
          </p:cNvPr>
          <p:cNvGrpSpPr/>
          <p:nvPr/>
        </p:nvGrpSpPr>
        <p:grpSpPr>
          <a:xfrm>
            <a:off x="793200" y="2321756"/>
            <a:ext cx="6003424" cy="3181063"/>
            <a:chOff x="429218" y="2355168"/>
            <a:chExt cx="6746385" cy="3574739"/>
          </a:xfrm>
        </p:grpSpPr>
        <p:sp>
          <p:nvSpPr>
            <p:cNvPr id="11" name="Google Shape;272;p32">
              <a:extLst>
                <a:ext uri="{FF2B5EF4-FFF2-40B4-BE49-F238E27FC236}">
                  <a16:creationId xmlns:a16="http://schemas.microsoft.com/office/drawing/2014/main" id="{EDE2E747-555A-4C3E-9DC9-8F2C7AE23553}"/>
                </a:ext>
              </a:extLst>
            </p:cNvPr>
            <p:cNvSpPr/>
            <p:nvPr/>
          </p:nvSpPr>
          <p:spPr>
            <a:xfrm>
              <a:off x="429218" y="2355168"/>
              <a:ext cx="1992420" cy="3567113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11B6A482-CD53-479A-85CA-A469EC754DA5}"/>
                </a:ext>
              </a:extLst>
            </p:cNvPr>
            <p:cNvSpPr/>
            <p:nvPr/>
          </p:nvSpPr>
          <p:spPr>
            <a:xfrm>
              <a:off x="2554460" y="3954668"/>
              <a:ext cx="502920" cy="384048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9A2EDD-9B87-4190-9EF9-9FA2EF5DABC1}"/>
                </a:ext>
              </a:extLst>
            </p:cNvPr>
            <p:cNvGrpSpPr/>
            <p:nvPr/>
          </p:nvGrpSpPr>
          <p:grpSpPr>
            <a:xfrm>
              <a:off x="3130015" y="2355168"/>
              <a:ext cx="1886384" cy="3557083"/>
              <a:chOff x="4327985" y="1680742"/>
              <a:chExt cx="2382975" cy="4540512"/>
            </a:xfrm>
          </p:grpSpPr>
          <p:sp>
            <p:nvSpPr>
              <p:cNvPr id="12" name="Google Shape;272;p32">
                <a:extLst>
                  <a:ext uri="{FF2B5EF4-FFF2-40B4-BE49-F238E27FC236}">
                    <a16:creationId xmlns:a16="http://schemas.microsoft.com/office/drawing/2014/main" id="{9B6FEC9E-E771-45E7-BCBD-0ED489F4C952}"/>
                  </a:ext>
                </a:extLst>
              </p:cNvPr>
              <p:cNvSpPr/>
              <p:nvPr/>
            </p:nvSpPr>
            <p:spPr>
              <a:xfrm>
                <a:off x="4327985" y="1680742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그림 18" descr="bee3.png">
                <a:extLst>
                  <a:ext uri="{FF2B5EF4-FFF2-40B4-BE49-F238E27FC236}">
                    <a16:creationId xmlns:a16="http://schemas.microsoft.com/office/drawing/2014/main" id="{B3969E95-CE8E-4641-A541-F9C4A5CD8016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10" y="2044391"/>
                <a:ext cx="2189332" cy="3690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Google Shape;272;p32">
              <a:extLst>
                <a:ext uri="{FF2B5EF4-FFF2-40B4-BE49-F238E27FC236}">
                  <a16:creationId xmlns:a16="http://schemas.microsoft.com/office/drawing/2014/main" id="{4B38FC8A-C563-46B2-8669-2C78B9697078}"/>
                </a:ext>
              </a:extLst>
            </p:cNvPr>
            <p:cNvSpPr/>
            <p:nvPr/>
          </p:nvSpPr>
          <p:spPr>
            <a:xfrm>
              <a:off x="5289219" y="2355168"/>
              <a:ext cx="1886384" cy="357473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1D942D-6A05-47A7-8BBE-C944969D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359"/>
            <a:stretch/>
          </p:blipFill>
          <p:spPr>
            <a:xfrm>
              <a:off x="506251" y="2624880"/>
              <a:ext cx="1875268" cy="291648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2AA986-C11D-4DB1-9C1E-4940F0287932}"/>
              </a:ext>
            </a:extLst>
          </p:cNvPr>
          <p:cNvSpPr txBox="1"/>
          <p:nvPr/>
        </p:nvSpPr>
        <p:spPr>
          <a:xfrm>
            <a:off x="514691" y="1657512"/>
            <a:ext cx="600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연결을 통한 근거리 통신 기능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8F9EC72-A299-4CB0-9431-CE658D3C886D}"/>
              </a:ext>
            </a:extLst>
          </p:cNvPr>
          <p:cNvSpPr/>
          <p:nvPr/>
        </p:nvSpPr>
        <p:spPr>
          <a:xfrm>
            <a:off x="7426990" y="1800478"/>
            <a:ext cx="456234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Bluetooth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활성화시킨다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마이크 아이콘을 누르고 음성을 입력하면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음성이 문자로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변환되어 화면에 보여진다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누르면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통해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 정보가 점자 정보로 변환되고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점자는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    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Braille to Speech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입력부를 통해 점자를 입력하고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</a:t>
            </a:r>
            <a:b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누르면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음성으로 듣기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선택하면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 받은 메시지를 </a:t>
            </a:r>
            <a:b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음성으로 확인할 수 있다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07D6D8-4635-4F28-8F4C-3AFC8A6FF87B}"/>
              </a:ext>
            </a:extLst>
          </p:cNvPr>
          <p:cNvCxnSpPr/>
          <p:nvPr/>
        </p:nvCxnSpPr>
        <p:spPr>
          <a:xfrm>
            <a:off x="7376629" y="186874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7469084-878E-47B3-B4AA-75FAD5AAE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9" y="2561766"/>
            <a:ext cx="1522742" cy="25953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AA47C9-9F44-45C7-91A7-7F69BACAC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37" y="3859416"/>
            <a:ext cx="429055" cy="4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BARRIER-FREE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 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BARRIER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83820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점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자 정보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통해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된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 To 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음성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or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en-US" altLang="ko-KR" sz="1200" dirty="0">
                <a:solidFill>
                  <a:srgbClr val="FF00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ON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BEE Mobile Application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음성으로 출력한다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- </a:t>
            </a:r>
            <a:r>
              <a:rPr lang="en-US" altLang="ko-KR" sz="1200" dirty="0">
                <a:solidFill>
                  <a:srgbClr val="FF00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OFF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점자로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출력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58548" y="186772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96797BC-4200-47EC-85DD-1E9D9A40B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09" y="4547649"/>
            <a:ext cx="429055" cy="4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BARRIER-FREE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854788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BARRIER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점자 정보는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통해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된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검색 결과를 점자로 변환하여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67425" y="1938166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877999-E00D-4F92-95DE-E090D2E4C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09" y="4547649"/>
            <a:ext cx="429055" cy="4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442959" y="294688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모바일 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627</Words>
  <Application>Microsoft Office PowerPoint</Application>
  <PresentationFormat>와이드스크린</PresentationFormat>
  <Paragraphs>127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a옛날목욕탕L</vt:lpstr>
      <vt:lpstr>맑은 고딕</vt:lpstr>
      <vt:lpstr>바탕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제품 기능: Device 작동법</vt:lpstr>
      <vt:lpstr>제품 기능: NORMAL MODE</vt:lpstr>
      <vt:lpstr>제품 기능: BARRIER-FREE MODE</vt:lpstr>
      <vt:lpstr>제품 기능: BARRIER-FREE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훈 허</cp:lastModifiedBy>
  <cp:revision>112</cp:revision>
  <dcterms:created xsi:type="dcterms:W3CDTF">2019-06-06T05:43:18Z</dcterms:created>
  <dcterms:modified xsi:type="dcterms:W3CDTF">2019-06-10T11:52:32Z</dcterms:modified>
</cp:coreProperties>
</file>