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5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5569-4A32-0946-97B3-09718BD7F258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9D1D-5C30-1F43-8921-3AE333227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9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H="1">
            <a:off x="2348051" y="3345731"/>
            <a:ext cx="919750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5-Point Star 54"/>
          <p:cNvSpPr/>
          <p:nvPr/>
        </p:nvSpPr>
        <p:spPr>
          <a:xfrm rot="19789060">
            <a:off x="2702076" y="3131712"/>
            <a:ext cx="423825" cy="428024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 sz="280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5646957" y="2408480"/>
            <a:ext cx="1059255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275360" y="4423801"/>
            <a:ext cx="411315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388889" y="1856244"/>
            <a:ext cx="456315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b="1" dirty="0"/>
              <a:t>23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02664" y="4134895"/>
            <a:ext cx="456315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b="1" dirty="0"/>
              <a:t>44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698168" y="3540771"/>
            <a:ext cx="546171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935895" y="2650755"/>
            <a:ext cx="456315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b="1" dirty="0">
                <a:solidFill>
                  <a:srgbClr val="FF6600"/>
                </a:solidFill>
              </a:rPr>
              <a:t>75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44339" y="2226967"/>
            <a:ext cx="1678214" cy="2238644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0" name="Rectangle 149"/>
          <p:cNvSpPr/>
          <p:nvPr/>
        </p:nvSpPr>
        <p:spPr>
          <a:xfrm>
            <a:off x="4597951" y="2184285"/>
            <a:ext cx="1678214" cy="2588823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1" name="Rectangle 150"/>
          <p:cNvSpPr/>
          <p:nvPr/>
        </p:nvSpPr>
        <p:spPr>
          <a:xfrm>
            <a:off x="3669832" y="4168314"/>
            <a:ext cx="1977125" cy="1552213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4" name="Rectangle 153"/>
          <p:cNvSpPr/>
          <p:nvPr/>
        </p:nvSpPr>
        <p:spPr>
          <a:xfrm>
            <a:off x="4634226" y="2486825"/>
            <a:ext cx="1678214" cy="1900539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2" name="Rectangle 151"/>
          <p:cNvSpPr/>
          <p:nvPr/>
        </p:nvSpPr>
        <p:spPr>
          <a:xfrm>
            <a:off x="4446549" y="3700806"/>
            <a:ext cx="1074349" cy="1028674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8" name="5-Point Star 157"/>
          <p:cNvSpPr/>
          <p:nvPr/>
        </p:nvSpPr>
        <p:spPr>
          <a:xfrm rot="19717469">
            <a:off x="4682276" y="1449260"/>
            <a:ext cx="249934" cy="254773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 sz="2800"/>
          </a:p>
        </p:txBody>
      </p:sp>
      <p:sp>
        <p:nvSpPr>
          <p:cNvPr id="159" name="TextBox 158"/>
          <p:cNvSpPr txBox="1"/>
          <p:nvPr/>
        </p:nvSpPr>
        <p:spPr>
          <a:xfrm>
            <a:off x="3204768" y="4534581"/>
            <a:ext cx="646577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55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971673" y="4137328"/>
            <a:ext cx="456315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44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073590" y="1250892"/>
            <a:ext cx="456315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24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164" name="Sun 163"/>
          <p:cNvSpPr/>
          <p:nvPr/>
        </p:nvSpPr>
        <p:spPr>
          <a:xfrm rot="20428888">
            <a:off x="1954511" y="3132676"/>
            <a:ext cx="501989" cy="457200"/>
          </a:xfrm>
          <a:prstGeom prst="su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7" name="Rectangle 166"/>
          <p:cNvSpPr/>
          <p:nvPr/>
        </p:nvSpPr>
        <p:spPr>
          <a:xfrm>
            <a:off x="4244859" y="1731943"/>
            <a:ext cx="1228473" cy="990048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8" name="Rectangle 167"/>
          <p:cNvSpPr/>
          <p:nvPr/>
        </p:nvSpPr>
        <p:spPr>
          <a:xfrm>
            <a:off x="4529905" y="1180651"/>
            <a:ext cx="1117052" cy="91903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3" name="Rectangle 152"/>
          <p:cNvSpPr/>
          <p:nvPr/>
        </p:nvSpPr>
        <p:spPr>
          <a:xfrm>
            <a:off x="5450515" y="768867"/>
            <a:ext cx="1706235" cy="5027688"/>
          </a:xfrm>
          <a:prstGeom prst="rect">
            <a:avLst/>
          </a:prstGeom>
          <a:solidFill>
            <a:srgbClr val="FFFFFF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2" name="TextBox 171"/>
          <p:cNvSpPr txBox="1"/>
          <p:nvPr/>
        </p:nvSpPr>
        <p:spPr>
          <a:xfrm>
            <a:off x="3716378" y="2185105"/>
            <a:ext cx="456315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</a:rPr>
              <a:t>28</a:t>
            </a:r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20898" y="903672"/>
            <a:ext cx="954072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dirty="0" smtClean="0"/>
              <a:t>maize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531546" y="1750470"/>
            <a:ext cx="1380471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dirty="0" smtClean="0"/>
              <a:t>sorghum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469871" y="4395437"/>
            <a:ext cx="1002839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dirty="0" smtClean="0"/>
              <a:t>barley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0898" y="3397574"/>
            <a:ext cx="1008599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dirty="0" smtClean="0"/>
              <a:t>wheat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5520898" y="5431221"/>
            <a:ext cx="630416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dirty="0" smtClean="0"/>
              <a:t>rice</a:t>
            </a:r>
            <a:endParaRPr lang="en-US" sz="2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5495717" y="2403217"/>
            <a:ext cx="925894" cy="47705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800" dirty="0" smtClean="0"/>
              <a:t>millet</a:t>
            </a:r>
            <a:endParaRPr lang="en-US" sz="2800" dirty="0"/>
          </a:p>
        </p:txBody>
      </p:sp>
      <p:sp>
        <p:nvSpPr>
          <p:cNvPr id="47" name="5-Point Star 46"/>
          <p:cNvSpPr/>
          <p:nvPr/>
        </p:nvSpPr>
        <p:spPr>
          <a:xfrm rot="19789060">
            <a:off x="4651011" y="951521"/>
            <a:ext cx="423825" cy="428024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 sz="2800"/>
          </a:p>
        </p:txBody>
      </p:sp>
      <p:sp>
        <p:nvSpPr>
          <p:cNvPr id="48" name="5-Point Star 47"/>
          <p:cNvSpPr/>
          <p:nvPr/>
        </p:nvSpPr>
        <p:spPr>
          <a:xfrm rot="19789060">
            <a:off x="4564408" y="3515638"/>
            <a:ext cx="423825" cy="428024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 sz="2800"/>
          </a:p>
        </p:txBody>
      </p:sp>
      <p:sp>
        <p:nvSpPr>
          <p:cNvPr id="49" name="5-Point Star 48"/>
          <p:cNvSpPr/>
          <p:nvPr/>
        </p:nvSpPr>
        <p:spPr>
          <a:xfrm rot="19789060">
            <a:off x="4941791" y="3426620"/>
            <a:ext cx="423825" cy="428024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spcCol="0"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4813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</dc:creator>
  <cp:lastModifiedBy>Margaret</cp:lastModifiedBy>
  <cp:revision>6</cp:revision>
  <dcterms:created xsi:type="dcterms:W3CDTF">2018-08-30T16:22:13Z</dcterms:created>
  <dcterms:modified xsi:type="dcterms:W3CDTF">2018-09-06T16:07:56Z</dcterms:modified>
</cp:coreProperties>
</file>