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01ED-A850-4D2D-B2E4-AF9BE899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C09A1-33F5-4F0F-A0EE-058A16146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DE7B9-5F17-46D5-8A6E-C7E2A5D4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CC0E-F3CF-43A0-A105-0147E928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2978-BF38-4BF5-A44C-1992D7C2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77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D893-AE1D-4A97-ACC2-68886C96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26BFD-F231-4F99-9345-1D5E7465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B886-FE85-449A-A44D-F72DC9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6766-9B50-4F68-A0B7-13B1F536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9015C-6F4C-4279-BCB5-AB988287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35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B2F60-5BBD-407C-91E1-8F7621C7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C4DC3-B9B9-49D2-AF5D-4CEA133E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23E7-DC18-41CD-9D32-83C3EFA9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3D12-309B-49B5-9837-9B6141E1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252A-8F73-43FA-A941-A1738783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09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0310-0947-4F71-9E3D-EB354B97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6303-E776-4C77-89B8-7DCA1662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9AAF-E324-40E6-96CC-9210270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FA74-9810-4884-9C22-8FCC9FD8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4FA3-8820-486B-AD02-BE4ACEFA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16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005-FE68-4D66-AF4E-8B8DFA61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A8F1-7F4A-4CF6-A163-1302CD15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7289-053D-43F6-BD80-0F5706AB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F985-A836-4BE1-A87B-D34A53F7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450B-CF6A-4653-8C54-31534C59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73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A45E-BE7F-4D5E-9B72-087BA593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11E5-BD2F-48EE-9485-4B121D4A9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8E8E7-71DC-4E0D-913D-5D023A911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396F0-6D22-40BD-BCFF-5F7E55EA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16CF-AB7E-4A4B-B479-0D756F59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357A6-B2E9-46C8-88BA-8795942C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90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11B-526F-46DE-B332-46E85B2F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46543-791A-4FA9-B3DD-8C136156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B551F-9E88-4CC2-9061-B21E668C2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25D5F-29FC-4785-9746-604E6897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CDC03-4332-4541-B2F8-E614D94F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BCE46-40D1-4CD1-A1E5-BD6BE237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D780B-2173-4324-A1AE-915DCE7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FCB3E-3CE9-4C6F-B039-6940DDEF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69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021F-F3B9-4A56-9E13-AC54E020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1295A-702A-45C7-95BA-C60EDF10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252C-E5EE-49D3-8114-20F784C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3A7A-6ACC-4C53-937A-1CDAB4B1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9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3C014-F23E-4F63-827D-B5E46D5F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B9EA-0446-4A8C-8C60-2350B90A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E488C-19BE-40DA-879D-768E5A08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288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BBF-4C4E-4673-94BC-87B60D6F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D5E4-29E8-4B2C-9291-2C076893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FAD2-7BBF-42A7-B6F8-C8313DFB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BFE8-4937-41D6-AC48-660D126D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8874-61CA-43A6-B549-BA8B99E1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0387-4501-489A-9F4C-0A3A80C5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999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C562-37FC-47B5-A8CD-38B20A17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708A1-DACB-41C1-A838-AE90C0471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800B-B53C-443C-8321-C0D055EC3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E30F-99E8-4461-8C30-007BF768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7EF7-E7ED-47BE-8C00-2127E30B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8EFC-ED37-4731-8621-76C526B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30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DD1B4-C402-4DA4-94A8-BB825C59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4BEE4-2FDF-4F5F-B3A3-389CF196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69C3-3A42-4AAF-9A68-B170B3C82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4F13-4E2B-4AAC-9681-9173D1E306EC}" type="datetimeFigureOut">
              <a:rPr lang="en-NL" smtClean="0"/>
              <a:t>19/03/2021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2AB1-56DD-4910-A277-C67EAD71A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0D48-A6C8-4507-8569-2EE2AF4AF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7C0F-FAFE-425C-A055-52B58CCFC5F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651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692E-CC56-4E48-A5DF-21D2371F1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Useful Python concepts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6917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E784-DD8C-4490-A545-38F866C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Asterik symbol for unpacking iterable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57AE-471B-4BF5-986B-0CA79FD2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E646D-87DA-4080-99E0-F67E6C97B79D}"/>
              </a:ext>
            </a:extLst>
          </p:cNvPr>
          <p:cNvSpPr/>
          <p:nvPr/>
        </p:nvSpPr>
        <p:spPr>
          <a:xfrm>
            <a:off x="1254760" y="18478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lst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[:,</a:t>
            </a:r>
            <a:r>
              <a:rPr lang="nl-NL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[:,</a:t>
            </a:r>
            <a:r>
              <a:rPr lang="nl-N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C486D-BC20-4C70-80C1-7953D6E775AF}"/>
              </a:ext>
            </a:extLst>
          </p:cNvPr>
          <p:cNvSpPr/>
          <p:nvPr/>
        </p:nvSpPr>
        <p:spPr>
          <a:xfrm>
            <a:off x="1254760" y="400129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(data))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3A7BA-323C-42FF-9B56-88DA6E0C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160" y="1532868"/>
            <a:ext cx="2686360" cy="18781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B43E9-C752-4C93-9BDA-B224CC7F6D42}"/>
              </a:ext>
            </a:extLst>
          </p:cNvPr>
          <p:cNvSpPr/>
          <p:nvPr/>
        </p:nvSpPr>
        <p:spPr>
          <a:xfrm>
            <a:off x="125476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(num1, num2, num3)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9AC9F-BB58-4DC7-ADF6-C2290F6F4686}"/>
              </a:ext>
            </a:extLst>
          </p:cNvPr>
          <p:cNvSpPr/>
          <p:nvPr/>
        </p:nvSpPr>
        <p:spPr>
          <a:xfrm>
            <a:off x="1630875" y="500201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Consolas" panose="020B0609020204030204" pitchFamily="49" charset="0"/>
              </a:rPr>
              <a:t>3 7 11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0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9B72-D660-4485-B88E-64CC9C27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Collections</a:t>
            </a:r>
            <a:endParaRPr lang="nl-NL" dirty="0"/>
          </a:p>
          <a:p>
            <a:r>
              <a:rPr lang="nl-NL" dirty="0"/>
              <a:t>Data slicing</a:t>
            </a:r>
          </a:p>
          <a:p>
            <a:r>
              <a:rPr lang="nl-NL" dirty="0"/>
              <a:t>Data pickle</a:t>
            </a:r>
          </a:p>
          <a:p>
            <a:r>
              <a:rPr lang="nl-NL" dirty="0"/>
              <a:t>Unpacking with asterik symbol</a:t>
            </a:r>
          </a:p>
        </p:txBody>
      </p:sp>
    </p:spTree>
    <p:extLst>
      <p:ext uri="{BB962C8B-B14F-4D97-AF65-F5344CB8AC3E}">
        <p14:creationId xmlns:p14="http://schemas.microsoft.com/office/powerpoint/2010/main" val="11407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E177-BEFA-45DB-96BE-22F21B7E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lists, dictionaries etc.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60CA-E8EE-4175-A0D6-D62E26D7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some_set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effectLst/>
                <a:latin typeface="Consolas" panose="020B0609020204030204" pitchFamily="49" charset="0"/>
              </a:rPr>
              <a:t>() &lt;- good for keeping unique members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some_list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[] &lt;- indexed array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some_dictionary</a:t>
            </a:r>
            <a:r>
              <a:rPr lang="en-US" b="0" dirty="0">
                <a:effectLst/>
                <a:latin typeface="Consolas" panose="020B0609020204030204" pitchFamily="49" charset="0"/>
              </a:rPr>
              <a:t> = {} &lt;-</a:t>
            </a:r>
            <a:r>
              <a:rPr lang="en-US" dirty="0">
                <a:latin typeface="Consolas" panose="020B0609020204030204" pitchFamily="49" charset="0"/>
              </a:rPr>
              <a:t> indexing via defined keys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78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3DD7-4061-4F00-93A0-943D6B40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some_list</a:t>
            </a:r>
            <a:r>
              <a:rPr lang="en-US" b="0" dirty="0">
                <a:effectLst/>
                <a:latin typeface="Consolas" panose="020B0609020204030204" pitchFamily="49" charset="0"/>
              </a:rPr>
              <a:t> = []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some_list.append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some_list.append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some_list.append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some_list</a:t>
            </a:r>
            <a:r>
              <a:rPr lang="en-US" b="0" dirty="0">
                <a:effectLst/>
                <a:latin typeface="Consolas" panose="020B0609020204030204" pitchFamily="49" charset="0"/>
              </a:rPr>
              <a:t>) # prints [0, 0, 1]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some_list</a:t>
            </a:r>
            <a:r>
              <a:rPr lang="en-US" b="0" dirty="0">
                <a:effectLst/>
                <a:latin typeface="Consolas" panose="020B0609020204030204" pitchFamily="49" charset="0"/>
              </a:rPr>
              <a:t>)) # prints {0, 1}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8390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F0A6-D570-41D2-9D56-3CCE3C66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some_dict</a:t>
            </a:r>
            <a:r>
              <a:rPr lang="en-US" b="0" dirty="0"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'entry'</a:t>
            </a:r>
            <a:r>
              <a:rPr lang="en-US" b="0" dirty="0">
                <a:effectLst/>
                <a:latin typeface="Consolas" panose="020B0609020204030204" pitchFamily="49" charset="0"/>
              </a:rPr>
              <a:t>] 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'entry in dictionary'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some_dict</a:t>
            </a:r>
            <a:r>
              <a:rPr lang="en-US" b="0" dirty="0">
                <a:effectLst/>
                <a:latin typeface="Consolas" panose="020B0609020204030204" pitchFamily="49" charset="0"/>
              </a:rPr>
              <a:t>[‘entry’])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# prints {'entry': 'entry in dictionary’}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04E721-6B81-4F57-A6A5-30A5DBE1818A}"/>
              </a:ext>
            </a:extLst>
          </p:cNvPr>
          <p:cNvCxnSpPr>
            <a:cxnSpLocks/>
          </p:cNvCxnSpPr>
          <p:nvPr/>
        </p:nvCxnSpPr>
        <p:spPr>
          <a:xfrm flipV="1">
            <a:off x="3098307" y="3675355"/>
            <a:ext cx="275208" cy="6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1732D7-64A8-48C2-94AA-96EE6D40992B}"/>
              </a:ext>
            </a:extLst>
          </p:cNvPr>
          <p:cNvCxnSpPr>
            <a:cxnSpLocks/>
          </p:cNvCxnSpPr>
          <p:nvPr/>
        </p:nvCxnSpPr>
        <p:spPr>
          <a:xfrm flipV="1">
            <a:off x="5633622" y="3675355"/>
            <a:ext cx="275208" cy="6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6A0E80-41A7-44DD-80AD-5BDAE5EB8213}"/>
              </a:ext>
            </a:extLst>
          </p:cNvPr>
          <p:cNvSpPr txBox="1"/>
          <p:nvPr/>
        </p:nvSpPr>
        <p:spPr>
          <a:xfrm>
            <a:off x="2778711" y="42648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E6C32-5FFD-403F-B745-7FB8AFB072F0}"/>
              </a:ext>
            </a:extLst>
          </p:cNvPr>
          <p:cNvSpPr txBox="1"/>
          <p:nvPr/>
        </p:nvSpPr>
        <p:spPr>
          <a:xfrm>
            <a:off x="5314026" y="43145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574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501F-A114-467D-88DB-3D6F661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dictionaries/lists</a:t>
            </a:r>
            <a:endParaRPr lang="en-NL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D1EECD-833C-47E7-984A-37984755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97" y="2032421"/>
            <a:ext cx="9010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A774BD-1C78-4BA5-B507-8D09E855E8E4}"/>
              </a:ext>
            </a:extLst>
          </p:cNvPr>
          <p:cNvSpPr txBox="1"/>
          <p:nvPr/>
        </p:nvSpPr>
        <p:spPr>
          <a:xfrm>
            <a:off x="3170660" y="5725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'Help.mp4'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'Subject_1'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900E8-3C35-429C-B765-F5C868F8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63" y="1717152"/>
            <a:ext cx="5790152" cy="47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4E2-4342-408E-A423-2C901F28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slicing (similar to matlab)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BE20-BA22-46E8-9BF0-F9C6A8AE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9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Array[</a:t>
            </a:r>
            <a:r>
              <a:rPr lang="nl-NL" dirty="0" err="1"/>
              <a:t>start:end:step</a:t>
            </a:r>
            <a:r>
              <a:rPr lang="nl-NL" dirty="0"/>
              <a:t>]</a:t>
            </a:r>
          </a:p>
          <a:p>
            <a:pPr marL="0" indent="0">
              <a:buNone/>
            </a:pPr>
            <a:r>
              <a:rPr lang="nl-NL" dirty="0"/>
              <a:t>Array[:]</a:t>
            </a:r>
          </a:p>
          <a:p>
            <a:pPr marL="0" indent="0">
              <a:buNone/>
            </a:pPr>
            <a:r>
              <a:rPr lang="nl-NL" dirty="0"/>
              <a:t>Array[:,i] &lt;- i represents colum index</a:t>
            </a:r>
          </a:p>
          <a:p>
            <a:pPr marL="0" indent="0">
              <a:buNone/>
            </a:pPr>
            <a:r>
              <a:rPr lang="nl-NL" dirty="0"/>
              <a:t>Array[-1]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7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EA98-2C05-41EB-967D-8E8AAA37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pickle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E492-9535-43F8-BF73-C3903FF4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388" cy="864711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Saves python object as a character stream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9195C-9D4B-483C-A92F-A25EF6B1852D}"/>
              </a:ext>
            </a:extLst>
          </p:cNvPr>
          <p:cNvSpPr txBox="1"/>
          <p:nvPr/>
        </p:nvSpPr>
        <p:spPr>
          <a:xfrm>
            <a:off x="838200" y="3286763"/>
            <a:ext cx="7739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save_obj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pkl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(obj, f,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pickle.HIGHEST_PROTOCOL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A3A5E-57E2-456B-86A7-78274F5CBCE1}"/>
              </a:ext>
            </a:extLst>
          </p:cNvPr>
          <p:cNvSpPr txBox="1"/>
          <p:nvPr/>
        </p:nvSpPr>
        <p:spPr>
          <a:xfrm>
            <a:off x="838200" y="4679233"/>
            <a:ext cx="724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pkl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E8596-1B3E-425D-B0E5-340F91329B51}"/>
              </a:ext>
            </a:extLst>
          </p:cNvPr>
          <p:cNvSpPr txBox="1"/>
          <p:nvPr/>
        </p:nvSpPr>
        <p:spPr>
          <a:xfrm>
            <a:off x="838200" y="269033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pickle</a:t>
            </a:r>
          </a:p>
        </p:txBody>
      </p:sp>
    </p:spTree>
    <p:extLst>
      <p:ext uri="{BB962C8B-B14F-4D97-AF65-F5344CB8AC3E}">
        <p14:creationId xmlns:p14="http://schemas.microsoft.com/office/powerpoint/2010/main" val="140572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351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Useful Python concepts</vt:lpstr>
      <vt:lpstr>PowerPoint Presentation</vt:lpstr>
      <vt:lpstr>Sets, lists, dictionaries etc.</vt:lpstr>
      <vt:lpstr>PowerPoint Presentation</vt:lpstr>
      <vt:lpstr>PowerPoint Presentation</vt:lpstr>
      <vt:lpstr>Nested dictionaries/lists</vt:lpstr>
      <vt:lpstr>PowerPoint Presentation</vt:lpstr>
      <vt:lpstr>Data slicing (similar to matlab)</vt:lpstr>
      <vt:lpstr>Data pickle</vt:lpstr>
      <vt:lpstr>Asterik symbol for unpacking iterable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Python concepts</dc:title>
  <dc:creator>Romas Zubavicius</dc:creator>
  <cp:lastModifiedBy>Romas Zubavicius</cp:lastModifiedBy>
  <cp:revision>20</cp:revision>
  <dcterms:created xsi:type="dcterms:W3CDTF">2021-03-17T14:25:53Z</dcterms:created>
  <dcterms:modified xsi:type="dcterms:W3CDTF">2021-03-19T12:19:37Z</dcterms:modified>
</cp:coreProperties>
</file>