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27E4-E74D-423B-A575-66C609DB2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E54E6-710D-4620-BC31-178A79D2F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083D5-9016-4872-B309-92F1EC5B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D5A3-CE8E-4E53-8FE7-BDEAFB4F9434}" type="datetimeFigureOut">
              <a:rPr lang="en-NL" smtClean="0"/>
              <a:t>26/03/2021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358DE-6ADE-4BD4-A10C-C5509ADD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78082-F5BC-466E-B552-1609D8BA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6110-6175-4EBF-9E72-711C98E26B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576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CDC3-507D-4AC3-BD68-E2B98737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5FB50-B980-4B68-9697-4F18E5950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BFFD5-D90E-4BB4-B6EF-263E2533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D5A3-CE8E-4E53-8FE7-BDEAFB4F9434}" type="datetimeFigureOut">
              <a:rPr lang="en-NL" smtClean="0"/>
              <a:t>26/03/2021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53205-EE8A-43DB-B8A5-D9A06AC2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C48D2-9EF7-426C-B093-9AD2BC5C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6110-6175-4EBF-9E72-711C98E26B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599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6DE48-E004-4026-9436-51BE305C0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0D174-1127-42F1-BD52-8FB74392E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3882D-6642-400D-918A-FC7091FA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D5A3-CE8E-4E53-8FE7-BDEAFB4F9434}" type="datetimeFigureOut">
              <a:rPr lang="en-NL" smtClean="0"/>
              <a:t>26/03/2021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F76B0-858B-427B-93A9-407AA3EA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889A5-6EEE-4CE0-BAE8-3FD162C9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6110-6175-4EBF-9E72-711C98E26B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404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2EE3-B224-4F5E-8255-856ED67A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8851E-07DA-4830-A689-83F59AC7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9FC01-922A-43F8-A8BF-E9AF3997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D5A3-CE8E-4E53-8FE7-BDEAFB4F9434}" type="datetimeFigureOut">
              <a:rPr lang="en-NL" smtClean="0"/>
              <a:t>26/03/2021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4E10C-E1C6-42B4-AA8E-9A6AE2D7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3BD0-CBF9-477A-8685-492AD794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6110-6175-4EBF-9E72-711C98E26B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332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0521-ACEB-4C1C-9187-BC1844CA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71D50-7C14-4A4D-86C3-AEC301405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4E84A-941C-4B7C-B1CA-8ED799DB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D5A3-CE8E-4E53-8FE7-BDEAFB4F9434}" type="datetimeFigureOut">
              <a:rPr lang="en-NL" smtClean="0"/>
              <a:t>26/03/2021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68C4D-F5A5-4DF4-A340-9B593739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ACEAA-B202-4090-80C4-DB4AE305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6110-6175-4EBF-9E72-711C98E26B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7605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FA24-9079-4333-B194-978F033C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6F70A-EA1B-44AE-A77B-705F08E9A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8B7EA-776D-473C-BD84-6B3945652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00E15-4127-4CA0-A1CF-A20F24D1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D5A3-CE8E-4E53-8FE7-BDEAFB4F9434}" type="datetimeFigureOut">
              <a:rPr lang="en-NL" smtClean="0"/>
              <a:t>26/03/2021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90364-BBE3-4C14-B632-C019E1EA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DE259-559C-4F1F-83CC-50B6D66F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6110-6175-4EBF-9E72-711C98E26B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27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92BD-0B08-4548-B835-C6C8C735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CAB5A-AE62-4588-B1EC-31730EAEB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FDC8F-8A94-4326-953E-1BE646019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85783-7DB7-4445-A07E-ACAF0EFBB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D9E62-62E5-4C0C-97CF-A87097966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7E80D-FFA1-41ED-BA95-A6FF23EA2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D5A3-CE8E-4E53-8FE7-BDEAFB4F9434}" type="datetimeFigureOut">
              <a:rPr lang="en-NL" smtClean="0"/>
              <a:t>26/03/2021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90428-EEDF-41F3-9BFB-9B00EA14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D6FCA-BF6F-4EE4-914E-0C1D246C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6110-6175-4EBF-9E72-711C98E26B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938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4850-43F0-4AC8-895E-2842DCDC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F76BC-062D-4B4D-BDB4-ADDF4625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D5A3-CE8E-4E53-8FE7-BDEAFB4F9434}" type="datetimeFigureOut">
              <a:rPr lang="en-NL" smtClean="0"/>
              <a:t>26/03/2021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A51BC-4D1F-4862-BFED-7F122850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D7FA1-3E1D-4EB5-A48D-941BAFBA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6110-6175-4EBF-9E72-711C98E26B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509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7488AE-98EC-4201-A728-27EAAE60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D5A3-CE8E-4E53-8FE7-BDEAFB4F9434}" type="datetimeFigureOut">
              <a:rPr lang="en-NL" smtClean="0"/>
              <a:t>26/03/2021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94E53-A88E-46A0-8042-C6734513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8D5E2-A683-4A80-958B-CE5F0B64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6110-6175-4EBF-9E72-711C98E26B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664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0758-C5AA-465D-8ABC-18A168F7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CA8C4-FD64-4108-872D-3C30E4D5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76804-7E4A-4B8B-8995-B8E4E9E1C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3B7AE-7146-4264-B474-F6690BB5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D5A3-CE8E-4E53-8FE7-BDEAFB4F9434}" type="datetimeFigureOut">
              <a:rPr lang="en-NL" smtClean="0"/>
              <a:t>26/03/2021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9B64D-A24A-4611-8901-0D4A3BE3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E035A-3B33-4832-A8B7-3212BC47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6110-6175-4EBF-9E72-711C98E26B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793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E21C-4BA7-4574-8A06-B3C18DA0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4D9F8-F03E-4D3F-8E06-1B9729ED3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495E6-118D-4FEF-BA25-E22201421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1B218-4DF0-4090-9E43-04578025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D5A3-CE8E-4E53-8FE7-BDEAFB4F9434}" type="datetimeFigureOut">
              <a:rPr lang="en-NL" smtClean="0"/>
              <a:t>26/03/2021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7DBA6-6774-4F75-A0FF-F212308C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6BBD1-8096-41A2-8D9C-6DF2548F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6110-6175-4EBF-9E72-711C98E26B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121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EEAE4-12E5-4DB7-8444-024161FA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47AB5-E027-4DB7-AF0C-5C1A03524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1F3B5-7A58-465D-9F15-3BDBA3612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ED5A3-CE8E-4E53-8FE7-BDEAFB4F9434}" type="datetimeFigureOut">
              <a:rPr lang="en-NL" smtClean="0"/>
              <a:t>26/03/2021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02EA7-785A-400B-B703-6AA2C8D31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4AB16-FEE3-44D9-8907-81DD58B8F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96110-6175-4EBF-9E72-711C98E26B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7539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4DFEF2-A649-4C5C-8874-A7195EA0B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Useful Python concepts</a:t>
            </a:r>
            <a:endParaRPr lang="en-NL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1E10C57-BCB3-4391-9E4C-7F955376D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Objects</a:t>
            </a:r>
            <a:endParaRPr lang="en-NL" sz="3600" dirty="0"/>
          </a:p>
        </p:txBody>
      </p:sp>
    </p:spTree>
    <p:extLst>
      <p:ext uri="{BB962C8B-B14F-4D97-AF65-F5344CB8AC3E}">
        <p14:creationId xmlns:p14="http://schemas.microsoft.com/office/powerpoint/2010/main" val="377987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D4E88-0E37-47AB-9BAC-C218894A0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LineMultiplication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           #object name 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self, class_input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  #object input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class_input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N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F2426F-A9DA-4473-A87A-E8F12D11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Object initialization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338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8F6FB-83CD-4D20-8F15-C0D46079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private_foo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hidden_foo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871FF-A15D-4657-9E9D-2F7E2509B644}"/>
              </a:ext>
            </a:extLst>
          </p:cNvPr>
          <p:cNvSpPr txBox="1"/>
          <p:nvPr/>
        </p:nvSpPr>
        <p:spPr>
          <a:xfrm>
            <a:off x="1953087" y="5557421"/>
            <a:ext cx="339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Cannot enforce privacy in python</a:t>
            </a:r>
            <a:endParaRPr lang="en-N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8E335A1-EB04-4122-8E20-2F04F7F8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Hidden/private variables/functions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3032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81E1-039F-4071-8B73-1B7B7B8A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Docstring comments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A3A24-8624-45AC-AD51-0C36DA08E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print_foo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Explanation how the function works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"""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.var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936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D14B-4EB2-4648-A998-A1BCD106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D573-3610-4CC4-9673-524FC03E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forced_foo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-&gt;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(num)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txt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5980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169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Useful Python concepts</vt:lpstr>
      <vt:lpstr>Object initialization</vt:lpstr>
      <vt:lpstr>Hidden/private variables/functions</vt:lpstr>
      <vt:lpstr>Docstring comments</vt:lpstr>
      <vt:lpstr>Type hints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Useful Python concepts</dc:title>
  <dc:creator>Romas Zubavicius</dc:creator>
  <cp:lastModifiedBy>Romas Zubavicius</cp:lastModifiedBy>
  <cp:revision>5</cp:revision>
  <dcterms:created xsi:type="dcterms:W3CDTF">2021-03-26T08:02:06Z</dcterms:created>
  <dcterms:modified xsi:type="dcterms:W3CDTF">2021-03-26T11:27:47Z</dcterms:modified>
</cp:coreProperties>
</file>