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8" r:id="rId6"/>
    <p:sldId id="269" r:id="rId7"/>
    <p:sldId id="260" r:id="rId8"/>
    <p:sldId id="270" r:id="rId9"/>
    <p:sldId id="271" r:id="rId10"/>
    <p:sldId id="272" r:id="rId11"/>
    <p:sldId id="273" r:id="rId12"/>
    <p:sldId id="275" r:id="rId13"/>
    <p:sldId id="274" r:id="rId14"/>
    <p:sldId id="277" r:id="rId15"/>
    <p:sldId id="263" r:id="rId16"/>
    <p:sldId id="261" r:id="rId17"/>
    <p:sldId id="262" r:id="rId18"/>
    <p:sldId id="278" r:id="rId19"/>
    <p:sldId id="264" r:id="rId20"/>
    <p:sldId id="276" r:id="rId21"/>
    <p:sldId id="266" r:id="rId22"/>
    <p:sldId id="279" r:id="rId23"/>
    <p:sldId id="280" r:id="rId2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0563FC-0042-46E3-B1EC-CC7AA4A7535D}" v="21" dt="2021-11-12T15:56:29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s Zubavicius" userId="bca8522f-fc01-48b8-9908-90d3cb9c69c2" providerId="ADAL" clId="{A40563FC-0042-46E3-B1EC-CC7AA4A7535D}"/>
    <pc:docChg chg="undo custSel addSld modSld">
      <pc:chgData name="Romas Zubavicius" userId="bca8522f-fc01-48b8-9908-90d3cb9c69c2" providerId="ADAL" clId="{A40563FC-0042-46E3-B1EC-CC7AA4A7535D}" dt="2021-11-12T15:57:31.429" v="1177" actId="20577"/>
      <pc:docMkLst>
        <pc:docMk/>
      </pc:docMkLst>
      <pc:sldChg chg="modSp new mod">
        <pc:chgData name="Romas Zubavicius" userId="bca8522f-fc01-48b8-9908-90d3cb9c69c2" providerId="ADAL" clId="{A40563FC-0042-46E3-B1EC-CC7AA4A7535D}" dt="2021-11-12T13:24:33.180" v="75" actId="20577"/>
        <pc:sldMkLst>
          <pc:docMk/>
          <pc:sldMk cId="737625246" sldId="256"/>
        </pc:sldMkLst>
        <pc:spChg chg="mod">
          <ac:chgData name="Romas Zubavicius" userId="bca8522f-fc01-48b8-9908-90d3cb9c69c2" providerId="ADAL" clId="{A40563FC-0042-46E3-B1EC-CC7AA4A7535D}" dt="2021-11-12T13:24:24.160" v="30" actId="20577"/>
          <ac:spMkLst>
            <pc:docMk/>
            <pc:sldMk cId="737625246" sldId="256"/>
            <ac:spMk id="2" creationId="{D78823CB-F935-4570-953B-3FF095A9DE5A}"/>
          </ac:spMkLst>
        </pc:spChg>
        <pc:spChg chg="mod">
          <ac:chgData name="Romas Zubavicius" userId="bca8522f-fc01-48b8-9908-90d3cb9c69c2" providerId="ADAL" clId="{A40563FC-0042-46E3-B1EC-CC7AA4A7535D}" dt="2021-11-12T13:24:33.180" v="75" actId="20577"/>
          <ac:spMkLst>
            <pc:docMk/>
            <pc:sldMk cId="737625246" sldId="256"/>
            <ac:spMk id="3" creationId="{25774C02-6E7F-46B1-A540-EA3653A560DD}"/>
          </ac:spMkLst>
        </pc:spChg>
      </pc:sldChg>
      <pc:sldChg chg="addSp delSp modSp new mod">
        <pc:chgData name="Romas Zubavicius" userId="bca8522f-fc01-48b8-9908-90d3cb9c69c2" providerId="ADAL" clId="{A40563FC-0042-46E3-B1EC-CC7AA4A7535D}" dt="2021-11-12T13:29:51.669" v="232" actId="1076"/>
        <pc:sldMkLst>
          <pc:docMk/>
          <pc:sldMk cId="1352991207" sldId="257"/>
        </pc:sldMkLst>
        <pc:spChg chg="mod">
          <ac:chgData name="Romas Zubavicius" userId="bca8522f-fc01-48b8-9908-90d3cb9c69c2" providerId="ADAL" clId="{A40563FC-0042-46E3-B1EC-CC7AA4A7535D}" dt="2021-11-12T13:28:52.674" v="161" actId="20577"/>
          <ac:spMkLst>
            <pc:docMk/>
            <pc:sldMk cId="1352991207" sldId="257"/>
            <ac:spMk id="2" creationId="{EEF90057-D3A7-4728-8036-C12B989DFDF2}"/>
          </ac:spMkLst>
        </pc:spChg>
        <pc:spChg chg="del">
          <ac:chgData name="Romas Zubavicius" userId="bca8522f-fc01-48b8-9908-90d3cb9c69c2" providerId="ADAL" clId="{A40563FC-0042-46E3-B1EC-CC7AA4A7535D}" dt="2021-11-12T13:27:54.705" v="77"/>
          <ac:spMkLst>
            <pc:docMk/>
            <pc:sldMk cId="1352991207" sldId="257"/>
            <ac:spMk id="3" creationId="{191609D8-4D73-46EF-B46C-A4734D335577}"/>
          </ac:spMkLst>
        </pc:spChg>
        <pc:spChg chg="add mod">
          <ac:chgData name="Romas Zubavicius" userId="bca8522f-fc01-48b8-9908-90d3cb9c69c2" providerId="ADAL" clId="{A40563FC-0042-46E3-B1EC-CC7AA4A7535D}" dt="2021-11-12T13:29:10.369" v="195" actId="1037"/>
          <ac:spMkLst>
            <pc:docMk/>
            <pc:sldMk cId="1352991207" sldId="257"/>
            <ac:spMk id="6" creationId="{7E70D870-3E39-4CCF-9BF1-135BBA749B1A}"/>
          </ac:spMkLst>
        </pc:spChg>
        <pc:picChg chg="add mod">
          <ac:chgData name="Romas Zubavicius" userId="bca8522f-fc01-48b8-9908-90d3cb9c69c2" providerId="ADAL" clId="{A40563FC-0042-46E3-B1EC-CC7AA4A7535D}" dt="2021-11-12T13:29:41.290" v="230" actId="1037"/>
          <ac:picMkLst>
            <pc:docMk/>
            <pc:sldMk cId="1352991207" sldId="257"/>
            <ac:picMk id="5" creationId="{8F363392-7A52-42B1-B4CE-2F30C399D17C}"/>
          </ac:picMkLst>
        </pc:picChg>
        <pc:picChg chg="add mod">
          <ac:chgData name="Romas Zubavicius" userId="bca8522f-fc01-48b8-9908-90d3cb9c69c2" providerId="ADAL" clId="{A40563FC-0042-46E3-B1EC-CC7AA4A7535D}" dt="2021-11-12T13:29:51.669" v="232" actId="1076"/>
          <ac:picMkLst>
            <pc:docMk/>
            <pc:sldMk cId="1352991207" sldId="257"/>
            <ac:picMk id="8" creationId="{CA5C1D2F-CC81-4D4F-9D0F-776044603AC8}"/>
          </ac:picMkLst>
        </pc:picChg>
      </pc:sldChg>
      <pc:sldChg chg="addSp delSp modSp new mod">
        <pc:chgData name="Romas Zubavicius" userId="bca8522f-fc01-48b8-9908-90d3cb9c69c2" providerId="ADAL" clId="{A40563FC-0042-46E3-B1EC-CC7AA4A7535D}" dt="2021-11-12T15:13:02.218" v="503" actId="20577"/>
        <pc:sldMkLst>
          <pc:docMk/>
          <pc:sldMk cId="3367735995" sldId="258"/>
        </pc:sldMkLst>
        <pc:spChg chg="del">
          <ac:chgData name="Romas Zubavicius" userId="bca8522f-fc01-48b8-9908-90d3cb9c69c2" providerId="ADAL" clId="{A40563FC-0042-46E3-B1EC-CC7AA4A7535D}" dt="2021-11-12T13:30:54.952" v="234" actId="478"/>
          <ac:spMkLst>
            <pc:docMk/>
            <pc:sldMk cId="3367735995" sldId="258"/>
            <ac:spMk id="3" creationId="{BD1E605A-1279-4CC0-AFB6-173A79809A1E}"/>
          </ac:spMkLst>
        </pc:spChg>
        <pc:spChg chg="add mod">
          <ac:chgData name="Romas Zubavicius" userId="bca8522f-fc01-48b8-9908-90d3cb9c69c2" providerId="ADAL" clId="{A40563FC-0042-46E3-B1EC-CC7AA4A7535D}" dt="2021-11-12T13:32:32.655" v="248" actId="1076"/>
          <ac:spMkLst>
            <pc:docMk/>
            <pc:sldMk cId="3367735995" sldId="258"/>
            <ac:spMk id="4" creationId="{E2DC36A4-A50A-4F6C-8D2F-B5DF5A7347C4}"/>
          </ac:spMkLst>
        </pc:spChg>
        <pc:spChg chg="add del mod">
          <ac:chgData name="Romas Zubavicius" userId="bca8522f-fc01-48b8-9908-90d3cb9c69c2" providerId="ADAL" clId="{A40563FC-0042-46E3-B1EC-CC7AA4A7535D}" dt="2021-11-12T13:33:48.713" v="267"/>
          <ac:spMkLst>
            <pc:docMk/>
            <pc:sldMk cId="3367735995" sldId="258"/>
            <ac:spMk id="15" creationId="{AA6416D2-8788-42D5-8ACB-73DE334066D3}"/>
          </ac:spMkLst>
        </pc:spChg>
        <pc:spChg chg="add mod">
          <ac:chgData name="Romas Zubavicius" userId="bca8522f-fc01-48b8-9908-90d3cb9c69c2" providerId="ADAL" clId="{A40563FC-0042-46E3-B1EC-CC7AA4A7535D}" dt="2021-11-12T15:10:48.473" v="420" actId="20577"/>
          <ac:spMkLst>
            <pc:docMk/>
            <pc:sldMk cId="3367735995" sldId="258"/>
            <ac:spMk id="16" creationId="{80A46883-CDD5-45D2-95BD-6304B443390D}"/>
          </ac:spMkLst>
        </pc:spChg>
        <pc:spChg chg="add mod">
          <ac:chgData name="Romas Zubavicius" userId="bca8522f-fc01-48b8-9908-90d3cb9c69c2" providerId="ADAL" clId="{A40563FC-0042-46E3-B1EC-CC7AA4A7535D}" dt="2021-11-12T15:11:12.760" v="436" actId="14100"/>
          <ac:spMkLst>
            <pc:docMk/>
            <pc:sldMk cId="3367735995" sldId="258"/>
            <ac:spMk id="17" creationId="{9E47982B-3269-4B97-9B76-C05FD60DCC66}"/>
          </ac:spMkLst>
        </pc:spChg>
        <pc:spChg chg="add mod">
          <ac:chgData name="Romas Zubavicius" userId="bca8522f-fc01-48b8-9908-90d3cb9c69c2" providerId="ADAL" clId="{A40563FC-0042-46E3-B1EC-CC7AA4A7535D}" dt="2021-11-12T15:11:33.040" v="464" actId="20577"/>
          <ac:spMkLst>
            <pc:docMk/>
            <pc:sldMk cId="3367735995" sldId="258"/>
            <ac:spMk id="18" creationId="{ACA09C0D-3A56-4474-A5A7-A75B23411DD4}"/>
          </ac:spMkLst>
        </pc:spChg>
        <pc:spChg chg="add mod">
          <ac:chgData name="Romas Zubavicius" userId="bca8522f-fc01-48b8-9908-90d3cb9c69c2" providerId="ADAL" clId="{A40563FC-0042-46E3-B1EC-CC7AA4A7535D}" dt="2021-11-12T15:13:02.218" v="503" actId="20577"/>
          <ac:spMkLst>
            <pc:docMk/>
            <pc:sldMk cId="3367735995" sldId="258"/>
            <ac:spMk id="19" creationId="{6826A76F-A0C7-49B3-A4D2-88C582A74F34}"/>
          </ac:spMkLst>
        </pc:spChg>
        <pc:cxnChg chg="add mod">
          <ac:chgData name="Romas Zubavicius" userId="bca8522f-fc01-48b8-9908-90d3cb9c69c2" providerId="ADAL" clId="{A40563FC-0042-46E3-B1EC-CC7AA4A7535D}" dt="2021-11-12T13:32:32.655" v="248" actId="1076"/>
          <ac:cxnSpMkLst>
            <pc:docMk/>
            <pc:sldMk cId="3367735995" sldId="258"/>
            <ac:cxnSpMk id="6" creationId="{B65CC8FD-A084-4908-AAF8-17A3341EB540}"/>
          </ac:cxnSpMkLst>
        </pc:cxnChg>
        <pc:cxnChg chg="add mod">
          <ac:chgData name="Romas Zubavicius" userId="bca8522f-fc01-48b8-9908-90d3cb9c69c2" providerId="ADAL" clId="{A40563FC-0042-46E3-B1EC-CC7AA4A7535D}" dt="2021-11-12T13:32:32.655" v="248" actId="1076"/>
          <ac:cxnSpMkLst>
            <pc:docMk/>
            <pc:sldMk cId="3367735995" sldId="258"/>
            <ac:cxnSpMk id="7" creationId="{0D3C0790-D326-4438-B2B9-4BD8394E10BD}"/>
          </ac:cxnSpMkLst>
        </pc:cxnChg>
        <pc:cxnChg chg="add mod">
          <ac:chgData name="Romas Zubavicius" userId="bca8522f-fc01-48b8-9908-90d3cb9c69c2" providerId="ADAL" clId="{A40563FC-0042-46E3-B1EC-CC7AA4A7535D}" dt="2021-11-12T13:32:45.389" v="252" actId="14100"/>
          <ac:cxnSpMkLst>
            <pc:docMk/>
            <pc:sldMk cId="3367735995" sldId="258"/>
            <ac:cxnSpMk id="12" creationId="{668B33B1-4FEB-48D2-89EE-CD0BAFE702CC}"/>
          </ac:cxnSpMkLst>
        </pc:cxnChg>
      </pc:sldChg>
      <pc:sldChg chg="modSp new mod">
        <pc:chgData name="Romas Zubavicius" userId="bca8522f-fc01-48b8-9908-90d3cb9c69c2" providerId="ADAL" clId="{A40563FC-0042-46E3-B1EC-CC7AA4A7535D}" dt="2021-11-12T13:37:01.631" v="415" actId="14"/>
        <pc:sldMkLst>
          <pc:docMk/>
          <pc:sldMk cId="1071321425" sldId="259"/>
        </pc:sldMkLst>
        <pc:spChg chg="mod">
          <ac:chgData name="Romas Zubavicius" userId="bca8522f-fc01-48b8-9908-90d3cb9c69c2" providerId="ADAL" clId="{A40563FC-0042-46E3-B1EC-CC7AA4A7535D}" dt="2021-11-12T13:34:08.984" v="293" actId="20577"/>
          <ac:spMkLst>
            <pc:docMk/>
            <pc:sldMk cId="1071321425" sldId="259"/>
            <ac:spMk id="2" creationId="{45E45AB6-09D2-4B89-A105-D5F8E3CEECDA}"/>
          </ac:spMkLst>
        </pc:spChg>
        <pc:spChg chg="mod">
          <ac:chgData name="Romas Zubavicius" userId="bca8522f-fc01-48b8-9908-90d3cb9c69c2" providerId="ADAL" clId="{A40563FC-0042-46E3-B1EC-CC7AA4A7535D}" dt="2021-11-12T13:37:01.631" v="415" actId="14"/>
          <ac:spMkLst>
            <pc:docMk/>
            <pc:sldMk cId="1071321425" sldId="259"/>
            <ac:spMk id="3" creationId="{682B7CE4-8B1A-4EF0-A52F-B481C1BB4E34}"/>
          </ac:spMkLst>
        </pc:spChg>
      </pc:sldChg>
      <pc:sldChg chg="addSp delSp modSp new mod">
        <pc:chgData name="Romas Zubavicius" userId="bca8522f-fc01-48b8-9908-90d3cb9c69c2" providerId="ADAL" clId="{A40563FC-0042-46E3-B1EC-CC7AA4A7535D}" dt="2021-11-12T15:54:38.559" v="964" actId="20577"/>
        <pc:sldMkLst>
          <pc:docMk/>
          <pc:sldMk cId="3431422623" sldId="260"/>
        </pc:sldMkLst>
        <pc:spChg chg="mod">
          <ac:chgData name="Romas Zubavicius" userId="bca8522f-fc01-48b8-9908-90d3cb9c69c2" providerId="ADAL" clId="{A40563FC-0042-46E3-B1EC-CC7AA4A7535D}" dt="2021-11-12T15:54:38.559" v="964" actId="20577"/>
          <ac:spMkLst>
            <pc:docMk/>
            <pc:sldMk cId="3431422623" sldId="260"/>
            <ac:spMk id="2" creationId="{19380F5E-41A7-4DBC-A5EC-A6B085B7E1C3}"/>
          </ac:spMkLst>
        </pc:spChg>
        <pc:spChg chg="mod">
          <ac:chgData name="Romas Zubavicius" userId="bca8522f-fc01-48b8-9908-90d3cb9c69c2" providerId="ADAL" clId="{A40563FC-0042-46E3-B1EC-CC7AA4A7535D}" dt="2021-11-12T15:14:01.794" v="514" actId="20577"/>
          <ac:spMkLst>
            <pc:docMk/>
            <pc:sldMk cId="3431422623" sldId="260"/>
            <ac:spMk id="3" creationId="{3643DCFA-E8EB-4CEF-8B6B-A7E36F03FC23}"/>
          </ac:spMkLst>
        </pc:spChg>
        <pc:spChg chg="add mod">
          <ac:chgData name="Romas Zubavicius" userId="bca8522f-fc01-48b8-9908-90d3cb9c69c2" providerId="ADAL" clId="{A40563FC-0042-46E3-B1EC-CC7AA4A7535D}" dt="2021-11-12T15:14:27.448" v="518" actId="1076"/>
          <ac:spMkLst>
            <pc:docMk/>
            <pc:sldMk cId="3431422623" sldId="260"/>
            <ac:spMk id="4" creationId="{3D2CCD92-E9FD-4380-9436-2DD15AF63FA8}"/>
          </ac:spMkLst>
        </pc:spChg>
        <pc:spChg chg="add mod">
          <ac:chgData name="Romas Zubavicius" userId="bca8522f-fc01-48b8-9908-90d3cb9c69c2" providerId="ADAL" clId="{A40563FC-0042-46E3-B1EC-CC7AA4A7535D}" dt="2021-11-12T15:14:27.448" v="518" actId="1076"/>
          <ac:spMkLst>
            <pc:docMk/>
            <pc:sldMk cId="3431422623" sldId="260"/>
            <ac:spMk id="8" creationId="{E45EB6F9-B365-4E89-BA78-0CEDD34739A6}"/>
          </ac:spMkLst>
        </pc:spChg>
        <pc:spChg chg="add del mod">
          <ac:chgData name="Romas Zubavicius" userId="bca8522f-fc01-48b8-9908-90d3cb9c69c2" providerId="ADAL" clId="{A40563FC-0042-46E3-B1EC-CC7AA4A7535D}" dt="2021-11-12T15:14:24.911" v="517"/>
          <ac:spMkLst>
            <pc:docMk/>
            <pc:sldMk cId="3431422623" sldId="260"/>
            <ac:spMk id="9" creationId="{AC93853B-DF13-4F9B-9DFC-486E392BE15D}"/>
          </ac:spMkLst>
        </pc:spChg>
        <pc:spChg chg="add del mod">
          <ac:chgData name="Romas Zubavicius" userId="bca8522f-fc01-48b8-9908-90d3cb9c69c2" providerId="ADAL" clId="{A40563FC-0042-46E3-B1EC-CC7AA4A7535D}" dt="2021-11-12T15:14:24.911" v="517"/>
          <ac:spMkLst>
            <pc:docMk/>
            <pc:sldMk cId="3431422623" sldId="260"/>
            <ac:spMk id="13" creationId="{8990061B-5F21-4D7F-B6BB-B55FA3A9496A}"/>
          </ac:spMkLst>
        </pc:spChg>
        <pc:cxnChg chg="add mod">
          <ac:chgData name="Romas Zubavicius" userId="bca8522f-fc01-48b8-9908-90d3cb9c69c2" providerId="ADAL" clId="{A40563FC-0042-46E3-B1EC-CC7AA4A7535D}" dt="2021-11-12T15:14:27.448" v="518" actId="1076"/>
          <ac:cxnSpMkLst>
            <pc:docMk/>
            <pc:sldMk cId="3431422623" sldId="260"/>
            <ac:cxnSpMk id="5" creationId="{8582CD8C-31E6-4F47-8B8C-E443245D6972}"/>
          </ac:cxnSpMkLst>
        </pc:cxnChg>
        <pc:cxnChg chg="add mod">
          <ac:chgData name="Romas Zubavicius" userId="bca8522f-fc01-48b8-9908-90d3cb9c69c2" providerId="ADAL" clId="{A40563FC-0042-46E3-B1EC-CC7AA4A7535D}" dt="2021-11-12T15:14:27.448" v="518" actId="1076"/>
          <ac:cxnSpMkLst>
            <pc:docMk/>
            <pc:sldMk cId="3431422623" sldId="260"/>
            <ac:cxnSpMk id="6" creationId="{60E575FB-E429-4FED-B30C-FA0865BD386A}"/>
          </ac:cxnSpMkLst>
        </pc:cxnChg>
        <pc:cxnChg chg="add mod">
          <ac:chgData name="Romas Zubavicius" userId="bca8522f-fc01-48b8-9908-90d3cb9c69c2" providerId="ADAL" clId="{A40563FC-0042-46E3-B1EC-CC7AA4A7535D}" dt="2021-11-12T15:14:27.448" v="518" actId="1076"/>
          <ac:cxnSpMkLst>
            <pc:docMk/>
            <pc:sldMk cId="3431422623" sldId="260"/>
            <ac:cxnSpMk id="7" creationId="{72F97E81-5262-4F1A-B787-9A8DC5B06B3B}"/>
          </ac:cxnSpMkLst>
        </pc:cxnChg>
        <pc:cxnChg chg="add del mod">
          <ac:chgData name="Romas Zubavicius" userId="bca8522f-fc01-48b8-9908-90d3cb9c69c2" providerId="ADAL" clId="{A40563FC-0042-46E3-B1EC-CC7AA4A7535D}" dt="2021-11-12T15:14:24.911" v="517"/>
          <ac:cxnSpMkLst>
            <pc:docMk/>
            <pc:sldMk cId="3431422623" sldId="260"/>
            <ac:cxnSpMk id="10" creationId="{2665EF8A-B0E2-4E85-9A2F-B9EC90526369}"/>
          </ac:cxnSpMkLst>
        </pc:cxnChg>
        <pc:cxnChg chg="add del mod">
          <ac:chgData name="Romas Zubavicius" userId="bca8522f-fc01-48b8-9908-90d3cb9c69c2" providerId="ADAL" clId="{A40563FC-0042-46E3-B1EC-CC7AA4A7535D}" dt="2021-11-12T15:14:24.911" v="517"/>
          <ac:cxnSpMkLst>
            <pc:docMk/>
            <pc:sldMk cId="3431422623" sldId="260"/>
            <ac:cxnSpMk id="11" creationId="{B804DF97-64E7-4CEB-BAB2-4504FE3FC99C}"/>
          </ac:cxnSpMkLst>
        </pc:cxnChg>
        <pc:cxnChg chg="add del mod">
          <ac:chgData name="Romas Zubavicius" userId="bca8522f-fc01-48b8-9908-90d3cb9c69c2" providerId="ADAL" clId="{A40563FC-0042-46E3-B1EC-CC7AA4A7535D}" dt="2021-11-12T15:14:24.911" v="517"/>
          <ac:cxnSpMkLst>
            <pc:docMk/>
            <pc:sldMk cId="3431422623" sldId="260"/>
            <ac:cxnSpMk id="12" creationId="{CE9DDDA6-6395-4F12-891E-0F255A373B47}"/>
          </ac:cxnSpMkLst>
        </pc:cxnChg>
      </pc:sldChg>
      <pc:sldChg chg="addSp delSp modSp new mod">
        <pc:chgData name="Romas Zubavicius" userId="bca8522f-fc01-48b8-9908-90d3cb9c69c2" providerId="ADAL" clId="{A40563FC-0042-46E3-B1EC-CC7AA4A7535D}" dt="2021-11-12T15:50:17.366" v="858" actId="5793"/>
        <pc:sldMkLst>
          <pc:docMk/>
          <pc:sldMk cId="467819374" sldId="261"/>
        </pc:sldMkLst>
        <pc:spChg chg="mod">
          <ac:chgData name="Romas Zubavicius" userId="bca8522f-fc01-48b8-9908-90d3cb9c69c2" providerId="ADAL" clId="{A40563FC-0042-46E3-B1EC-CC7AA4A7535D}" dt="2021-11-12T15:29:10.690" v="544" actId="20577"/>
          <ac:spMkLst>
            <pc:docMk/>
            <pc:sldMk cId="467819374" sldId="261"/>
            <ac:spMk id="2" creationId="{03B4E09C-A276-46EC-8487-BB41A0A46F8E}"/>
          </ac:spMkLst>
        </pc:spChg>
        <pc:spChg chg="mod">
          <ac:chgData name="Romas Zubavicius" userId="bca8522f-fc01-48b8-9908-90d3cb9c69c2" providerId="ADAL" clId="{A40563FC-0042-46E3-B1EC-CC7AA4A7535D}" dt="2021-11-12T15:40:15.183" v="755" actId="5793"/>
          <ac:spMkLst>
            <pc:docMk/>
            <pc:sldMk cId="467819374" sldId="261"/>
            <ac:spMk id="3" creationId="{985890B0-8FB2-4CB4-B5E5-CC049D3D272D}"/>
          </ac:spMkLst>
        </pc:spChg>
        <pc:spChg chg="add del">
          <ac:chgData name="Romas Zubavicius" userId="bca8522f-fc01-48b8-9908-90d3cb9c69c2" providerId="ADAL" clId="{A40563FC-0042-46E3-B1EC-CC7AA4A7535D}" dt="2021-11-12T15:29:23.367" v="554" actId="22"/>
          <ac:spMkLst>
            <pc:docMk/>
            <pc:sldMk cId="467819374" sldId="261"/>
            <ac:spMk id="5" creationId="{F9033EC1-A1C6-45E1-8F95-4C6914B7F619}"/>
          </ac:spMkLst>
        </pc:spChg>
        <pc:spChg chg="add mod">
          <ac:chgData name="Romas Zubavicius" userId="bca8522f-fc01-48b8-9908-90d3cb9c69c2" providerId="ADAL" clId="{A40563FC-0042-46E3-B1EC-CC7AA4A7535D}" dt="2021-11-12T15:29:32.952" v="555"/>
          <ac:spMkLst>
            <pc:docMk/>
            <pc:sldMk cId="467819374" sldId="261"/>
            <ac:spMk id="6" creationId="{DB0408EA-4BEC-4325-8A58-65AD58F5E4A5}"/>
          </ac:spMkLst>
        </pc:spChg>
        <pc:spChg chg="add mod">
          <ac:chgData name="Romas Zubavicius" userId="bca8522f-fc01-48b8-9908-90d3cb9c69c2" providerId="ADAL" clId="{A40563FC-0042-46E3-B1EC-CC7AA4A7535D}" dt="2021-11-12T15:29:32.952" v="555"/>
          <ac:spMkLst>
            <pc:docMk/>
            <pc:sldMk cId="467819374" sldId="261"/>
            <ac:spMk id="10" creationId="{BA07E404-17CB-4E12-8C2E-7E9AF7028824}"/>
          </ac:spMkLst>
        </pc:spChg>
        <pc:spChg chg="add mod">
          <ac:chgData name="Romas Zubavicius" userId="bca8522f-fc01-48b8-9908-90d3cb9c69c2" providerId="ADAL" clId="{A40563FC-0042-46E3-B1EC-CC7AA4A7535D}" dt="2021-11-12T15:30:25.342" v="586" actId="1076"/>
          <ac:spMkLst>
            <pc:docMk/>
            <pc:sldMk cId="467819374" sldId="261"/>
            <ac:spMk id="11" creationId="{F43E6207-71E0-4AC5-B915-B65AA320E2BB}"/>
          </ac:spMkLst>
        </pc:spChg>
        <pc:spChg chg="add mod">
          <ac:chgData name="Romas Zubavicius" userId="bca8522f-fc01-48b8-9908-90d3cb9c69c2" providerId="ADAL" clId="{A40563FC-0042-46E3-B1EC-CC7AA4A7535D}" dt="2021-11-12T15:50:17.366" v="858" actId="5793"/>
          <ac:spMkLst>
            <pc:docMk/>
            <pc:sldMk cId="467819374" sldId="261"/>
            <ac:spMk id="15" creationId="{4E1B9E5E-A42B-4F7D-9E60-ED03633850CC}"/>
          </ac:spMkLst>
        </pc:spChg>
        <pc:cxnChg chg="add mod">
          <ac:chgData name="Romas Zubavicius" userId="bca8522f-fc01-48b8-9908-90d3cb9c69c2" providerId="ADAL" clId="{A40563FC-0042-46E3-B1EC-CC7AA4A7535D}" dt="2021-11-12T15:29:32.952" v="555"/>
          <ac:cxnSpMkLst>
            <pc:docMk/>
            <pc:sldMk cId="467819374" sldId="261"/>
            <ac:cxnSpMk id="7" creationId="{74BB1E5E-7A6A-4192-A341-9CF113F4DEE8}"/>
          </ac:cxnSpMkLst>
        </pc:cxnChg>
        <pc:cxnChg chg="add mod">
          <ac:chgData name="Romas Zubavicius" userId="bca8522f-fc01-48b8-9908-90d3cb9c69c2" providerId="ADAL" clId="{A40563FC-0042-46E3-B1EC-CC7AA4A7535D}" dt="2021-11-12T15:29:32.952" v="555"/>
          <ac:cxnSpMkLst>
            <pc:docMk/>
            <pc:sldMk cId="467819374" sldId="261"/>
            <ac:cxnSpMk id="8" creationId="{CC98C479-B052-497E-81DB-60B7CCEB8526}"/>
          </ac:cxnSpMkLst>
        </pc:cxnChg>
        <pc:cxnChg chg="add mod">
          <ac:chgData name="Romas Zubavicius" userId="bca8522f-fc01-48b8-9908-90d3cb9c69c2" providerId="ADAL" clId="{A40563FC-0042-46E3-B1EC-CC7AA4A7535D}" dt="2021-11-12T15:29:32.952" v="555"/>
          <ac:cxnSpMkLst>
            <pc:docMk/>
            <pc:sldMk cId="467819374" sldId="261"/>
            <ac:cxnSpMk id="9" creationId="{9DCD171B-7642-46C6-9C8F-0BF96E74093B}"/>
          </ac:cxnSpMkLst>
        </pc:cxnChg>
        <pc:cxnChg chg="add mod">
          <ac:chgData name="Romas Zubavicius" userId="bca8522f-fc01-48b8-9908-90d3cb9c69c2" providerId="ADAL" clId="{A40563FC-0042-46E3-B1EC-CC7AA4A7535D}" dt="2021-11-12T15:30:20.482" v="585" actId="14100"/>
          <ac:cxnSpMkLst>
            <pc:docMk/>
            <pc:sldMk cId="467819374" sldId="261"/>
            <ac:cxnSpMk id="12" creationId="{F8B4E078-30DC-4664-8F5C-A456BD26C836}"/>
          </ac:cxnSpMkLst>
        </pc:cxnChg>
      </pc:sldChg>
      <pc:sldChg chg="addSp delSp modSp new mod">
        <pc:chgData name="Romas Zubavicius" userId="bca8522f-fc01-48b8-9908-90d3cb9c69c2" providerId="ADAL" clId="{A40563FC-0042-46E3-B1EC-CC7AA4A7535D}" dt="2021-11-12T15:45:35.768" v="796" actId="14100"/>
        <pc:sldMkLst>
          <pc:docMk/>
          <pc:sldMk cId="3689991879" sldId="262"/>
        </pc:sldMkLst>
        <pc:spChg chg="mod">
          <ac:chgData name="Romas Zubavicius" userId="bca8522f-fc01-48b8-9908-90d3cb9c69c2" providerId="ADAL" clId="{A40563FC-0042-46E3-B1EC-CC7AA4A7535D}" dt="2021-11-12T15:44:37.314" v="782" actId="1076"/>
          <ac:spMkLst>
            <pc:docMk/>
            <pc:sldMk cId="3689991879" sldId="262"/>
            <ac:spMk id="2" creationId="{139ACD00-8CAE-4B34-B003-B0314897DC48}"/>
          </ac:spMkLst>
        </pc:spChg>
        <pc:spChg chg="del">
          <ac:chgData name="Romas Zubavicius" userId="bca8522f-fc01-48b8-9908-90d3cb9c69c2" providerId="ADAL" clId="{A40563FC-0042-46E3-B1EC-CC7AA4A7535D}" dt="2021-11-12T15:44:30.556" v="778" actId="478"/>
          <ac:spMkLst>
            <pc:docMk/>
            <pc:sldMk cId="3689991879" sldId="262"/>
            <ac:spMk id="3" creationId="{748DC0A7-D48A-4457-9492-F93277D66BA9}"/>
          </ac:spMkLst>
        </pc:spChg>
        <pc:spChg chg="add mod">
          <ac:chgData name="Romas Zubavicius" userId="bca8522f-fc01-48b8-9908-90d3cb9c69c2" providerId="ADAL" clId="{A40563FC-0042-46E3-B1EC-CC7AA4A7535D}" dt="2021-11-12T15:44:48.211" v="783" actId="164"/>
          <ac:spMkLst>
            <pc:docMk/>
            <pc:sldMk cId="3689991879" sldId="262"/>
            <ac:spMk id="4" creationId="{0C8DCA2B-3BD2-4736-9050-617325F67D26}"/>
          </ac:spMkLst>
        </pc:spChg>
        <pc:spChg chg="add mod">
          <ac:chgData name="Romas Zubavicius" userId="bca8522f-fc01-48b8-9908-90d3cb9c69c2" providerId="ADAL" clId="{A40563FC-0042-46E3-B1EC-CC7AA4A7535D}" dt="2021-11-12T15:45:26.027" v="794" actId="1076"/>
          <ac:spMkLst>
            <pc:docMk/>
            <pc:sldMk cId="3689991879" sldId="262"/>
            <ac:spMk id="8" creationId="{172EB3E3-AFE0-4A74-8B5C-6E15CCF9BC46}"/>
          </ac:spMkLst>
        </pc:spChg>
        <pc:spChg chg="mod">
          <ac:chgData name="Romas Zubavicius" userId="bca8522f-fc01-48b8-9908-90d3cb9c69c2" providerId="ADAL" clId="{A40563FC-0042-46E3-B1EC-CC7AA4A7535D}" dt="2021-11-12T15:44:57.278" v="785"/>
          <ac:spMkLst>
            <pc:docMk/>
            <pc:sldMk cId="3689991879" sldId="262"/>
            <ac:spMk id="12" creationId="{1F8E1FCA-48AC-48BB-AB04-6F01AA945637}"/>
          </ac:spMkLst>
        </pc:spChg>
        <pc:grpChg chg="add mod">
          <ac:chgData name="Romas Zubavicius" userId="bca8522f-fc01-48b8-9908-90d3cb9c69c2" providerId="ADAL" clId="{A40563FC-0042-46E3-B1EC-CC7AA4A7535D}" dt="2021-11-12T15:45:04.441" v="787" actId="1076"/>
          <ac:grpSpMkLst>
            <pc:docMk/>
            <pc:sldMk cId="3689991879" sldId="262"/>
            <ac:grpSpMk id="10" creationId="{D3D44DCD-592F-4934-9380-76665FD49840}"/>
          </ac:grpSpMkLst>
        </pc:grpChg>
        <pc:grpChg chg="add mod">
          <ac:chgData name="Romas Zubavicius" userId="bca8522f-fc01-48b8-9908-90d3cb9c69c2" providerId="ADAL" clId="{A40563FC-0042-46E3-B1EC-CC7AA4A7535D}" dt="2021-11-12T15:45:07.398" v="788" actId="1076"/>
          <ac:grpSpMkLst>
            <pc:docMk/>
            <pc:sldMk cId="3689991879" sldId="262"/>
            <ac:grpSpMk id="11" creationId="{5986151F-ED29-4E9C-804A-35D29A68F0DD}"/>
          </ac:grpSpMkLst>
        </pc:grpChg>
        <pc:cxnChg chg="add mod">
          <ac:chgData name="Romas Zubavicius" userId="bca8522f-fc01-48b8-9908-90d3cb9c69c2" providerId="ADAL" clId="{A40563FC-0042-46E3-B1EC-CC7AA4A7535D}" dt="2021-11-12T15:44:48.211" v="783" actId="164"/>
          <ac:cxnSpMkLst>
            <pc:docMk/>
            <pc:sldMk cId="3689991879" sldId="262"/>
            <ac:cxnSpMk id="5" creationId="{EFAE691D-6E04-4F15-85BB-F998A861A498}"/>
          </ac:cxnSpMkLst>
        </pc:cxnChg>
        <pc:cxnChg chg="add mod">
          <ac:chgData name="Romas Zubavicius" userId="bca8522f-fc01-48b8-9908-90d3cb9c69c2" providerId="ADAL" clId="{A40563FC-0042-46E3-B1EC-CC7AA4A7535D}" dt="2021-11-12T15:44:48.211" v="783" actId="164"/>
          <ac:cxnSpMkLst>
            <pc:docMk/>
            <pc:sldMk cId="3689991879" sldId="262"/>
            <ac:cxnSpMk id="6" creationId="{D07ED127-87E0-4B93-9490-0599FE9F8B43}"/>
          </ac:cxnSpMkLst>
        </pc:cxnChg>
        <pc:cxnChg chg="add mod">
          <ac:chgData name="Romas Zubavicius" userId="bca8522f-fc01-48b8-9908-90d3cb9c69c2" providerId="ADAL" clId="{A40563FC-0042-46E3-B1EC-CC7AA4A7535D}" dt="2021-11-12T15:44:48.211" v="783" actId="164"/>
          <ac:cxnSpMkLst>
            <pc:docMk/>
            <pc:sldMk cId="3689991879" sldId="262"/>
            <ac:cxnSpMk id="7" creationId="{9D538869-0F80-481D-B077-65FDE2436724}"/>
          </ac:cxnSpMkLst>
        </pc:cxnChg>
        <pc:cxnChg chg="add mod">
          <ac:chgData name="Romas Zubavicius" userId="bca8522f-fc01-48b8-9908-90d3cb9c69c2" providerId="ADAL" clId="{A40563FC-0042-46E3-B1EC-CC7AA4A7535D}" dt="2021-11-12T15:45:35.768" v="796" actId="14100"/>
          <ac:cxnSpMkLst>
            <pc:docMk/>
            <pc:sldMk cId="3689991879" sldId="262"/>
            <ac:cxnSpMk id="9" creationId="{73E42B11-9B74-4733-857B-C68E9D92CCEB}"/>
          </ac:cxnSpMkLst>
        </pc:cxnChg>
        <pc:cxnChg chg="mod">
          <ac:chgData name="Romas Zubavicius" userId="bca8522f-fc01-48b8-9908-90d3cb9c69c2" providerId="ADAL" clId="{A40563FC-0042-46E3-B1EC-CC7AA4A7535D}" dt="2021-11-12T15:44:57.278" v="785"/>
          <ac:cxnSpMkLst>
            <pc:docMk/>
            <pc:sldMk cId="3689991879" sldId="262"/>
            <ac:cxnSpMk id="13" creationId="{01FF5564-3733-4309-8FC6-9401D3453290}"/>
          </ac:cxnSpMkLst>
        </pc:cxnChg>
        <pc:cxnChg chg="mod">
          <ac:chgData name="Romas Zubavicius" userId="bca8522f-fc01-48b8-9908-90d3cb9c69c2" providerId="ADAL" clId="{A40563FC-0042-46E3-B1EC-CC7AA4A7535D}" dt="2021-11-12T15:44:57.278" v="785"/>
          <ac:cxnSpMkLst>
            <pc:docMk/>
            <pc:sldMk cId="3689991879" sldId="262"/>
            <ac:cxnSpMk id="14" creationId="{152FD90F-0702-44DC-9E87-A88AF3CCC7FB}"/>
          </ac:cxnSpMkLst>
        </pc:cxnChg>
        <pc:cxnChg chg="mod">
          <ac:chgData name="Romas Zubavicius" userId="bca8522f-fc01-48b8-9908-90d3cb9c69c2" providerId="ADAL" clId="{A40563FC-0042-46E3-B1EC-CC7AA4A7535D}" dt="2021-11-12T15:44:57.278" v="785"/>
          <ac:cxnSpMkLst>
            <pc:docMk/>
            <pc:sldMk cId="3689991879" sldId="262"/>
            <ac:cxnSpMk id="15" creationId="{F0FB1252-A133-4A45-A4D5-0E401F33D695}"/>
          </ac:cxnSpMkLst>
        </pc:cxnChg>
        <pc:cxnChg chg="add mod">
          <ac:chgData name="Romas Zubavicius" userId="bca8522f-fc01-48b8-9908-90d3cb9c69c2" providerId="ADAL" clId="{A40563FC-0042-46E3-B1EC-CC7AA4A7535D}" dt="2021-11-12T15:45:29.239" v="795" actId="14100"/>
          <ac:cxnSpMkLst>
            <pc:docMk/>
            <pc:sldMk cId="3689991879" sldId="262"/>
            <ac:cxnSpMk id="16" creationId="{BC62190D-7C68-4C6F-99E0-4826BF664376}"/>
          </ac:cxnSpMkLst>
        </pc:cxnChg>
      </pc:sldChg>
      <pc:sldChg chg="addSp modSp new mod">
        <pc:chgData name="Romas Zubavicius" userId="bca8522f-fc01-48b8-9908-90d3cb9c69c2" providerId="ADAL" clId="{A40563FC-0042-46E3-B1EC-CC7AA4A7535D}" dt="2021-11-12T15:53:38.930" v="954" actId="20577"/>
        <pc:sldMkLst>
          <pc:docMk/>
          <pc:sldMk cId="3655898147" sldId="263"/>
        </pc:sldMkLst>
        <pc:spChg chg="mod">
          <ac:chgData name="Romas Zubavicius" userId="bca8522f-fc01-48b8-9908-90d3cb9c69c2" providerId="ADAL" clId="{A40563FC-0042-46E3-B1EC-CC7AA4A7535D}" dt="2021-11-12T15:35:51.547" v="620" actId="20577"/>
          <ac:spMkLst>
            <pc:docMk/>
            <pc:sldMk cId="3655898147" sldId="263"/>
            <ac:spMk id="2" creationId="{E6AC0FD9-16DA-49DA-ADE7-0441560A35FC}"/>
          </ac:spMkLst>
        </pc:spChg>
        <pc:spChg chg="mod">
          <ac:chgData name="Romas Zubavicius" userId="bca8522f-fc01-48b8-9908-90d3cb9c69c2" providerId="ADAL" clId="{A40563FC-0042-46E3-B1EC-CC7AA4A7535D}" dt="2021-11-12T15:53:38.930" v="954" actId="20577"/>
          <ac:spMkLst>
            <pc:docMk/>
            <pc:sldMk cId="3655898147" sldId="263"/>
            <ac:spMk id="3" creationId="{28916730-FC00-4A4E-8039-207ACA18E15C}"/>
          </ac:spMkLst>
        </pc:spChg>
        <pc:spChg chg="add mod">
          <ac:chgData name="Romas Zubavicius" userId="bca8522f-fc01-48b8-9908-90d3cb9c69c2" providerId="ADAL" clId="{A40563FC-0042-46E3-B1EC-CC7AA4A7535D}" dt="2021-11-12T15:51:45.619" v="914" actId="20577"/>
          <ac:spMkLst>
            <pc:docMk/>
            <pc:sldMk cId="3655898147" sldId="263"/>
            <ac:spMk id="4" creationId="{4C440473-F529-451A-897E-34852930BA3A}"/>
          </ac:spMkLst>
        </pc:spChg>
      </pc:sldChg>
      <pc:sldChg chg="modSp new mod">
        <pc:chgData name="Romas Zubavicius" userId="bca8522f-fc01-48b8-9908-90d3cb9c69c2" providerId="ADAL" clId="{A40563FC-0042-46E3-B1EC-CC7AA4A7535D}" dt="2021-11-12T15:49:49.161" v="824" actId="20577"/>
        <pc:sldMkLst>
          <pc:docMk/>
          <pc:sldMk cId="3991129261" sldId="264"/>
        </pc:sldMkLst>
        <pc:spChg chg="mod">
          <ac:chgData name="Romas Zubavicius" userId="bca8522f-fc01-48b8-9908-90d3cb9c69c2" providerId="ADAL" clId="{A40563FC-0042-46E3-B1EC-CC7AA4A7535D}" dt="2021-11-12T15:49:49.161" v="824" actId="20577"/>
          <ac:spMkLst>
            <pc:docMk/>
            <pc:sldMk cId="3991129261" sldId="264"/>
            <ac:spMk id="2" creationId="{CB81F083-E379-42EA-93C1-242C916398EE}"/>
          </ac:spMkLst>
        </pc:spChg>
        <pc:spChg chg="mod">
          <ac:chgData name="Romas Zubavicius" userId="bca8522f-fc01-48b8-9908-90d3cb9c69c2" providerId="ADAL" clId="{A40563FC-0042-46E3-B1EC-CC7AA4A7535D}" dt="2021-11-12T15:47:59.197" v="816"/>
          <ac:spMkLst>
            <pc:docMk/>
            <pc:sldMk cId="3991129261" sldId="264"/>
            <ac:spMk id="3" creationId="{289E854E-692E-4FBE-826F-4DACDC1A6D5F}"/>
          </ac:spMkLst>
        </pc:spChg>
      </pc:sldChg>
      <pc:sldChg chg="modSp new mod">
        <pc:chgData name="Romas Zubavicius" userId="bca8522f-fc01-48b8-9908-90d3cb9c69c2" providerId="ADAL" clId="{A40563FC-0042-46E3-B1EC-CC7AA4A7535D}" dt="2021-11-12T15:54:56.522" v="1009" actId="20577"/>
        <pc:sldMkLst>
          <pc:docMk/>
          <pc:sldMk cId="2580825672" sldId="265"/>
        </pc:sldMkLst>
        <pc:spChg chg="mod">
          <ac:chgData name="Romas Zubavicius" userId="bca8522f-fc01-48b8-9908-90d3cb9c69c2" providerId="ADAL" clId="{A40563FC-0042-46E3-B1EC-CC7AA4A7535D}" dt="2021-11-12T15:54:56.522" v="1009" actId="20577"/>
          <ac:spMkLst>
            <pc:docMk/>
            <pc:sldMk cId="2580825672" sldId="265"/>
            <ac:spMk id="3" creationId="{D4048E35-14EB-4F7F-832D-378357B5AB21}"/>
          </ac:spMkLst>
        </pc:spChg>
      </pc:sldChg>
      <pc:sldChg chg="addSp delSp modSp new mod">
        <pc:chgData name="Romas Zubavicius" userId="bca8522f-fc01-48b8-9908-90d3cb9c69c2" providerId="ADAL" clId="{A40563FC-0042-46E3-B1EC-CC7AA4A7535D}" dt="2021-11-12T15:57:00.190" v="1076" actId="1076"/>
        <pc:sldMkLst>
          <pc:docMk/>
          <pc:sldMk cId="1505611136" sldId="266"/>
        </pc:sldMkLst>
        <pc:spChg chg="mod">
          <ac:chgData name="Romas Zubavicius" userId="bca8522f-fc01-48b8-9908-90d3cb9c69c2" providerId="ADAL" clId="{A40563FC-0042-46E3-B1EC-CC7AA4A7535D}" dt="2021-11-12T15:57:00.190" v="1076" actId="1076"/>
          <ac:spMkLst>
            <pc:docMk/>
            <pc:sldMk cId="1505611136" sldId="266"/>
            <ac:spMk id="2" creationId="{03D04F4F-7CA9-45BA-ADC6-D4E91F8B75CF}"/>
          </ac:spMkLst>
        </pc:spChg>
        <pc:spChg chg="del">
          <ac:chgData name="Romas Zubavicius" userId="bca8522f-fc01-48b8-9908-90d3cb9c69c2" providerId="ADAL" clId="{A40563FC-0042-46E3-B1EC-CC7AA4A7535D}" dt="2021-11-12T15:56:29.014" v="1047" actId="478"/>
          <ac:spMkLst>
            <pc:docMk/>
            <pc:sldMk cId="1505611136" sldId="266"/>
            <ac:spMk id="3" creationId="{AFB2FE89-65AE-4F6F-AAB7-2EF4DA4129B8}"/>
          </ac:spMkLst>
        </pc:spChg>
        <pc:spChg chg="add mod">
          <ac:chgData name="Romas Zubavicius" userId="bca8522f-fc01-48b8-9908-90d3cb9c69c2" providerId="ADAL" clId="{A40563FC-0042-46E3-B1EC-CC7AA4A7535D}" dt="2021-11-12T15:56:29.270" v="1048"/>
          <ac:spMkLst>
            <pc:docMk/>
            <pc:sldMk cId="1505611136" sldId="266"/>
            <ac:spMk id="5" creationId="{3FD3CF14-911A-4DF2-AC3A-5065E7BAA14A}"/>
          </ac:spMkLst>
        </pc:spChg>
        <pc:spChg chg="add del mod">
          <ac:chgData name="Romas Zubavicius" userId="bca8522f-fc01-48b8-9908-90d3cb9c69c2" providerId="ADAL" clId="{A40563FC-0042-46E3-B1EC-CC7AA4A7535D}" dt="2021-11-12T15:56:35.906" v="1049" actId="478"/>
          <ac:spMkLst>
            <pc:docMk/>
            <pc:sldMk cId="1505611136" sldId="266"/>
            <ac:spMk id="6" creationId="{BC558A90-3A5A-4522-BB79-0E4FCEB2A327}"/>
          </ac:spMkLst>
        </pc:spChg>
        <pc:spChg chg="add del mod">
          <ac:chgData name="Romas Zubavicius" userId="bca8522f-fc01-48b8-9908-90d3cb9c69c2" providerId="ADAL" clId="{A40563FC-0042-46E3-B1EC-CC7AA4A7535D}" dt="2021-11-12T15:56:39.315" v="1050" actId="478"/>
          <ac:spMkLst>
            <pc:docMk/>
            <pc:sldMk cId="1505611136" sldId="266"/>
            <ac:spMk id="7" creationId="{F571CDEC-D8B8-439E-B695-9D7A1A505707}"/>
          </ac:spMkLst>
        </pc:spChg>
        <pc:spChg chg="add del mod">
          <ac:chgData name="Romas Zubavicius" userId="bca8522f-fc01-48b8-9908-90d3cb9c69c2" providerId="ADAL" clId="{A40563FC-0042-46E3-B1EC-CC7AA4A7535D}" dt="2021-11-12T15:56:56.035" v="1075" actId="478"/>
          <ac:spMkLst>
            <pc:docMk/>
            <pc:sldMk cId="1505611136" sldId="266"/>
            <ac:spMk id="8" creationId="{3D099BA2-608B-47D3-A11D-AF241296E8EF}"/>
          </ac:spMkLst>
        </pc:spChg>
        <pc:picChg chg="add mod ord">
          <ac:chgData name="Romas Zubavicius" userId="bca8522f-fc01-48b8-9908-90d3cb9c69c2" providerId="ADAL" clId="{A40563FC-0042-46E3-B1EC-CC7AA4A7535D}" dt="2021-11-12T15:56:50.755" v="1074" actId="1036"/>
          <ac:picMkLst>
            <pc:docMk/>
            <pc:sldMk cId="1505611136" sldId="266"/>
            <ac:picMk id="4" creationId="{C35D6A4D-DEC2-4922-8044-9F911A63E7CC}"/>
          </ac:picMkLst>
        </pc:picChg>
      </pc:sldChg>
      <pc:sldChg chg="modSp new mod">
        <pc:chgData name="Romas Zubavicius" userId="bca8522f-fc01-48b8-9908-90d3cb9c69c2" providerId="ADAL" clId="{A40563FC-0042-46E3-B1EC-CC7AA4A7535D}" dt="2021-11-12T15:57:31.429" v="1177" actId="20577"/>
        <pc:sldMkLst>
          <pc:docMk/>
          <pc:sldMk cId="931138271" sldId="267"/>
        </pc:sldMkLst>
        <pc:spChg chg="mod">
          <ac:chgData name="Romas Zubavicius" userId="bca8522f-fc01-48b8-9908-90d3cb9c69c2" providerId="ADAL" clId="{A40563FC-0042-46E3-B1EC-CC7AA4A7535D}" dt="2021-11-12T15:57:31.429" v="1177" actId="20577"/>
          <ac:spMkLst>
            <pc:docMk/>
            <pc:sldMk cId="931138271" sldId="267"/>
            <ac:spMk id="2" creationId="{4CBBFF87-E1FA-42DF-B39A-051C58CF2B5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0:57:15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1 268,'29'-2,"0"-2,0-2,-1 0,45-17,-23 8,278-79,-244 73,140-18,-126 25,-61 8,65-4,-68 8,51-9,-50 6,50-3,14 7,173 4,-217 4,68 18,-37-6,-1 2,124 48,-186-61,25 13,84 48,-75-37,60 38,-4 5,-3 6,140 130,14 27,-174-155,74 78,-102-91,-17-22,-2 3,65 101,-48-45,-5 2,80 229,-100-236,19 60,-13-25,9 44,50 190,-20-55,4 53,-71-318,32 164,-35-148,-3-22,3 82,-8-91,9 59,-5-58,1 58,-7-49,1 16,-3 0,-14 87,8-84,2 0,7 130,2-70,-1-5,-5 129,-10-177,9-53,0 0,-2 30,5 475,3-254,-2-247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0:57:15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0,'0'25,"2"0,0-1,2 1,1-1,0 0,2 0,1-1,1 0,1 0,17 29,5 18,-27-56,0-1,1 0,0 0,1-1,1 0,0 0,17 20,-23-31,-1 0,1 0,0 1,-1-1,1 0,0-1,-1 1,1 0,0 0,0-1,0 1,0-1,-1 0,1 1,0-1,0 0,0 0,0 0,0 0,0-1,3 0,0 0,0-1,-1 0,1 0,-1-1,1 1,-1-1,0 0,5-5,2-2,0-1,-1-1,0 0,14-24,16-28,-19 32,-2-1,-1-1,16-40,-29 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0:57:15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13826 136,'-161'2,"-180"-5,206-10,97 9,3 0,-59-2,-963 5,511 3,486-4,-108-10,108 7,-103-3,-57 10,-162-4,215-11,105 7,-110-3,-49 11,-160-3,214-12,104 7,-108-2,-101 10,-207-4,312-11,107 7,-115-2,-1127 9,1244 0,-111 12,111-7,-109 2,-15-10,-134 4,179 10,99-7,1-1,-53 1,-1202-3,629-5,605 5,-111 10,111-6,-109 3,-101 4,178-7,-103 1,184-7,-85-1,-2 3,-157 12,135-5,-2-4,0-2,-138-6,23 0,-715 3,907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0:57:15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807 1,'2'0,"0"0,0 0,-1-1,1 1,0 0,0 0,0 0,0 0,2 0,-3 0,1 0,0 1,0-1,0 0,0 1,0-1,0 0,-1 1,1 0,0-1,0 1,0-1,-2 1,2 0,0 0,0-1,-2 1,1 0,3 1,-6 0,2-1,-2 1,2 0,-1-1,-1 1,2-1,-2 1,0-1,0 0,0 1,0-1,0 0,-1 1,1-1,0 0,-4 1,-112 42,-88 13,-38 14,192-54,28-10,1 0,1 1,-1 1,1 0,1 1,-20 12,37-19,0 0,0 0,1 1,-1-1,2 0,-2 1,2-1,1 1,-1-1,0 1,0 0,2 0,0-1,0 1,0 0,0 0,0-1,2 1,-2 0,2-1,0 1,-1-1,3 1,-2-1,2 1,-2-1,1 0,1 1,7 3,18 12,1 0,0-1,1 0,5-2,-2 0,3-1,1-1,1-1,0 0,3-2,-1-1,51 9,-58-11,1-2,-1 0,2-1,1-1,-1-1,54 2,-60-4,1 1,52 7,-18-2,-27-4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E51B-8970-49AD-9FFE-17CF666F6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DF18B-A166-4A1F-8686-39FD290B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F841-7613-4212-BE6A-F2F5D557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48093-E17B-42A9-A41B-9BDDBFA0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B83A-E03E-4144-B62A-EECA0B76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510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CBBC-ABF3-46E0-A4A4-51BAE1C5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45F63-B004-4FAE-AF84-28768A23D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A113-AAE6-4438-9FB0-D969A79F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2C98-01C8-44E0-A1BB-3A3A5707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CF6CF-5520-4E13-9A96-AE92AF6E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926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338F5-6F2A-42D7-B20A-4AD622C4F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FDE12-E8D6-4239-9A1F-B09396409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1361-14C4-47F9-AFAA-A3B127D9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5A5EA-5781-435C-ADF6-63CFD740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E673-2D5B-41C5-81A2-C51591A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587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6FB9-8182-41B2-BB74-239FF8BA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BBA6-8878-478B-B1C7-06F3E001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1BF51-849A-473D-BC2A-6EBECED6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19F89-A1B6-478C-86AC-4CD3B8CE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CFCB-0F3D-4990-AA85-D7B80C89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618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6AF9-E4AB-4F6B-BCF9-42461AC7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734E-2FE2-4B2B-AF2C-340A6F35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09E5-FFDC-45C1-B28A-8565383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0E0F0-78C1-4F0D-89F0-3EA7C52E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82C6-34C1-468B-8DF0-EA067E3F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948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1593-FF1B-4B06-9D03-72F8A8BB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38C9-7877-4CA5-BF23-A364F1B1B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53092-790C-45CB-B51E-AE04B1B8D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2DF13-6D4E-4571-B291-496D0CBD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16/11/2021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983C2-5261-456A-9F6B-46DAF7CA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0ED0-05EE-4638-A56F-4948AAFC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549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0A63-D7D0-4607-9C0D-D7F4107F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93D1A-62F6-4FE2-8F03-3B35167EF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B460-FBC5-4126-9661-FF99F1772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54BAD-4601-4E11-812A-0788A17FC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AEC09-22F5-47B7-9152-29CC0F029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36559-701B-4A5D-97B2-BD9BE835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16/11/2021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7F814-5BF0-4596-BEDF-B183FA4D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95A0A-B541-495C-BB37-9B29D92B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65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8494-0B53-4AEC-BFC2-6494F150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0CA7A-1022-4953-9A64-B0394D61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16/11/2021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6F599-530E-4888-8ED1-9AE30102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258D5-9643-49AC-86A6-7608EF4E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728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9BC5-40E7-4065-8CCD-63F53903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16/11/2021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A752B-03FF-4D90-A5E6-3EB8EBBF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C51C4-3B70-4B9B-A577-B0BBF944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7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C67B-D365-42BF-BAC9-E008ED54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9905F-8774-473C-B0B5-BB5B219DF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769AF-759D-4F7B-BB8B-DFB97756A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AE9AE-BEA0-485B-AB95-EC8E805B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16/11/2021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F70C6-88FD-4A91-9DD4-15E3FB40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96D9E-2E9B-4A40-8C24-505203A2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2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E4BF-5218-4B12-BAD3-D953F663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B02CB-879C-488D-9EA6-81A37B682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93CC3-C0B8-418F-89D2-42EBAA67F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535D1-38D3-4B5B-961B-5AF85E00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16/11/2021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F125D-CC5D-457C-8D79-C7C851F0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49A1-7F98-44D2-A070-5956527A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174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20CF2-2DC2-4E06-9E41-D8471D47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BA27D-0FC5-4BB0-A779-F78063029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5582-8E0A-4508-95AB-58A15028C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F036D-9AE2-49D4-B3CC-AAE352F5CB11}" type="datetimeFigureOut">
              <a:rPr lang="en-NL" smtClean="0"/>
              <a:t>16/11/2021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BF27E-E02D-40D4-9329-95DF4F8A1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35F9-F9BD-4993-B597-3ADEBFE06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631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181.png"/><Relationship Id="rId4" Type="http://schemas.openxmlformats.org/officeDocument/2006/relationships/image" Target="../media/image17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3" Type="http://schemas.openxmlformats.org/officeDocument/2006/relationships/image" Target="../media/image38.png"/><Relationship Id="rId12" Type="http://schemas.openxmlformats.org/officeDocument/2006/relationships/customXml" Target="../ink/ink3.xml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5" Type="http://schemas.openxmlformats.org/officeDocument/2006/relationships/customXml" Target="../ink/ink1.xml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4" Type="http://schemas.openxmlformats.org/officeDocument/2006/relationships/image" Target="../media/image39.png"/><Relationship Id="rId9" Type="http://schemas.openxmlformats.org/officeDocument/2006/relationships/customXml" Target="../ink/ink2.xml"/><Relationship Id="rId14" Type="http://schemas.openxmlformats.org/officeDocument/2006/relationships/customXml" Target="../ink/ink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1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23CB-F935-4570-953B-3FF095A9D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Machine Learning </a:t>
            </a:r>
            <a:r>
              <a:rPr lang="nl-NL" dirty="0" err="1"/>
              <a:t>Learnings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74C02-6E7F-46B1-A540-EA3653A56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perceptron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object </a:t>
            </a:r>
            <a:r>
              <a:rPr lang="nl-NL" dirty="0" err="1"/>
              <a:t>detection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3762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0252-5D9D-493B-AEF6-759AC50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0B8D4B-FE9A-4A56-812B-BAD880D2710F}"/>
                  </a:ext>
                </a:extLst>
              </p:cNvPr>
              <p:cNvSpPr txBox="1"/>
              <p:nvPr/>
            </p:nvSpPr>
            <p:spPr>
              <a:xfrm>
                <a:off x="674703" y="1690688"/>
                <a:ext cx="4003089" cy="1496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L is the loss function, e.g. MSE</a:t>
                </a:r>
              </a:p>
              <a:p>
                <a:r>
                  <a:rPr lang="en-US" b="0" dirty="0"/>
                  <a:t>W are the weights for </a:t>
                </a:r>
                <a:r>
                  <a:rPr lang="en-US" dirty="0"/>
                  <a:t>the inputs</a:t>
                </a:r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0B8D4B-FE9A-4A56-812B-BAD880D27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3" y="1690688"/>
                <a:ext cx="4003089" cy="1496692"/>
              </a:xfrm>
              <a:prstGeom prst="rect">
                <a:avLst/>
              </a:prstGeom>
              <a:blipFill>
                <a:blip r:embed="rId2"/>
                <a:stretch>
                  <a:fillRect l="-1372" b="-243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E772E0-3491-4D5F-842F-4ED622AE46A4}"/>
                  </a:ext>
                </a:extLst>
              </p:cNvPr>
              <p:cNvSpPr txBox="1"/>
              <p:nvPr/>
            </p:nvSpPr>
            <p:spPr>
              <a:xfrm>
                <a:off x="5113537" y="1690688"/>
                <a:ext cx="1908699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(compact form)</a:t>
                </a:r>
                <a:endParaRPr lang="en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E772E0-3491-4D5F-842F-4ED622AE4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537" y="1690688"/>
                <a:ext cx="1908699" cy="671209"/>
              </a:xfrm>
              <a:prstGeom prst="rect">
                <a:avLst/>
              </a:prstGeom>
              <a:blipFill>
                <a:blip r:embed="rId3"/>
                <a:stretch>
                  <a:fillRect l="-2875" b="-10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D8882B-ED43-4B0C-A211-8C4CF97C535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622091" y="2026293"/>
            <a:ext cx="1491446" cy="3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D37E7-0594-4EEF-8E3D-176575F7BB07}"/>
              </a:ext>
            </a:extLst>
          </p:cNvPr>
          <p:cNvSpPr/>
          <p:nvPr/>
        </p:nvSpPr>
        <p:spPr>
          <a:xfrm>
            <a:off x="3089429" y="1690688"/>
            <a:ext cx="408373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1C0BAE-8EF1-4B30-B59C-38F2D7187A0D}"/>
                  </a:ext>
                </a:extLst>
              </p:cNvPr>
              <p:cNvSpPr txBox="1"/>
              <p:nvPr/>
            </p:nvSpPr>
            <p:spPr>
              <a:xfrm>
                <a:off x="838199" y="3429000"/>
                <a:ext cx="7151703" cy="2979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 ∗1</m:t>
                    </m:r>
                  </m:oMath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b="0" dirty="0"/>
                  <a:t>…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1C0BAE-8EF1-4B30-B59C-38F2D7187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29000"/>
                <a:ext cx="7151703" cy="2979662"/>
              </a:xfrm>
              <a:prstGeom prst="rect">
                <a:avLst/>
              </a:prstGeom>
              <a:blipFill>
                <a:blip r:embed="rId4"/>
                <a:stretch>
                  <a:fillRect l="-1278" b="-368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67E2AE-404D-42D8-8811-925B8A0ACDF9}"/>
                  </a:ext>
                </a:extLst>
              </p:cNvPr>
              <p:cNvSpPr txBox="1"/>
              <p:nvPr/>
            </p:nvSpPr>
            <p:spPr>
              <a:xfrm>
                <a:off x="6181077" y="4393109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67E2AE-404D-42D8-8811-925B8A0A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077" y="4393109"/>
                <a:ext cx="6094520" cy="369332"/>
              </a:xfrm>
              <a:prstGeom prst="rect">
                <a:avLst/>
              </a:prstGeom>
              <a:blipFill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20E8A3-A78F-4817-93FB-863E1160A490}"/>
              </a:ext>
            </a:extLst>
          </p:cNvPr>
          <p:cNvCxnSpPr>
            <a:cxnSpLocks/>
          </p:cNvCxnSpPr>
          <p:nvPr/>
        </p:nvCxnSpPr>
        <p:spPr>
          <a:xfrm>
            <a:off x="6347534" y="3968318"/>
            <a:ext cx="1305017" cy="53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F602BB-F72B-4C11-9688-4FE9A019F0B2}"/>
              </a:ext>
            </a:extLst>
          </p:cNvPr>
          <p:cNvCxnSpPr>
            <a:cxnSpLocks/>
          </p:cNvCxnSpPr>
          <p:nvPr/>
        </p:nvCxnSpPr>
        <p:spPr>
          <a:xfrm flipV="1">
            <a:off x="6249880" y="4601306"/>
            <a:ext cx="1331650" cy="12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68D9F2-B483-4BAC-BE29-F49EC6DCAA6A}"/>
              </a:ext>
            </a:extLst>
          </p:cNvPr>
          <p:cNvCxnSpPr>
            <a:cxnSpLocks/>
          </p:cNvCxnSpPr>
          <p:nvPr/>
        </p:nvCxnSpPr>
        <p:spPr>
          <a:xfrm flipV="1">
            <a:off x="6181077" y="4722921"/>
            <a:ext cx="1471474" cy="87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Chart&#10;&#10;Description automatically generated with medium confidence">
            <a:extLst>
              <a:ext uri="{FF2B5EF4-FFF2-40B4-BE49-F238E27FC236}">
                <a16:creationId xmlns:a16="http://schemas.microsoft.com/office/drawing/2014/main" id="{B94F925F-6D64-48B9-BC62-74D38EF4D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530" y="946193"/>
            <a:ext cx="4060415" cy="25309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725438-5F58-47AC-87E7-F7ADAC9635BD}"/>
              </a:ext>
            </a:extLst>
          </p:cNvPr>
          <p:cNvSpPr txBox="1"/>
          <p:nvPr/>
        </p:nvSpPr>
        <p:spPr>
          <a:xfrm>
            <a:off x="7378824" y="5531256"/>
            <a:ext cx="322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That’s why its better to normalize data</a:t>
            </a:r>
            <a:endParaRPr lang="en-N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720636-1025-446E-BC47-2E21BBE4F1E9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096000" y="5792681"/>
            <a:ext cx="1282824" cy="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06B12C17-7212-45FC-BB7B-1400E3F5C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2079" y="6150230"/>
            <a:ext cx="3867690" cy="2857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FB44B65-62B9-4648-98A9-2B04C76E7E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2079" y="6492875"/>
            <a:ext cx="3848637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2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036E-8D6F-4811-9BBC-6A9F1A31E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96"/>
            <a:ext cx="10515600" cy="6338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def 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mse_gd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(x, theta, t, alpha):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    n = 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len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    theta -= alpha * (2/n * (theta.dot(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x.T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) - t) * x)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    return theta</a:t>
            </a:r>
          </a:p>
          <a:p>
            <a:pPr marL="0" indent="0">
              <a:buNone/>
            </a:pPr>
            <a:endParaRPr lang="en-US" sz="24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def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gradient_descent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(x, theta, alpha, err):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    theta += alpha * (err) * x # err &lt;- (expected – predicted)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    return theta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(!) Data in the form of [1., data column] for x (1 is for the bias weight)</a:t>
            </a:r>
          </a:p>
          <a:p>
            <a:pPr marL="0" indent="0">
              <a:buNone/>
            </a:pPr>
            <a:r>
              <a:rPr lang="en-US" sz="2400" dirty="0"/>
              <a:t>(!) There are multiple ways to initialize theta’s (weights)</a:t>
            </a:r>
          </a:p>
          <a:p>
            <a:pPr marL="457200" indent="-457200">
              <a:buAutoNum type="arabicPeriod"/>
            </a:pPr>
            <a:r>
              <a:rPr lang="en-US" sz="2400" dirty="0"/>
              <a:t>Simply all weights to 0</a:t>
            </a:r>
          </a:p>
          <a:p>
            <a:pPr marL="457200" indent="-457200">
              <a:buAutoNum type="arabicPeriod"/>
            </a:pPr>
            <a:r>
              <a:rPr lang="en-US" sz="2400" dirty="0"/>
              <a:t>Random initialization</a:t>
            </a:r>
          </a:p>
          <a:p>
            <a:pPr marL="457200" indent="-457200">
              <a:buAutoNum type="arabicPeriod"/>
            </a:pPr>
            <a:r>
              <a:rPr lang="en-US" sz="2400" dirty="0"/>
              <a:t>(advanced/used for NN) Xavier initialization (also called </a:t>
            </a:r>
            <a:r>
              <a:rPr lang="en-US" sz="2400" dirty="0" err="1"/>
              <a:t>Glorot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(advanced/used for NN) He initialization</a:t>
            </a:r>
            <a:endParaRPr lang="en-N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F603F-3C8C-4292-BD8C-C1879ADC1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818" y="3703191"/>
            <a:ext cx="847843" cy="6668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A08452-9781-464B-A436-349DBAA79E65}"/>
              </a:ext>
            </a:extLst>
          </p:cNvPr>
          <p:cNvCxnSpPr/>
          <p:nvPr/>
        </p:nvCxnSpPr>
        <p:spPr>
          <a:xfrm>
            <a:off x="9676659" y="4054367"/>
            <a:ext cx="62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6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89F9-90F5-4B3D-9A6F-4D99D6AF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(more advanced)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B8C1-C19E-44ED-AF68-22DA2FC6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simple normal gradient descent is too simple..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L1 </a:t>
            </a:r>
            <a:r>
              <a:rPr lang="en-US" dirty="0" err="1"/>
              <a:t>reguralization</a:t>
            </a:r>
            <a:r>
              <a:rPr lang="en-US" dirty="0"/>
              <a:t>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L2 </a:t>
            </a:r>
            <a:r>
              <a:rPr lang="en-US" dirty="0" err="1"/>
              <a:t>reguralization</a:t>
            </a:r>
            <a:r>
              <a:rPr lang="en-US" dirty="0"/>
              <a:t> -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2CE97A-336F-476D-B455-999BA3698914}"/>
                  </a:ext>
                </a:extLst>
              </p:cNvPr>
              <p:cNvSpPr txBox="1"/>
              <p:nvPr/>
            </p:nvSpPr>
            <p:spPr>
              <a:xfrm>
                <a:off x="4094455" y="3249622"/>
                <a:ext cx="4003089" cy="499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2CE97A-336F-476D-B455-999BA3698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55" y="3249622"/>
                <a:ext cx="4003089" cy="499560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972AA1-7530-4665-BD4B-AB57AF962404}"/>
                  </a:ext>
                </a:extLst>
              </p:cNvPr>
              <p:cNvSpPr txBox="1"/>
              <p:nvPr/>
            </p:nvSpPr>
            <p:spPr>
              <a:xfrm>
                <a:off x="4156968" y="4713292"/>
                <a:ext cx="6094520" cy="1053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endParaRPr lang="en-US" b="0" dirty="0"/>
              </a:p>
              <a:p>
                <a:r>
                  <a:rPr lang="en-US" dirty="0"/>
                  <a:t>Weights influence learning rate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972AA1-7530-4665-BD4B-AB57AF962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968" y="4713292"/>
                <a:ext cx="6094520" cy="1053558"/>
              </a:xfrm>
              <a:prstGeom prst="rect">
                <a:avLst/>
              </a:prstGeom>
              <a:blipFill>
                <a:blip r:embed="rId3"/>
                <a:stretch>
                  <a:fillRect l="-900" b="-867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612CA6D-84AC-46B4-BAFB-C362F934AF88}"/>
              </a:ext>
            </a:extLst>
          </p:cNvPr>
          <p:cNvSpPr txBox="1"/>
          <p:nvPr/>
        </p:nvSpPr>
        <p:spPr>
          <a:xfrm>
            <a:off x="8353887" y="2715461"/>
            <a:ext cx="332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Also.. To name a few optimizers…</a:t>
            </a:r>
          </a:p>
          <a:p>
            <a:r>
              <a:rPr lang="en-US" dirty="0" err="1"/>
              <a:t>RMSProp</a:t>
            </a:r>
            <a:endParaRPr lang="en-US" dirty="0"/>
          </a:p>
          <a:p>
            <a:r>
              <a:rPr lang="en-US" dirty="0"/>
              <a:t>Adam Optimizer</a:t>
            </a:r>
          </a:p>
          <a:p>
            <a:r>
              <a:rPr lang="en-US" dirty="0" err="1"/>
              <a:t>Sgd</a:t>
            </a:r>
            <a:r>
              <a:rPr lang="en-US" dirty="0"/>
              <a:t> + momentum optimizer</a:t>
            </a:r>
            <a:endParaRPr lang="en-NL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987F79B-E329-4487-B3B5-83BD14181E10}"/>
              </a:ext>
            </a:extLst>
          </p:cNvPr>
          <p:cNvSpPr/>
          <p:nvPr/>
        </p:nvSpPr>
        <p:spPr>
          <a:xfrm rot="16200000">
            <a:off x="6276213" y="3507115"/>
            <a:ext cx="110091" cy="7072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530F01-01CE-449E-8B3E-1686E2799026}"/>
              </a:ext>
            </a:extLst>
          </p:cNvPr>
          <p:cNvSpPr/>
          <p:nvPr/>
        </p:nvSpPr>
        <p:spPr>
          <a:xfrm rot="16200000">
            <a:off x="6276213" y="4941488"/>
            <a:ext cx="110091" cy="7072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337ED-A885-4ABF-AF40-A2DDC30F355C}"/>
              </a:ext>
            </a:extLst>
          </p:cNvPr>
          <p:cNvSpPr txBox="1"/>
          <p:nvPr/>
        </p:nvSpPr>
        <p:spPr>
          <a:xfrm>
            <a:off x="5925843" y="41330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penalty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9091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64B1-22AF-4EAF-BEA2-07BB7313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functions</a:t>
            </a:r>
            <a:br>
              <a:rPr lang="en-US" dirty="0"/>
            </a:br>
            <a:r>
              <a:rPr lang="en-US" sz="1800" dirty="0"/>
              <a:t>(also called loss function or error function)</a:t>
            </a:r>
            <a:endParaRPr lang="en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CDF0-E388-45E9-ADE8-613611A5E9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probability (for classification)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unc>
                        <m:func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CDF0-E388-45E9-ADE8-613611A5E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2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86EC60-C6E0-4BB2-BAE8-3AD0D413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99" y="1023602"/>
            <a:ext cx="7268589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5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0FD9-16DA-49DA-ADE7-0441560A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Cost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/ </a:t>
            </a:r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descent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6730-FC00-4A4E-8039-207ACA18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Simple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probably</a:t>
            </a:r>
            <a:r>
              <a:rPr lang="nl-NL" dirty="0"/>
              <a:t> MSE?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Representation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(?)</a:t>
            </a:r>
          </a:p>
          <a:p>
            <a:endParaRPr lang="nl-NL" dirty="0"/>
          </a:p>
          <a:p>
            <a:r>
              <a:rPr lang="nl-NL" dirty="0" err="1"/>
              <a:t>Dropout</a:t>
            </a:r>
            <a:r>
              <a:rPr lang="nl-NL" dirty="0"/>
              <a:t> (?)</a:t>
            </a:r>
          </a:p>
          <a:p>
            <a:endParaRPr lang="nl-NL" dirty="0"/>
          </a:p>
          <a:p>
            <a:r>
              <a:rPr lang="nl-NL" dirty="0"/>
              <a:t>But real </a:t>
            </a:r>
            <a:r>
              <a:rPr lang="nl-NL" dirty="0" err="1"/>
              <a:t>world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straightforward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40473-F529-451A-897E-34852930BA3A}"/>
              </a:ext>
            </a:extLst>
          </p:cNvPr>
          <p:cNvSpPr txBox="1"/>
          <p:nvPr/>
        </p:nvSpPr>
        <p:spPr>
          <a:xfrm>
            <a:off x="6640497" y="2814221"/>
            <a:ext cx="434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Mention</a:t>
            </a:r>
            <a:r>
              <a:rPr lang="nl-NL" dirty="0"/>
              <a:t> </a:t>
            </a:r>
            <a:r>
              <a:rPr lang="nl-NL" dirty="0" err="1"/>
              <a:t>reguralizations</a:t>
            </a:r>
            <a:r>
              <a:rPr lang="nl-NL" dirty="0"/>
              <a:t>/different </a:t>
            </a:r>
            <a:r>
              <a:rPr lang="nl-NL" dirty="0" err="1"/>
              <a:t>cost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5589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E09C-A276-46EC-8487-BB41A0A4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Introducing</a:t>
            </a:r>
            <a:r>
              <a:rPr lang="nl-NL" dirty="0"/>
              <a:t> non-</a:t>
            </a:r>
            <a:r>
              <a:rPr lang="nl-NL" dirty="0" err="1"/>
              <a:t>linearity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90B0-8FB2-4CB4-B5E5-CC049D3D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ReLU</a:t>
            </a:r>
            <a:r>
              <a:rPr lang="nl-NL" dirty="0"/>
              <a:t>/</a:t>
            </a:r>
            <a:r>
              <a:rPr lang="nl-NL" dirty="0" err="1"/>
              <a:t>Sigmoid</a:t>
            </a:r>
            <a:r>
              <a:rPr lang="nl-NL" dirty="0"/>
              <a:t>/</a:t>
            </a:r>
            <a:r>
              <a:rPr lang="nl-NL" dirty="0" err="1"/>
              <a:t>TanH</a:t>
            </a:r>
            <a:r>
              <a:rPr lang="nl-NL" dirty="0"/>
              <a:t>/ </a:t>
            </a:r>
            <a:r>
              <a:rPr lang="nl-NL" dirty="0" err="1"/>
              <a:t>etc</a:t>
            </a:r>
            <a:r>
              <a:rPr lang="nl-NL" dirty="0"/>
              <a:t>…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0408EA-4BEC-4325-8A58-65AD58F5E4A5}"/>
              </a:ext>
            </a:extLst>
          </p:cNvPr>
          <p:cNvSpPr/>
          <p:nvPr/>
        </p:nvSpPr>
        <p:spPr>
          <a:xfrm>
            <a:off x="3036162" y="3757474"/>
            <a:ext cx="1660124" cy="1606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BB1E5E-7A6A-4192-A341-9CF113F4DEE8}"/>
              </a:ext>
            </a:extLst>
          </p:cNvPr>
          <p:cNvCxnSpPr>
            <a:cxnSpLocks/>
          </p:cNvCxnSpPr>
          <p:nvPr/>
        </p:nvCxnSpPr>
        <p:spPr>
          <a:xfrm>
            <a:off x="1953087" y="3084991"/>
            <a:ext cx="1326195" cy="89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98C479-B052-497E-81DB-60B7CCEB8526}"/>
              </a:ext>
            </a:extLst>
          </p:cNvPr>
          <p:cNvCxnSpPr>
            <a:cxnSpLocks/>
          </p:cNvCxnSpPr>
          <p:nvPr/>
        </p:nvCxnSpPr>
        <p:spPr>
          <a:xfrm flipV="1">
            <a:off x="1083075" y="4560903"/>
            <a:ext cx="1953087" cy="5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CD171B-7642-46C6-9C8F-0BF96E74093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1340528" y="5129014"/>
            <a:ext cx="1938754" cy="58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07E404-17CB-4E12-8C2E-7E9AF7028824}"/>
              </a:ext>
            </a:extLst>
          </p:cNvPr>
          <p:cNvSpPr txBox="1"/>
          <p:nvPr/>
        </p:nvSpPr>
        <p:spPr>
          <a:xfrm>
            <a:off x="1491448" y="2467992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bias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3E6207-71E0-4AC5-B915-B65AA320E2BB}"/>
              </a:ext>
            </a:extLst>
          </p:cNvPr>
          <p:cNvSpPr/>
          <p:nvPr/>
        </p:nvSpPr>
        <p:spPr>
          <a:xfrm>
            <a:off x="5433133" y="4136995"/>
            <a:ext cx="1180729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Activation</a:t>
            </a:r>
            <a:endParaRPr lang="nl-NL" dirty="0"/>
          </a:p>
          <a:p>
            <a:pPr algn="ctr"/>
            <a:r>
              <a:rPr lang="nl-NL" dirty="0" err="1"/>
              <a:t>function</a:t>
            </a:r>
            <a:endParaRPr lang="en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B4E078-30DC-4664-8F5C-A456BD26C83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696286" y="4560904"/>
            <a:ext cx="70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DAEC2A7-E099-46CE-A484-75596620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25" y="3135172"/>
            <a:ext cx="3762900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CD00-8CAE-4B34-B003-B0314897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Multilayer</a:t>
            </a:r>
            <a:r>
              <a:rPr lang="nl-NL" dirty="0"/>
              <a:t> </a:t>
            </a:r>
            <a:r>
              <a:rPr lang="nl-NL" dirty="0" err="1"/>
              <a:t>perceptron</a:t>
            </a:r>
            <a:endParaRPr lang="en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B5D22E-C7D3-4A37-8C87-1E591724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6" y="1887138"/>
            <a:ext cx="8431100" cy="460573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7EBDEC8-4B94-4938-9921-02CC1C6B3ED3}"/>
              </a:ext>
            </a:extLst>
          </p:cNvPr>
          <p:cNvSpPr/>
          <p:nvPr/>
        </p:nvSpPr>
        <p:spPr>
          <a:xfrm>
            <a:off x="8808098" y="2612571"/>
            <a:ext cx="345233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11A906-D29E-4274-B60D-99DDF13A1299}"/>
              </a:ext>
            </a:extLst>
          </p:cNvPr>
          <p:cNvSpPr/>
          <p:nvPr/>
        </p:nvSpPr>
        <p:spPr>
          <a:xfrm>
            <a:off x="8808551" y="3234612"/>
            <a:ext cx="345233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666B47-BB15-4D82-B908-AA8D73F63379}"/>
              </a:ext>
            </a:extLst>
          </p:cNvPr>
          <p:cNvSpPr/>
          <p:nvPr/>
        </p:nvSpPr>
        <p:spPr>
          <a:xfrm>
            <a:off x="9972552" y="2161289"/>
            <a:ext cx="345233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EF76C4-B5F5-4E6A-81E3-25ABE5C6CB2C}"/>
              </a:ext>
            </a:extLst>
          </p:cNvPr>
          <p:cNvSpPr/>
          <p:nvPr/>
        </p:nvSpPr>
        <p:spPr>
          <a:xfrm>
            <a:off x="9973005" y="2783330"/>
            <a:ext cx="345233" cy="306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4F0A19-80BC-46A7-9AB3-BF434D1F2507}"/>
              </a:ext>
            </a:extLst>
          </p:cNvPr>
          <p:cNvSpPr/>
          <p:nvPr/>
        </p:nvSpPr>
        <p:spPr>
          <a:xfrm>
            <a:off x="9972099" y="3253931"/>
            <a:ext cx="345233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1B4332-C41A-47E4-99F0-6C1EC74A078C}"/>
              </a:ext>
            </a:extLst>
          </p:cNvPr>
          <p:cNvSpPr/>
          <p:nvPr/>
        </p:nvSpPr>
        <p:spPr>
          <a:xfrm>
            <a:off x="9972552" y="3875972"/>
            <a:ext cx="345233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25B1AB-618B-4532-996F-4AC7FB80D082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 flipV="1">
            <a:off x="9153331" y="2319910"/>
            <a:ext cx="819221" cy="45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FC00B7-D323-4CB9-924D-E14F140C3A54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9153331" y="2771192"/>
            <a:ext cx="819674" cy="16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49B7E0-5307-47FE-900F-9E77008CBA69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>
            <a:off x="9153331" y="2771192"/>
            <a:ext cx="818768" cy="64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D6192E-14A8-4E8B-AD33-3EFD374FF266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>
            <a:off x="9153331" y="2771192"/>
            <a:ext cx="819221" cy="126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42C282-A4AF-48FF-840E-F437360FDA65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9153784" y="2319910"/>
            <a:ext cx="818768" cy="107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E2FAD5-9856-4560-8EF5-BEF496E20A27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9153784" y="2936380"/>
            <a:ext cx="819221" cy="45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F8AB14-DF63-4F5A-86F7-38A89CB2B5CE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9153784" y="3393233"/>
            <a:ext cx="818315" cy="1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942A87-AADE-4670-8636-4DEF81A6713E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>
            <a:off x="9153784" y="3393233"/>
            <a:ext cx="818768" cy="64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9959974-EC1A-4B1A-9B5B-D62C18A78E3E}"/>
              </a:ext>
            </a:extLst>
          </p:cNvPr>
          <p:cNvSpPr txBox="1"/>
          <p:nvPr/>
        </p:nvSpPr>
        <p:spPr>
          <a:xfrm>
            <a:off x="8808097" y="2237173"/>
            <a:ext cx="4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</a:t>
            </a:r>
            <a:endParaRPr lang="en-NL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FE46A6D-EE8F-4FF1-AF7A-B6E08E60A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593" y="4671846"/>
            <a:ext cx="2478318" cy="169605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94DACF6-A8E3-45C2-8638-E0F63D5BB44A}"/>
              </a:ext>
            </a:extLst>
          </p:cNvPr>
          <p:cNvSpPr txBox="1"/>
          <p:nvPr/>
        </p:nvSpPr>
        <p:spPr>
          <a:xfrm>
            <a:off x="8855545" y="5169203"/>
            <a:ext cx="94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F(x)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8999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A3388E-DFE9-4A32-A3AE-0B1D170C9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997"/>
            <a:ext cx="12192000" cy="5502584"/>
          </a:xfrm>
          <a:prstGeom prst="rect">
            <a:avLst/>
          </a:prstGeom>
        </p:spPr>
      </p:pic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B07803A-D55D-4D61-A0EB-7EDC787A7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592" y="556107"/>
            <a:ext cx="2914529" cy="28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29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F083-E379-42EA-93C1-242C9163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</a:t>
            </a:r>
            <a:r>
              <a:rPr lang="nl-NL" dirty="0" err="1"/>
              <a:t>Deep</a:t>
            </a:r>
            <a:r>
              <a:rPr lang="nl-NL" dirty="0"/>
              <a:t>) </a:t>
            </a:r>
            <a:r>
              <a:rPr lang="nl-NL" dirty="0" err="1"/>
              <a:t>Neural</a:t>
            </a:r>
            <a:r>
              <a:rPr lang="nl-NL" dirty="0"/>
              <a:t> Networks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854E-692E-4FBE-826F-4DACDC1A6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506" y="5736998"/>
            <a:ext cx="10515600" cy="755877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https://stats.stackexchange.com/questions/315402/multi-layer-perceptron-vs-deep-neural-network</a:t>
            </a:r>
            <a:endParaRPr lang="en-NL" dirty="0"/>
          </a:p>
        </p:txBody>
      </p:sp>
      <p:pic>
        <p:nvPicPr>
          <p:cNvPr id="1026" name="Picture 2" descr="What is the difference between a neural network and a deep neural network,  and why do the deep ones work better? - Cross Validated">
            <a:extLst>
              <a:ext uri="{FF2B5EF4-FFF2-40B4-BE49-F238E27FC236}">
                <a16:creationId xmlns:a16="http://schemas.microsoft.com/office/drawing/2014/main" id="{0E68CAF3-B36F-4779-AA70-67FAE0F5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604963"/>
            <a:ext cx="9525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2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5AB6-09D2-4B89-A105-D5F8E3CE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7CE4-8B1A-4EF0-A52F-B481C1BB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Perceptron</a:t>
            </a:r>
            <a:endParaRPr lang="nl-NL" dirty="0"/>
          </a:p>
          <a:p>
            <a:pPr lvl="1"/>
            <a:r>
              <a:rPr lang="nl-NL" dirty="0" err="1"/>
              <a:t>Biological</a:t>
            </a:r>
            <a:r>
              <a:rPr lang="nl-NL" dirty="0"/>
              <a:t> </a:t>
            </a:r>
            <a:r>
              <a:rPr lang="nl-NL" dirty="0" err="1"/>
              <a:t>representation</a:t>
            </a:r>
            <a:endParaRPr lang="nl-NL" dirty="0"/>
          </a:p>
          <a:p>
            <a:pPr lvl="1"/>
            <a:r>
              <a:rPr lang="nl-NL" dirty="0" err="1"/>
              <a:t>Artificial</a:t>
            </a:r>
            <a:r>
              <a:rPr lang="nl-NL" dirty="0"/>
              <a:t> </a:t>
            </a:r>
            <a:r>
              <a:rPr lang="nl-NL" dirty="0" err="1"/>
              <a:t>representation</a:t>
            </a:r>
            <a:endParaRPr lang="nl-NL" dirty="0"/>
          </a:p>
          <a:p>
            <a:r>
              <a:rPr lang="nl-NL" dirty="0"/>
              <a:t>Feed-forward</a:t>
            </a:r>
          </a:p>
          <a:p>
            <a:pPr lvl="1"/>
            <a:r>
              <a:rPr lang="nl-NL" dirty="0" err="1"/>
              <a:t>Classification</a:t>
            </a:r>
            <a:endParaRPr lang="nl-NL" dirty="0"/>
          </a:p>
          <a:p>
            <a:pPr lvl="1"/>
            <a:r>
              <a:rPr lang="nl-NL" dirty="0" err="1"/>
              <a:t>Regression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1321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FA6C-9AB5-4AF5-8A04-4A379A13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BC89-4920-4741-B3DB-B7A13664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use NN</a:t>
            </a:r>
          </a:p>
          <a:p>
            <a:r>
              <a:rPr lang="en-US" dirty="0"/>
              <a:t>Insert gif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4860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5D6A4D-DEC2-4922-8044-9F911A63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0" y="744376"/>
            <a:ext cx="11096625" cy="5833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D04F4F-7CA9-45BA-ADC6-D4E91F8B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42" y="365125"/>
            <a:ext cx="10515600" cy="1325563"/>
          </a:xfrm>
        </p:spPr>
        <p:txBody>
          <a:bodyPr/>
          <a:lstStyle/>
          <a:p>
            <a:r>
              <a:rPr lang="nl-NL" dirty="0" err="1"/>
              <a:t>Convolutional</a:t>
            </a:r>
            <a:r>
              <a:rPr lang="nl-NL" dirty="0"/>
              <a:t> </a:t>
            </a:r>
            <a:r>
              <a:rPr lang="nl-NL" dirty="0" err="1"/>
              <a:t>Neural</a:t>
            </a:r>
            <a:r>
              <a:rPr lang="nl-NL" dirty="0"/>
              <a:t> Network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3CF14-911A-4DF2-AC3A-5065E7BAA14A}"/>
              </a:ext>
            </a:extLst>
          </p:cNvPr>
          <p:cNvSpPr txBox="1"/>
          <p:nvPr/>
        </p:nvSpPr>
        <p:spPr>
          <a:xfrm>
            <a:off x="95250" y="6301690"/>
            <a:ext cx="1133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Source:</a:t>
            </a:r>
            <a:br>
              <a:rPr lang="en-US" sz="1400" i="1" dirty="0"/>
            </a:br>
            <a:r>
              <a:rPr lang="en-US" sz="1400" i="1" dirty="0"/>
              <a:t>https://towardsdatascience.com/a-comprehensive-guide-to-convolutional-neural-networks-the-eli5-way-3bd2b1164a53</a:t>
            </a:r>
            <a:endParaRPr lang="en-NL" sz="1400" i="1" dirty="0"/>
          </a:p>
        </p:txBody>
      </p:sp>
    </p:spTree>
    <p:extLst>
      <p:ext uri="{BB962C8B-B14F-4D97-AF65-F5344CB8AC3E}">
        <p14:creationId xmlns:p14="http://schemas.microsoft.com/office/powerpoint/2010/main" val="1505611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1E59BB01-7027-424D-B087-B857EB2B4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20" y="143240"/>
            <a:ext cx="3524250" cy="40060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E53D63-921A-457C-8431-6913E83F9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67" y="965046"/>
            <a:ext cx="5916018" cy="34532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B7E9D8-3151-428A-9E34-BE7439615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287" y="3385784"/>
            <a:ext cx="3019846" cy="236253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DE72C43-4057-4CA1-B038-7C0535095983}"/>
              </a:ext>
            </a:extLst>
          </p:cNvPr>
          <p:cNvGrpSpPr/>
          <p:nvPr/>
        </p:nvGrpSpPr>
        <p:grpSpPr>
          <a:xfrm>
            <a:off x="9002287" y="643122"/>
            <a:ext cx="1780200" cy="2484720"/>
            <a:chOff x="8791245" y="1494105"/>
            <a:chExt cx="1780200" cy="248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3F041D4-A1C8-43CD-B243-EAA80C46738C}"/>
                    </a:ext>
                  </a:extLst>
                </p14:cNvPr>
                <p14:cNvContentPartPr/>
                <p14:nvPr/>
              </p14:nvContentPartPr>
              <p14:xfrm>
                <a:off x="8791245" y="1494105"/>
                <a:ext cx="1696320" cy="2372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2F6048-A33F-401C-B3D5-3E707FCCBEE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82605" y="1485465"/>
                  <a:ext cx="1713960" cy="23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5B822A-B2D0-41A9-B7FA-93EF1B3C6199}"/>
                    </a:ext>
                  </a:extLst>
                </p14:cNvPr>
                <p14:cNvContentPartPr/>
                <p14:nvPr/>
              </p14:nvContentPartPr>
              <p14:xfrm>
                <a:off x="10400805" y="3800265"/>
                <a:ext cx="170640" cy="178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0A20AC-DEB6-4C6B-A003-AE82E2B0B8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92165" y="3791265"/>
                  <a:ext cx="188280" cy="19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F914BDCA-A432-44AB-A15B-2D35C79D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-91517"/>
            <a:ext cx="10515600" cy="1325563"/>
          </a:xfrm>
        </p:spPr>
        <p:txBody>
          <a:bodyPr/>
          <a:lstStyle/>
          <a:p>
            <a:r>
              <a:rPr lang="en-US" dirty="0"/>
              <a:t>Convolutions</a:t>
            </a:r>
            <a:endParaRPr lang="en-NL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612DD69-1079-4363-854B-9A2C674C25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006" y="4846315"/>
            <a:ext cx="1428949" cy="138131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20AD25F-F99F-4CC9-B510-6912137E8EB4}"/>
              </a:ext>
            </a:extLst>
          </p:cNvPr>
          <p:cNvGrpSpPr/>
          <p:nvPr/>
        </p:nvGrpSpPr>
        <p:grpSpPr>
          <a:xfrm rot="733366">
            <a:off x="3110868" y="4630568"/>
            <a:ext cx="5378505" cy="240480"/>
            <a:chOff x="5937726" y="5514632"/>
            <a:chExt cx="286956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A69F9D-0009-49A6-A308-7B9C4E609227}"/>
                    </a:ext>
                  </a:extLst>
                </p14:cNvPr>
                <p14:cNvContentPartPr/>
                <p14:nvPr/>
              </p14:nvContentPartPr>
              <p14:xfrm>
                <a:off x="6151206" y="5629832"/>
                <a:ext cx="2656080" cy="51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5CE8377-4EA7-4EED-9F09-B5E9886B9D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42566" y="5621192"/>
                  <a:ext cx="2673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42494B-4728-4D58-B7EE-48AA4B3ED7C6}"/>
                    </a:ext>
                  </a:extLst>
                </p14:cNvPr>
                <p14:cNvContentPartPr/>
                <p14:nvPr/>
              </p14:nvContentPartPr>
              <p14:xfrm>
                <a:off x="5937726" y="5514632"/>
                <a:ext cx="212400" cy="240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48D7B2-8E5D-495E-A3B4-AE50645B5C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29086" y="5505632"/>
                  <a:ext cx="230040" cy="25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8D76D4C-A760-4094-8DE5-3F878FBE5E90}"/>
              </a:ext>
            </a:extLst>
          </p:cNvPr>
          <p:cNvSpPr txBox="1"/>
          <p:nvPr/>
        </p:nvSpPr>
        <p:spPr>
          <a:xfrm>
            <a:off x="834313" y="4473984"/>
            <a:ext cx="155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</a:t>
            </a:r>
            <a:endParaRPr lang="en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B7AB1D-04F7-4AA2-A0BC-305FCA640245}"/>
              </a:ext>
            </a:extLst>
          </p:cNvPr>
          <p:cNvSpPr txBox="1"/>
          <p:nvPr/>
        </p:nvSpPr>
        <p:spPr>
          <a:xfrm>
            <a:off x="5781873" y="4301254"/>
            <a:ext cx="155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Maxpooling</a:t>
            </a:r>
            <a:endParaRPr lang="en-N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A852CB-00B2-46FE-A025-6751665709CC}"/>
              </a:ext>
            </a:extLst>
          </p:cNvPr>
          <p:cNvSpPr txBox="1"/>
          <p:nvPr/>
        </p:nvSpPr>
        <p:spPr>
          <a:xfrm>
            <a:off x="2388082" y="5075309"/>
            <a:ext cx="2995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last layer of the architecture, it might look something like this… </a:t>
            </a:r>
            <a:endParaRPr lang="en-NL" dirty="0"/>
          </a:p>
        </p:txBody>
      </p:sp>
      <p:sp>
        <p:nvSpPr>
          <p:cNvPr id="33" name="Slide Number Placeholder 14">
            <a:extLst>
              <a:ext uri="{FF2B5EF4-FFF2-40B4-BE49-F238E27FC236}">
                <a16:creationId xmlns:a16="http://schemas.microsoft.com/office/drawing/2014/main" id="{16C9D100-5C7E-49FD-8D9F-C2CDC129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C43744A-E2CB-4CEE-8002-787CD845CF77}" type="slidenum">
              <a:rPr lang="en-NL" smtClean="0"/>
              <a:pPr/>
              <a:t>22</a:t>
            </a:fld>
            <a:r>
              <a:rPr lang="en-US"/>
              <a:t>/34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5066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DE0F-08A7-49F0-9A34-F640AABF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EFEB-0F0F-49BD-9549-7FFC989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070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0057-D3A7-4728-8036-C12B989D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Perceptron</a:t>
            </a:r>
            <a:r>
              <a:rPr lang="nl-NL" dirty="0"/>
              <a:t>? Neuron?</a:t>
            </a:r>
            <a:endParaRPr lang="en-NL" dirty="0"/>
          </a:p>
        </p:txBody>
      </p:sp>
      <p:pic>
        <p:nvPicPr>
          <p:cNvPr id="5" name="Content Placeholder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F363392-7A52-42B1-B4CE-2F30C399D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5" y="2896080"/>
            <a:ext cx="6234925" cy="3305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0D870-3E39-4CCF-9BF1-135BBA749B1A}"/>
              </a:ext>
            </a:extLst>
          </p:cNvPr>
          <p:cNvSpPr txBox="1"/>
          <p:nvPr/>
        </p:nvSpPr>
        <p:spPr>
          <a:xfrm>
            <a:off x="466528" y="2108718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(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mandatory</a:t>
            </a:r>
            <a:r>
              <a:rPr lang="nl-NL" dirty="0"/>
              <a:t> </a:t>
            </a:r>
            <a:r>
              <a:rPr lang="nl-NL" dirty="0" err="1"/>
              <a:t>biological</a:t>
            </a:r>
            <a:r>
              <a:rPr lang="nl-NL" dirty="0"/>
              <a:t> neuron </a:t>
            </a:r>
            <a:r>
              <a:rPr lang="nl-NL" dirty="0" err="1"/>
              <a:t>explanation</a:t>
            </a:r>
            <a:r>
              <a:rPr lang="nl-NL" dirty="0"/>
              <a:t>)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5C1D2F-CC81-4D4F-9D0F-77604460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044" y="3686441"/>
            <a:ext cx="5663011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9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BD41-FF24-4B7A-8EC4-9FE1F1B1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perceptron</a:t>
            </a:r>
            <a:endParaRPr lang="en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2DC36A4-A50A-4F6C-8D2F-B5DF5A7347C4}"/>
                  </a:ext>
                </a:extLst>
              </p:cNvPr>
              <p:cNvSpPr/>
              <p:nvPr/>
            </p:nvSpPr>
            <p:spPr>
              <a:xfrm>
                <a:off x="2791287" y="3146821"/>
                <a:ext cx="1660124" cy="16068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NL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NL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l-NL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+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b</m:t>
                          </m:r>
                        </m:e>
                      </m:nary>
                    </m:oMath>
                  </m:oMathPara>
                </a14:m>
                <a:endParaRPr lang="en-NL" sz="16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2DC36A4-A50A-4F6C-8D2F-B5DF5A734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287" y="3146821"/>
                <a:ext cx="1660124" cy="16068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5CC8FD-A084-4908-AAF8-17A3341EB540}"/>
              </a:ext>
            </a:extLst>
          </p:cNvPr>
          <p:cNvCxnSpPr>
            <a:cxnSpLocks/>
          </p:cNvCxnSpPr>
          <p:nvPr/>
        </p:nvCxnSpPr>
        <p:spPr>
          <a:xfrm>
            <a:off x="1708212" y="2474338"/>
            <a:ext cx="1326195" cy="89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3C0790-D326-4438-B2B9-4BD8394E10BD}"/>
              </a:ext>
            </a:extLst>
          </p:cNvPr>
          <p:cNvCxnSpPr>
            <a:cxnSpLocks/>
          </p:cNvCxnSpPr>
          <p:nvPr/>
        </p:nvCxnSpPr>
        <p:spPr>
          <a:xfrm flipV="1">
            <a:off x="838200" y="3950250"/>
            <a:ext cx="1953087" cy="5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8B33B1-4FEB-48D2-89EE-CD0BAFE702CC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1095653" y="4518361"/>
            <a:ext cx="1938754" cy="58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A46883-CDD5-45D2-95BD-6304B443390D}"/>
              </a:ext>
            </a:extLst>
          </p:cNvPr>
          <p:cNvSpPr txBox="1"/>
          <p:nvPr/>
        </p:nvSpPr>
        <p:spPr>
          <a:xfrm>
            <a:off x="1246573" y="1857339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bias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47982B-3269-4B97-9B76-C05FD60DCC66}"/>
              </a:ext>
            </a:extLst>
          </p:cNvPr>
          <p:cNvSpPr txBox="1"/>
          <p:nvPr/>
        </p:nvSpPr>
        <p:spPr>
          <a:xfrm>
            <a:off x="5258999" y="3765584"/>
            <a:ext cx="24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classification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26A76F-A0C7-49B3-A4D2-88C582A74F34}"/>
                  </a:ext>
                </a:extLst>
              </p:cNvPr>
              <p:cNvSpPr txBox="1"/>
              <p:nvPr/>
            </p:nvSpPr>
            <p:spPr>
              <a:xfrm>
                <a:off x="2440342" y="5337271"/>
                <a:ext cx="2876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26A76F-A0C7-49B3-A4D2-88C582A74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42" y="5337271"/>
                <a:ext cx="28763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DCF9CE5-F4E5-4BDC-BABA-E3E84C149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734" y="2514005"/>
            <a:ext cx="2467319" cy="628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EDB6C3-97BC-4BCC-9C88-830247472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196" y="4198469"/>
            <a:ext cx="2943636" cy="9907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0CDA03-7708-4304-9EA3-7F3CC0931D10}"/>
                  </a:ext>
                </a:extLst>
              </p:cNvPr>
              <p:cNvSpPr txBox="1"/>
              <p:nvPr/>
            </p:nvSpPr>
            <p:spPr>
              <a:xfrm>
                <a:off x="336152" y="3817428"/>
                <a:ext cx="221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0CDA03-7708-4304-9EA3-7F3CC093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52" y="3817428"/>
                <a:ext cx="221942" cy="369332"/>
              </a:xfrm>
              <a:prstGeom prst="rect">
                <a:avLst/>
              </a:prstGeom>
              <a:blipFill>
                <a:blip r:embed="rId6"/>
                <a:stretch>
                  <a:fillRect r="-6216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A53108-A27D-43F7-8ED8-36310FDF3346}"/>
                  </a:ext>
                </a:extLst>
              </p:cNvPr>
              <p:cNvSpPr txBox="1"/>
              <p:nvPr/>
            </p:nvSpPr>
            <p:spPr>
              <a:xfrm>
                <a:off x="727229" y="4920305"/>
                <a:ext cx="221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A53108-A27D-43F7-8ED8-36310FDF3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29" y="4920305"/>
                <a:ext cx="221942" cy="369332"/>
              </a:xfrm>
              <a:prstGeom prst="rect">
                <a:avLst/>
              </a:prstGeom>
              <a:blipFill>
                <a:blip r:embed="rId7"/>
                <a:stretch>
                  <a:fillRect r="-6486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9EA0DE-B281-459F-AE92-73A4558DDA34}"/>
                  </a:ext>
                </a:extLst>
              </p:cNvPr>
              <p:cNvSpPr txBox="1"/>
              <p:nvPr/>
            </p:nvSpPr>
            <p:spPr>
              <a:xfrm>
                <a:off x="2260338" y="2447973"/>
                <a:ext cx="221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9EA0DE-B281-459F-AE92-73A4558DD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338" y="2447973"/>
                <a:ext cx="221942" cy="369332"/>
              </a:xfrm>
              <a:prstGeom prst="rect">
                <a:avLst/>
              </a:prstGeom>
              <a:blipFill>
                <a:blip r:embed="rId8"/>
                <a:stretch>
                  <a:fillRect r="-8611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AB3CF3-91B1-46BE-A501-BD78BE836C97}"/>
                  </a:ext>
                </a:extLst>
              </p:cNvPr>
              <p:cNvSpPr txBox="1"/>
              <p:nvPr/>
            </p:nvSpPr>
            <p:spPr>
              <a:xfrm>
                <a:off x="1481831" y="3568692"/>
                <a:ext cx="221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AB3CF3-91B1-46BE-A501-BD78BE836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831" y="3568692"/>
                <a:ext cx="221942" cy="369332"/>
              </a:xfrm>
              <a:prstGeom prst="rect">
                <a:avLst/>
              </a:prstGeom>
              <a:blipFill>
                <a:blip r:embed="rId9"/>
                <a:stretch>
                  <a:fillRect r="-8611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DBFAF1-4510-4199-A9A7-6AC58F14A7EB}"/>
                  </a:ext>
                </a:extLst>
              </p:cNvPr>
              <p:cNvSpPr txBox="1"/>
              <p:nvPr/>
            </p:nvSpPr>
            <p:spPr>
              <a:xfrm>
                <a:off x="1563720" y="4509172"/>
                <a:ext cx="221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DBFAF1-4510-4199-A9A7-6AC58F14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20" y="4509172"/>
                <a:ext cx="221942" cy="369332"/>
              </a:xfrm>
              <a:prstGeom prst="rect">
                <a:avLst/>
              </a:prstGeom>
              <a:blipFill>
                <a:blip r:embed="rId10"/>
                <a:stretch>
                  <a:fillRect r="-8611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73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C3A410-9FEA-4723-A9D9-2AB2C932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617"/>
            <a:ext cx="6698056" cy="646738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3FE543-AC6D-4B81-8992-3842A581EF8D}"/>
              </a:ext>
            </a:extLst>
          </p:cNvPr>
          <p:cNvCxnSpPr>
            <a:cxnSpLocks/>
          </p:cNvCxnSpPr>
          <p:nvPr/>
        </p:nvCxnSpPr>
        <p:spPr>
          <a:xfrm flipH="1">
            <a:off x="2707689" y="2086252"/>
            <a:ext cx="4722921" cy="219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778D47-8192-4A6F-AB4B-1BB5FD422909}"/>
              </a:ext>
            </a:extLst>
          </p:cNvPr>
          <p:cNvSpPr txBox="1"/>
          <p:nvPr/>
        </p:nvSpPr>
        <p:spPr>
          <a:xfrm>
            <a:off x="7865616" y="1313895"/>
            <a:ext cx="279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which best splits the two classes</a:t>
            </a:r>
            <a:endParaRPr lang="en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FFCB1-440F-4635-9222-BEF689590C85}"/>
                  </a:ext>
                </a:extLst>
              </p:cNvPr>
              <p:cNvSpPr txBox="1"/>
              <p:nvPr/>
            </p:nvSpPr>
            <p:spPr>
              <a:xfrm>
                <a:off x="7785716" y="2450237"/>
                <a:ext cx="26277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we have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FFCB1-440F-4635-9222-BEF689590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16" y="2450237"/>
                <a:ext cx="2627791" cy="923330"/>
              </a:xfrm>
              <a:prstGeom prst="rect">
                <a:avLst/>
              </a:prstGeom>
              <a:blipFill>
                <a:blip r:embed="rId3"/>
                <a:stretch>
                  <a:fillRect l="-1856" t="-397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22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447EDA-B49C-4B90-86C9-0198A84D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" y="608728"/>
            <a:ext cx="6573167" cy="6249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E5AFBD-746F-4901-9D43-3E6B869A9AD4}"/>
                  </a:ext>
                </a:extLst>
              </p:cNvPr>
              <p:cNvSpPr txBox="1"/>
              <p:nvPr/>
            </p:nvSpPr>
            <p:spPr>
              <a:xfrm>
                <a:off x="7359587" y="1473692"/>
                <a:ext cx="462526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gradient descent, we  can adjust ‘weights’ which are in the formula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E5AFBD-746F-4901-9D43-3E6B869A9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587" y="1473692"/>
                <a:ext cx="4625267" cy="1477328"/>
              </a:xfrm>
              <a:prstGeom prst="rect">
                <a:avLst/>
              </a:prstGeom>
              <a:blipFill>
                <a:blip r:embed="rId3"/>
                <a:stretch>
                  <a:fillRect l="-1054" t="-247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973F0B-F8FB-4F93-A512-32469C4A52E5}"/>
              </a:ext>
            </a:extLst>
          </p:cNvPr>
          <p:cNvSpPr txBox="1"/>
          <p:nvPr/>
        </p:nvSpPr>
        <p:spPr>
          <a:xfrm>
            <a:off x="1808451" y="424062"/>
            <a:ext cx="347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discriminants</a:t>
            </a:r>
            <a:endParaRPr lang="en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7099B4-E0FD-4017-8EF7-60F99F177FFC}"/>
                  </a:ext>
                </a:extLst>
              </p:cNvPr>
              <p:cNvSpPr txBox="1"/>
              <p:nvPr/>
            </p:nvSpPr>
            <p:spPr>
              <a:xfrm>
                <a:off x="7359587" y="3135957"/>
                <a:ext cx="4196919" cy="1194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Discriminant can be plotted as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7099B4-E0FD-4017-8EF7-60F99F177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587" y="3135957"/>
                <a:ext cx="4196919" cy="1194814"/>
              </a:xfrm>
              <a:prstGeom prst="rect">
                <a:avLst/>
              </a:prstGeom>
              <a:blipFill>
                <a:blip r:embed="rId4"/>
                <a:stretch>
                  <a:fillRect l="-1161" t="-255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11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0F5E-41A7-4DBC-A5EC-A6B085B7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Regression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0F8246-A34D-4122-BD1B-7B2A2C95ADFC}"/>
                  </a:ext>
                </a:extLst>
              </p:cNvPr>
              <p:cNvSpPr txBox="1"/>
              <p:nvPr/>
            </p:nvSpPr>
            <p:spPr>
              <a:xfrm>
                <a:off x="5537077" y="4145418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0F8246-A34D-4122-BD1B-7B2A2C95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077" y="4145418"/>
                <a:ext cx="6094520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3FBC41-3CC6-4EA7-8378-FBBB3C4ADD48}"/>
                  </a:ext>
                </a:extLst>
              </p:cNvPr>
              <p:cNvSpPr/>
              <p:nvPr/>
            </p:nvSpPr>
            <p:spPr>
              <a:xfrm>
                <a:off x="4185082" y="3599582"/>
                <a:ext cx="1660124" cy="16068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NL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NL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l-NL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+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b</m:t>
                          </m:r>
                        </m:e>
                      </m:nary>
                    </m:oMath>
                  </m:oMathPara>
                </a14:m>
                <a:endParaRPr lang="en-NL" sz="1600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3FBC41-3CC6-4EA7-8378-FBBB3C4AD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082" y="3599582"/>
                <a:ext cx="1660124" cy="16068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0E2798-A461-4B52-9C83-CA311236C041}"/>
              </a:ext>
            </a:extLst>
          </p:cNvPr>
          <p:cNvCxnSpPr>
            <a:cxnSpLocks/>
          </p:cNvCxnSpPr>
          <p:nvPr/>
        </p:nvCxnSpPr>
        <p:spPr>
          <a:xfrm>
            <a:off x="3102007" y="2927099"/>
            <a:ext cx="1326195" cy="89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9A72C7-0B8C-435B-8500-6E4E20135B29}"/>
              </a:ext>
            </a:extLst>
          </p:cNvPr>
          <p:cNvCxnSpPr>
            <a:cxnSpLocks/>
          </p:cNvCxnSpPr>
          <p:nvPr/>
        </p:nvCxnSpPr>
        <p:spPr>
          <a:xfrm flipV="1">
            <a:off x="2231995" y="4403011"/>
            <a:ext cx="1953087" cy="5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654F54-FDEE-42FF-883E-7D70B0D8E61D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489448" y="4971122"/>
            <a:ext cx="1938754" cy="58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3039A7-B85A-4630-805A-775CE958E870}"/>
              </a:ext>
            </a:extLst>
          </p:cNvPr>
          <p:cNvSpPr txBox="1"/>
          <p:nvPr/>
        </p:nvSpPr>
        <p:spPr>
          <a:xfrm>
            <a:off x="2640368" y="2310100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bias</a:t>
            </a:r>
            <a:endParaRPr lang="en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271F26-3D94-4667-8C01-DEE326DA45C3}"/>
                  </a:ext>
                </a:extLst>
              </p:cNvPr>
              <p:cNvSpPr txBox="1"/>
              <p:nvPr/>
            </p:nvSpPr>
            <p:spPr>
              <a:xfrm>
                <a:off x="1729947" y="4270189"/>
                <a:ext cx="221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271F26-3D94-4667-8C01-DEE326DA4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947" y="4270189"/>
                <a:ext cx="221942" cy="369332"/>
              </a:xfrm>
              <a:prstGeom prst="rect">
                <a:avLst/>
              </a:prstGeom>
              <a:blipFill>
                <a:blip r:embed="rId5"/>
                <a:stretch>
                  <a:fillRect r="-6388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FE6984-00C3-4F13-B118-40DA8DDA7F8E}"/>
                  </a:ext>
                </a:extLst>
              </p:cNvPr>
              <p:cNvSpPr txBox="1"/>
              <p:nvPr/>
            </p:nvSpPr>
            <p:spPr>
              <a:xfrm>
                <a:off x="2121024" y="5373066"/>
                <a:ext cx="221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FE6984-00C3-4F13-B118-40DA8DDA7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024" y="5373066"/>
                <a:ext cx="221942" cy="369332"/>
              </a:xfrm>
              <a:prstGeom prst="rect">
                <a:avLst/>
              </a:prstGeom>
              <a:blipFill>
                <a:blip r:embed="rId6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119673-0C41-4314-A33B-636A60F6ED0C}"/>
                  </a:ext>
                </a:extLst>
              </p:cNvPr>
              <p:cNvSpPr txBox="1"/>
              <p:nvPr/>
            </p:nvSpPr>
            <p:spPr>
              <a:xfrm>
                <a:off x="3654133" y="2900734"/>
                <a:ext cx="221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119673-0C41-4314-A33B-636A60F6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33" y="2900734"/>
                <a:ext cx="221942" cy="369332"/>
              </a:xfrm>
              <a:prstGeom prst="rect">
                <a:avLst/>
              </a:prstGeom>
              <a:blipFill>
                <a:blip r:embed="rId7"/>
                <a:stretch>
                  <a:fillRect r="-8378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4CB072-7EDC-493E-8420-7B48B7FECEF7}"/>
                  </a:ext>
                </a:extLst>
              </p:cNvPr>
              <p:cNvSpPr txBox="1"/>
              <p:nvPr/>
            </p:nvSpPr>
            <p:spPr>
              <a:xfrm>
                <a:off x="2875626" y="4021453"/>
                <a:ext cx="221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4CB072-7EDC-493E-8420-7B48B7FE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626" y="4021453"/>
                <a:ext cx="221942" cy="369332"/>
              </a:xfrm>
              <a:prstGeom prst="rect">
                <a:avLst/>
              </a:prstGeom>
              <a:blipFill>
                <a:blip r:embed="rId8"/>
                <a:stretch>
                  <a:fillRect r="-8333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52CA55-2365-463D-85F3-050695448ECB}"/>
                  </a:ext>
                </a:extLst>
              </p:cNvPr>
              <p:cNvSpPr txBox="1"/>
              <p:nvPr/>
            </p:nvSpPr>
            <p:spPr>
              <a:xfrm>
                <a:off x="2957515" y="4961933"/>
                <a:ext cx="221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52CA55-2365-463D-85F3-050695448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515" y="4961933"/>
                <a:ext cx="221942" cy="369332"/>
              </a:xfrm>
              <a:prstGeom prst="rect">
                <a:avLst/>
              </a:prstGeom>
              <a:blipFill>
                <a:blip r:embed="rId9"/>
                <a:stretch>
                  <a:fillRect r="-8378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42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5D080A-8C4E-4436-BE2D-F4C57A8A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" y="159797"/>
            <a:ext cx="6698056" cy="6467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7387A8-A1FF-4403-AE8C-097170769C93}"/>
              </a:ext>
            </a:extLst>
          </p:cNvPr>
          <p:cNvSpPr txBox="1"/>
          <p:nvPr/>
        </p:nvSpPr>
        <p:spPr>
          <a:xfrm>
            <a:off x="7651102" y="1371600"/>
            <a:ext cx="3670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which would fit best?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implement ‘cost function’</a:t>
            </a:r>
          </a:p>
          <a:p>
            <a:endParaRPr lang="en-US" dirty="0"/>
          </a:p>
          <a:p>
            <a:r>
              <a:rPr lang="en-US" dirty="0"/>
              <a:t>Thing that we are trying to minimize </a:t>
            </a:r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CBEEAD-7CEF-46F4-A8C9-76B962E3119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49282" y="2248763"/>
            <a:ext cx="2901820" cy="125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57BADD-860C-400E-9AAD-5E2520B1566E}"/>
              </a:ext>
            </a:extLst>
          </p:cNvPr>
          <p:cNvCxnSpPr/>
          <p:nvPr/>
        </p:nvCxnSpPr>
        <p:spPr>
          <a:xfrm flipV="1">
            <a:off x="870012" y="648070"/>
            <a:ext cx="5131293" cy="5282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86215F-0317-47B7-B6C2-1F70CDF98575}"/>
                  </a:ext>
                </a:extLst>
              </p:cNvPr>
              <p:cNvSpPr txBox="1"/>
              <p:nvPr/>
            </p:nvSpPr>
            <p:spPr>
              <a:xfrm>
                <a:off x="7434960" y="3498980"/>
                <a:ext cx="4095412" cy="2088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Common approach: Mean Squared Error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T is our target variable</a:t>
                </a:r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86215F-0317-47B7-B6C2-1F70CDF98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960" y="3498980"/>
                <a:ext cx="4095412" cy="2088072"/>
              </a:xfrm>
              <a:prstGeom prst="rect">
                <a:avLst/>
              </a:prstGeom>
              <a:blipFill>
                <a:blip r:embed="rId3"/>
                <a:stretch>
                  <a:fillRect l="-1341" t="-1749" b="-349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9BB974-36AD-43D1-8C76-9A9AC45CD420}"/>
                  </a:ext>
                </a:extLst>
              </p:cNvPr>
              <p:cNvSpPr txBox="1"/>
              <p:nvPr/>
            </p:nvSpPr>
            <p:spPr>
              <a:xfrm>
                <a:off x="6001305" y="591221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9BB974-36AD-43D1-8C76-9A9AC45CD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305" y="591221"/>
                <a:ext cx="6094520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62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76DB08-9F2F-4F19-83AF-190DDD4E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30" y="738972"/>
            <a:ext cx="5944430" cy="5753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7965F-E08B-4A35-9C12-1938FC329564}"/>
              </a:ext>
            </a:extLst>
          </p:cNvPr>
          <p:cNvSpPr txBox="1"/>
          <p:nvPr/>
        </p:nvSpPr>
        <p:spPr>
          <a:xfrm>
            <a:off x="6699381" y="858416"/>
            <a:ext cx="339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 iterations (weight updates) with learning rate 0.01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23AFE-1109-4882-9124-DABBE9C0164D}"/>
              </a:ext>
            </a:extLst>
          </p:cNvPr>
          <p:cNvSpPr txBox="1"/>
          <p:nvPr/>
        </p:nvSpPr>
        <p:spPr>
          <a:xfrm>
            <a:off x="6447452" y="2547257"/>
            <a:ext cx="518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But how does it work??!</a:t>
            </a: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40016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Widescreen</PresentationFormat>
  <Paragraphs>139</Paragraphs>
  <Slides>23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Office Theme</vt:lpstr>
      <vt:lpstr>Machine Learning Learnings</vt:lpstr>
      <vt:lpstr>Table of Contents</vt:lpstr>
      <vt:lpstr>Perceptron? Neuron?</vt:lpstr>
      <vt:lpstr>Linear perceptron</vt:lpstr>
      <vt:lpstr>PowerPoint Presentation</vt:lpstr>
      <vt:lpstr>PowerPoint Presentation</vt:lpstr>
      <vt:lpstr>Regression</vt:lpstr>
      <vt:lpstr>PowerPoint Presentation</vt:lpstr>
      <vt:lpstr>PowerPoint Presentation</vt:lpstr>
      <vt:lpstr>Gradient descent</vt:lpstr>
      <vt:lpstr>PowerPoint Presentation</vt:lpstr>
      <vt:lpstr>Gradient descent (more advanced)</vt:lpstr>
      <vt:lpstr>Cost functions (also called loss function or error function)</vt:lpstr>
      <vt:lpstr>PowerPoint Presentation</vt:lpstr>
      <vt:lpstr>Cost function / Gradient descent</vt:lpstr>
      <vt:lpstr>Introducing non-linearity</vt:lpstr>
      <vt:lpstr>Multilayer perceptron</vt:lpstr>
      <vt:lpstr>PowerPoint Presentation</vt:lpstr>
      <vt:lpstr>(Deep) Neural Networks</vt:lpstr>
      <vt:lpstr>Image classification</vt:lpstr>
      <vt:lpstr>Convolutional Neural Network</vt:lpstr>
      <vt:lpstr>Convolutions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Learnings</dc:title>
  <dc:creator>Romas Zubavicius</dc:creator>
  <cp:lastModifiedBy>Romas Zubavicius</cp:lastModifiedBy>
  <cp:revision>6</cp:revision>
  <dcterms:created xsi:type="dcterms:W3CDTF">2021-11-12T13:24:14Z</dcterms:created>
  <dcterms:modified xsi:type="dcterms:W3CDTF">2021-11-16T16:05:34Z</dcterms:modified>
</cp:coreProperties>
</file>