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75" r:id="rId13"/>
    <p:sldId id="274" r:id="rId14"/>
    <p:sldId id="263" r:id="rId15"/>
    <p:sldId id="261" r:id="rId16"/>
    <p:sldId id="262" r:id="rId17"/>
    <p:sldId id="264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563FC-0042-46E3-B1EC-CC7AA4A7535D}" v="21" dt="2021-11-12T15:56:2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s Zubavicius" userId="bca8522f-fc01-48b8-9908-90d3cb9c69c2" providerId="ADAL" clId="{A40563FC-0042-46E3-B1EC-CC7AA4A7535D}"/>
    <pc:docChg chg="undo custSel addSld modSld">
      <pc:chgData name="Romas Zubavicius" userId="bca8522f-fc01-48b8-9908-90d3cb9c69c2" providerId="ADAL" clId="{A40563FC-0042-46E3-B1EC-CC7AA4A7535D}" dt="2021-11-12T15:57:31.429" v="1177" actId="20577"/>
      <pc:docMkLst>
        <pc:docMk/>
      </pc:docMkLst>
      <pc:sldChg chg="modSp new mod">
        <pc:chgData name="Romas Zubavicius" userId="bca8522f-fc01-48b8-9908-90d3cb9c69c2" providerId="ADAL" clId="{A40563FC-0042-46E3-B1EC-CC7AA4A7535D}" dt="2021-11-12T13:24:33.180" v="75" actId="20577"/>
        <pc:sldMkLst>
          <pc:docMk/>
          <pc:sldMk cId="737625246" sldId="256"/>
        </pc:sldMkLst>
        <pc:spChg chg="mod">
          <ac:chgData name="Romas Zubavicius" userId="bca8522f-fc01-48b8-9908-90d3cb9c69c2" providerId="ADAL" clId="{A40563FC-0042-46E3-B1EC-CC7AA4A7535D}" dt="2021-11-12T13:24:24.160" v="30" actId="20577"/>
          <ac:spMkLst>
            <pc:docMk/>
            <pc:sldMk cId="737625246" sldId="256"/>
            <ac:spMk id="2" creationId="{D78823CB-F935-4570-953B-3FF095A9DE5A}"/>
          </ac:spMkLst>
        </pc:spChg>
        <pc:spChg chg="mod">
          <ac:chgData name="Romas Zubavicius" userId="bca8522f-fc01-48b8-9908-90d3cb9c69c2" providerId="ADAL" clId="{A40563FC-0042-46E3-B1EC-CC7AA4A7535D}" dt="2021-11-12T13:24:33.180" v="75" actId="20577"/>
          <ac:spMkLst>
            <pc:docMk/>
            <pc:sldMk cId="737625246" sldId="256"/>
            <ac:spMk id="3" creationId="{25774C02-6E7F-46B1-A540-EA3653A560DD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3:29:51.669" v="232" actId="1076"/>
        <pc:sldMkLst>
          <pc:docMk/>
          <pc:sldMk cId="1352991207" sldId="257"/>
        </pc:sldMkLst>
        <pc:spChg chg="mod">
          <ac:chgData name="Romas Zubavicius" userId="bca8522f-fc01-48b8-9908-90d3cb9c69c2" providerId="ADAL" clId="{A40563FC-0042-46E3-B1EC-CC7AA4A7535D}" dt="2021-11-12T13:28:52.674" v="161" actId="20577"/>
          <ac:spMkLst>
            <pc:docMk/>
            <pc:sldMk cId="1352991207" sldId="257"/>
            <ac:spMk id="2" creationId="{EEF90057-D3A7-4728-8036-C12B989DFDF2}"/>
          </ac:spMkLst>
        </pc:spChg>
        <pc:spChg chg="del">
          <ac:chgData name="Romas Zubavicius" userId="bca8522f-fc01-48b8-9908-90d3cb9c69c2" providerId="ADAL" clId="{A40563FC-0042-46E3-B1EC-CC7AA4A7535D}" dt="2021-11-12T13:27:54.705" v="77"/>
          <ac:spMkLst>
            <pc:docMk/>
            <pc:sldMk cId="1352991207" sldId="257"/>
            <ac:spMk id="3" creationId="{191609D8-4D73-46EF-B46C-A4734D335577}"/>
          </ac:spMkLst>
        </pc:spChg>
        <pc:spChg chg="add mod">
          <ac:chgData name="Romas Zubavicius" userId="bca8522f-fc01-48b8-9908-90d3cb9c69c2" providerId="ADAL" clId="{A40563FC-0042-46E3-B1EC-CC7AA4A7535D}" dt="2021-11-12T13:29:10.369" v="195" actId="1037"/>
          <ac:spMkLst>
            <pc:docMk/>
            <pc:sldMk cId="1352991207" sldId="257"/>
            <ac:spMk id="6" creationId="{7E70D870-3E39-4CCF-9BF1-135BBA749B1A}"/>
          </ac:spMkLst>
        </pc:spChg>
        <pc:picChg chg="add mod">
          <ac:chgData name="Romas Zubavicius" userId="bca8522f-fc01-48b8-9908-90d3cb9c69c2" providerId="ADAL" clId="{A40563FC-0042-46E3-B1EC-CC7AA4A7535D}" dt="2021-11-12T13:29:41.290" v="230" actId="1037"/>
          <ac:picMkLst>
            <pc:docMk/>
            <pc:sldMk cId="1352991207" sldId="257"/>
            <ac:picMk id="5" creationId="{8F363392-7A52-42B1-B4CE-2F30C399D17C}"/>
          </ac:picMkLst>
        </pc:picChg>
        <pc:picChg chg="add mod">
          <ac:chgData name="Romas Zubavicius" userId="bca8522f-fc01-48b8-9908-90d3cb9c69c2" providerId="ADAL" clId="{A40563FC-0042-46E3-B1EC-CC7AA4A7535D}" dt="2021-11-12T13:29:51.669" v="232" actId="1076"/>
          <ac:picMkLst>
            <pc:docMk/>
            <pc:sldMk cId="1352991207" sldId="257"/>
            <ac:picMk id="8" creationId="{CA5C1D2F-CC81-4D4F-9D0F-776044603AC8}"/>
          </ac:picMkLst>
        </pc:picChg>
      </pc:sldChg>
      <pc:sldChg chg="addSp delSp modSp new mod">
        <pc:chgData name="Romas Zubavicius" userId="bca8522f-fc01-48b8-9908-90d3cb9c69c2" providerId="ADAL" clId="{A40563FC-0042-46E3-B1EC-CC7AA4A7535D}" dt="2021-11-12T15:13:02.218" v="503" actId="20577"/>
        <pc:sldMkLst>
          <pc:docMk/>
          <pc:sldMk cId="3367735995" sldId="258"/>
        </pc:sldMkLst>
        <pc:spChg chg="del">
          <ac:chgData name="Romas Zubavicius" userId="bca8522f-fc01-48b8-9908-90d3cb9c69c2" providerId="ADAL" clId="{A40563FC-0042-46E3-B1EC-CC7AA4A7535D}" dt="2021-11-12T13:30:54.952" v="234" actId="478"/>
          <ac:spMkLst>
            <pc:docMk/>
            <pc:sldMk cId="3367735995" sldId="258"/>
            <ac:spMk id="3" creationId="{BD1E605A-1279-4CC0-AFB6-173A79809A1E}"/>
          </ac:spMkLst>
        </pc:spChg>
        <pc:spChg chg="add mod">
          <ac:chgData name="Romas Zubavicius" userId="bca8522f-fc01-48b8-9908-90d3cb9c69c2" providerId="ADAL" clId="{A40563FC-0042-46E3-B1EC-CC7AA4A7535D}" dt="2021-11-12T13:32:32.655" v="248" actId="1076"/>
          <ac:spMkLst>
            <pc:docMk/>
            <pc:sldMk cId="3367735995" sldId="258"/>
            <ac:spMk id="4" creationId="{E2DC36A4-A50A-4F6C-8D2F-B5DF5A7347C4}"/>
          </ac:spMkLst>
        </pc:spChg>
        <pc:spChg chg="add del mod">
          <ac:chgData name="Romas Zubavicius" userId="bca8522f-fc01-48b8-9908-90d3cb9c69c2" providerId="ADAL" clId="{A40563FC-0042-46E3-B1EC-CC7AA4A7535D}" dt="2021-11-12T13:33:48.713" v="267"/>
          <ac:spMkLst>
            <pc:docMk/>
            <pc:sldMk cId="3367735995" sldId="258"/>
            <ac:spMk id="15" creationId="{AA6416D2-8788-42D5-8ACB-73DE334066D3}"/>
          </ac:spMkLst>
        </pc:spChg>
        <pc:spChg chg="add mod">
          <ac:chgData name="Romas Zubavicius" userId="bca8522f-fc01-48b8-9908-90d3cb9c69c2" providerId="ADAL" clId="{A40563FC-0042-46E3-B1EC-CC7AA4A7535D}" dt="2021-11-12T15:10:48.473" v="420" actId="20577"/>
          <ac:spMkLst>
            <pc:docMk/>
            <pc:sldMk cId="3367735995" sldId="258"/>
            <ac:spMk id="16" creationId="{80A46883-CDD5-45D2-95BD-6304B443390D}"/>
          </ac:spMkLst>
        </pc:spChg>
        <pc:spChg chg="add mod">
          <ac:chgData name="Romas Zubavicius" userId="bca8522f-fc01-48b8-9908-90d3cb9c69c2" providerId="ADAL" clId="{A40563FC-0042-46E3-B1EC-CC7AA4A7535D}" dt="2021-11-12T15:11:12.760" v="436" actId="14100"/>
          <ac:spMkLst>
            <pc:docMk/>
            <pc:sldMk cId="3367735995" sldId="258"/>
            <ac:spMk id="17" creationId="{9E47982B-3269-4B97-9B76-C05FD60DCC66}"/>
          </ac:spMkLst>
        </pc:spChg>
        <pc:spChg chg="add mod">
          <ac:chgData name="Romas Zubavicius" userId="bca8522f-fc01-48b8-9908-90d3cb9c69c2" providerId="ADAL" clId="{A40563FC-0042-46E3-B1EC-CC7AA4A7535D}" dt="2021-11-12T15:11:33.040" v="464" actId="20577"/>
          <ac:spMkLst>
            <pc:docMk/>
            <pc:sldMk cId="3367735995" sldId="258"/>
            <ac:spMk id="18" creationId="{ACA09C0D-3A56-4474-A5A7-A75B23411DD4}"/>
          </ac:spMkLst>
        </pc:spChg>
        <pc:spChg chg="add mod">
          <ac:chgData name="Romas Zubavicius" userId="bca8522f-fc01-48b8-9908-90d3cb9c69c2" providerId="ADAL" clId="{A40563FC-0042-46E3-B1EC-CC7AA4A7535D}" dt="2021-11-12T15:13:02.218" v="503" actId="20577"/>
          <ac:spMkLst>
            <pc:docMk/>
            <pc:sldMk cId="3367735995" sldId="258"/>
            <ac:spMk id="19" creationId="{6826A76F-A0C7-49B3-A4D2-88C582A74F34}"/>
          </ac:spMkLst>
        </pc:sp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6" creationId="{B65CC8FD-A084-4908-AAF8-17A3341EB540}"/>
          </ac:cxnSpMkLst>
        </pc:cxnChg>
        <pc:cxnChg chg="add mod">
          <ac:chgData name="Romas Zubavicius" userId="bca8522f-fc01-48b8-9908-90d3cb9c69c2" providerId="ADAL" clId="{A40563FC-0042-46E3-B1EC-CC7AA4A7535D}" dt="2021-11-12T13:32:32.655" v="248" actId="1076"/>
          <ac:cxnSpMkLst>
            <pc:docMk/>
            <pc:sldMk cId="3367735995" sldId="258"/>
            <ac:cxnSpMk id="7" creationId="{0D3C0790-D326-4438-B2B9-4BD8394E10BD}"/>
          </ac:cxnSpMkLst>
        </pc:cxnChg>
        <pc:cxnChg chg="add mod">
          <ac:chgData name="Romas Zubavicius" userId="bca8522f-fc01-48b8-9908-90d3cb9c69c2" providerId="ADAL" clId="{A40563FC-0042-46E3-B1EC-CC7AA4A7535D}" dt="2021-11-12T13:32:45.389" v="252" actId="14100"/>
          <ac:cxnSpMkLst>
            <pc:docMk/>
            <pc:sldMk cId="3367735995" sldId="258"/>
            <ac:cxnSpMk id="12" creationId="{668B33B1-4FEB-48D2-89EE-CD0BAFE702CC}"/>
          </ac:cxnSpMkLst>
        </pc:cxnChg>
      </pc:sldChg>
      <pc:sldChg chg="modSp new mod">
        <pc:chgData name="Romas Zubavicius" userId="bca8522f-fc01-48b8-9908-90d3cb9c69c2" providerId="ADAL" clId="{A40563FC-0042-46E3-B1EC-CC7AA4A7535D}" dt="2021-11-12T13:37:01.631" v="415" actId="14"/>
        <pc:sldMkLst>
          <pc:docMk/>
          <pc:sldMk cId="1071321425" sldId="259"/>
        </pc:sldMkLst>
        <pc:spChg chg="mod">
          <ac:chgData name="Romas Zubavicius" userId="bca8522f-fc01-48b8-9908-90d3cb9c69c2" providerId="ADAL" clId="{A40563FC-0042-46E3-B1EC-CC7AA4A7535D}" dt="2021-11-12T13:34:08.984" v="293" actId="20577"/>
          <ac:spMkLst>
            <pc:docMk/>
            <pc:sldMk cId="1071321425" sldId="259"/>
            <ac:spMk id="2" creationId="{45E45AB6-09D2-4B89-A105-D5F8E3CEECDA}"/>
          </ac:spMkLst>
        </pc:spChg>
        <pc:spChg chg="mod">
          <ac:chgData name="Romas Zubavicius" userId="bca8522f-fc01-48b8-9908-90d3cb9c69c2" providerId="ADAL" clId="{A40563FC-0042-46E3-B1EC-CC7AA4A7535D}" dt="2021-11-12T13:37:01.631" v="415" actId="14"/>
          <ac:spMkLst>
            <pc:docMk/>
            <pc:sldMk cId="1071321425" sldId="259"/>
            <ac:spMk id="3" creationId="{682B7CE4-8B1A-4EF0-A52F-B481C1BB4E34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4:38.559" v="964" actId="20577"/>
        <pc:sldMkLst>
          <pc:docMk/>
          <pc:sldMk cId="3431422623" sldId="260"/>
        </pc:sldMkLst>
        <pc:spChg chg="mod">
          <ac:chgData name="Romas Zubavicius" userId="bca8522f-fc01-48b8-9908-90d3cb9c69c2" providerId="ADAL" clId="{A40563FC-0042-46E3-B1EC-CC7AA4A7535D}" dt="2021-11-12T15:54:38.559" v="964" actId="20577"/>
          <ac:spMkLst>
            <pc:docMk/>
            <pc:sldMk cId="3431422623" sldId="260"/>
            <ac:spMk id="2" creationId="{19380F5E-41A7-4DBC-A5EC-A6B085B7E1C3}"/>
          </ac:spMkLst>
        </pc:spChg>
        <pc:spChg chg="mod">
          <ac:chgData name="Romas Zubavicius" userId="bca8522f-fc01-48b8-9908-90d3cb9c69c2" providerId="ADAL" clId="{A40563FC-0042-46E3-B1EC-CC7AA4A7535D}" dt="2021-11-12T15:14:01.794" v="514" actId="20577"/>
          <ac:spMkLst>
            <pc:docMk/>
            <pc:sldMk cId="3431422623" sldId="260"/>
            <ac:spMk id="3" creationId="{3643DCFA-E8EB-4CEF-8B6B-A7E36F03FC23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4" creationId="{3D2CCD92-E9FD-4380-9436-2DD15AF63FA8}"/>
          </ac:spMkLst>
        </pc:spChg>
        <pc:spChg chg="add mod">
          <ac:chgData name="Romas Zubavicius" userId="bca8522f-fc01-48b8-9908-90d3cb9c69c2" providerId="ADAL" clId="{A40563FC-0042-46E3-B1EC-CC7AA4A7535D}" dt="2021-11-12T15:14:27.448" v="518" actId="1076"/>
          <ac:spMkLst>
            <pc:docMk/>
            <pc:sldMk cId="3431422623" sldId="260"/>
            <ac:spMk id="8" creationId="{E45EB6F9-B365-4E89-BA78-0CEDD34739A6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9" creationId="{AC93853B-DF13-4F9B-9DFC-486E392BE15D}"/>
          </ac:spMkLst>
        </pc:spChg>
        <pc:spChg chg="add del mod">
          <ac:chgData name="Romas Zubavicius" userId="bca8522f-fc01-48b8-9908-90d3cb9c69c2" providerId="ADAL" clId="{A40563FC-0042-46E3-B1EC-CC7AA4A7535D}" dt="2021-11-12T15:14:24.911" v="517"/>
          <ac:spMkLst>
            <pc:docMk/>
            <pc:sldMk cId="3431422623" sldId="260"/>
            <ac:spMk id="13" creationId="{8990061B-5F21-4D7F-B6BB-B55FA3A9496A}"/>
          </ac:spMkLst>
        </pc:sp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5" creationId="{8582CD8C-31E6-4F47-8B8C-E443245D6972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6" creationId="{60E575FB-E429-4FED-B30C-FA0865BD386A}"/>
          </ac:cxnSpMkLst>
        </pc:cxnChg>
        <pc:cxnChg chg="add mod">
          <ac:chgData name="Romas Zubavicius" userId="bca8522f-fc01-48b8-9908-90d3cb9c69c2" providerId="ADAL" clId="{A40563FC-0042-46E3-B1EC-CC7AA4A7535D}" dt="2021-11-12T15:14:27.448" v="518" actId="1076"/>
          <ac:cxnSpMkLst>
            <pc:docMk/>
            <pc:sldMk cId="3431422623" sldId="260"/>
            <ac:cxnSpMk id="7" creationId="{72F97E81-5262-4F1A-B787-9A8DC5B06B3B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0" creationId="{2665EF8A-B0E2-4E85-9A2F-B9EC90526369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1" creationId="{B804DF97-64E7-4CEB-BAB2-4504FE3FC99C}"/>
          </ac:cxnSpMkLst>
        </pc:cxnChg>
        <pc:cxnChg chg="add del mod">
          <ac:chgData name="Romas Zubavicius" userId="bca8522f-fc01-48b8-9908-90d3cb9c69c2" providerId="ADAL" clId="{A40563FC-0042-46E3-B1EC-CC7AA4A7535D}" dt="2021-11-12T15:14:24.911" v="517"/>
          <ac:cxnSpMkLst>
            <pc:docMk/>
            <pc:sldMk cId="3431422623" sldId="260"/>
            <ac:cxnSpMk id="12" creationId="{CE9DDDA6-6395-4F12-891E-0F255A373B47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50:17.366" v="858" actId="5793"/>
        <pc:sldMkLst>
          <pc:docMk/>
          <pc:sldMk cId="467819374" sldId="261"/>
        </pc:sldMkLst>
        <pc:spChg chg="mod">
          <ac:chgData name="Romas Zubavicius" userId="bca8522f-fc01-48b8-9908-90d3cb9c69c2" providerId="ADAL" clId="{A40563FC-0042-46E3-B1EC-CC7AA4A7535D}" dt="2021-11-12T15:29:10.690" v="544" actId="20577"/>
          <ac:spMkLst>
            <pc:docMk/>
            <pc:sldMk cId="467819374" sldId="261"/>
            <ac:spMk id="2" creationId="{03B4E09C-A276-46EC-8487-BB41A0A46F8E}"/>
          </ac:spMkLst>
        </pc:spChg>
        <pc:spChg chg="mod">
          <ac:chgData name="Romas Zubavicius" userId="bca8522f-fc01-48b8-9908-90d3cb9c69c2" providerId="ADAL" clId="{A40563FC-0042-46E3-B1EC-CC7AA4A7535D}" dt="2021-11-12T15:40:15.183" v="755" actId="5793"/>
          <ac:spMkLst>
            <pc:docMk/>
            <pc:sldMk cId="467819374" sldId="261"/>
            <ac:spMk id="3" creationId="{985890B0-8FB2-4CB4-B5E5-CC049D3D272D}"/>
          </ac:spMkLst>
        </pc:spChg>
        <pc:spChg chg="add del">
          <ac:chgData name="Romas Zubavicius" userId="bca8522f-fc01-48b8-9908-90d3cb9c69c2" providerId="ADAL" clId="{A40563FC-0042-46E3-B1EC-CC7AA4A7535D}" dt="2021-11-12T15:29:23.367" v="554" actId="22"/>
          <ac:spMkLst>
            <pc:docMk/>
            <pc:sldMk cId="467819374" sldId="261"/>
            <ac:spMk id="5" creationId="{F9033EC1-A1C6-45E1-8F95-4C6914B7F619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6" creationId="{DB0408EA-4BEC-4325-8A58-65AD58F5E4A5}"/>
          </ac:spMkLst>
        </pc:spChg>
        <pc:spChg chg="add mod">
          <ac:chgData name="Romas Zubavicius" userId="bca8522f-fc01-48b8-9908-90d3cb9c69c2" providerId="ADAL" clId="{A40563FC-0042-46E3-B1EC-CC7AA4A7535D}" dt="2021-11-12T15:29:32.952" v="555"/>
          <ac:spMkLst>
            <pc:docMk/>
            <pc:sldMk cId="467819374" sldId="261"/>
            <ac:spMk id="10" creationId="{BA07E404-17CB-4E12-8C2E-7E9AF7028824}"/>
          </ac:spMkLst>
        </pc:spChg>
        <pc:spChg chg="add mod">
          <ac:chgData name="Romas Zubavicius" userId="bca8522f-fc01-48b8-9908-90d3cb9c69c2" providerId="ADAL" clId="{A40563FC-0042-46E3-B1EC-CC7AA4A7535D}" dt="2021-11-12T15:30:25.342" v="586" actId="1076"/>
          <ac:spMkLst>
            <pc:docMk/>
            <pc:sldMk cId="467819374" sldId="261"/>
            <ac:spMk id="11" creationId="{F43E6207-71E0-4AC5-B915-B65AA320E2BB}"/>
          </ac:spMkLst>
        </pc:spChg>
        <pc:spChg chg="add mod">
          <ac:chgData name="Romas Zubavicius" userId="bca8522f-fc01-48b8-9908-90d3cb9c69c2" providerId="ADAL" clId="{A40563FC-0042-46E3-B1EC-CC7AA4A7535D}" dt="2021-11-12T15:50:17.366" v="858" actId="5793"/>
          <ac:spMkLst>
            <pc:docMk/>
            <pc:sldMk cId="467819374" sldId="261"/>
            <ac:spMk id="15" creationId="{4E1B9E5E-A42B-4F7D-9E60-ED03633850CC}"/>
          </ac:spMkLst>
        </pc:sp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7" creationId="{74BB1E5E-7A6A-4192-A341-9CF113F4DEE8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8" creationId="{CC98C479-B052-497E-81DB-60B7CCEB8526}"/>
          </ac:cxnSpMkLst>
        </pc:cxnChg>
        <pc:cxnChg chg="add mod">
          <ac:chgData name="Romas Zubavicius" userId="bca8522f-fc01-48b8-9908-90d3cb9c69c2" providerId="ADAL" clId="{A40563FC-0042-46E3-B1EC-CC7AA4A7535D}" dt="2021-11-12T15:29:32.952" v="555"/>
          <ac:cxnSpMkLst>
            <pc:docMk/>
            <pc:sldMk cId="467819374" sldId="261"/>
            <ac:cxnSpMk id="9" creationId="{9DCD171B-7642-46C6-9C8F-0BF96E74093B}"/>
          </ac:cxnSpMkLst>
        </pc:cxnChg>
        <pc:cxnChg chg="add mod">
          <ac:chgData name="Romas Zubavicius" userId="bca8522f-fc01-48b8-9908-90d3cb9c69c2" providerId="ADAL" clId="{A40563FC-0042-46E3-B1EC-CC7AA4A7535D}" dt="2021-11-12T15:30:20.482" v="585" actId="14100"/>
          <ac:cxnSpMkLst>
            <pc:docMk/>
            <pc:sldMk cId="467819374" sldId="261"/>
            <ac:cxnSpMk id="12" creationId="{F8B4E078-30DC-4664-8F5C-A456BD26C836}"/>
          </ac:cxnSpMkLst>
        </pc:cxnChg>
      </pc:sldChg>
      <pc:sldChg chg="addSp delSp modSp new mod">
        <pc:chgData name="Romas Zubavicius" userId="bca8522f-fc01-48b8-9908-90d3cb9c69c2" providerId="ADAL" clId="{A40563FC-0042-46E3-B1EC-CC7AA4A7535D}" dt="2021-11-12T15:45:35.768" v="796" actId="14100"/>
        <pc:sldMkLst>
          <pc:docMk/>
          <pc:sldMk cId="3689991879" sldId="262"/>
        </pc:sldMkLst>
        <pc:spChg chg="mod">
          <ac:chgData name="Romas Zubavicius" userId="bca8522f-fc01-48b8-9908-90d3cb9c69c2" providerId="ADAL" clId="{A40563FC-0042-46E3-B1EC-CC7AA4A7535D}" dt="2021-11-12T15:44:37.314" v="782" actId="1076"/>
          <ac:spMkLst>
            <pc:docMk/>
            <pc:sldMk cId="3689991879" sldId="262"/>
            <ac:spMk id="2" creationId="{139ACD00-8CAE-4B34-B003-B0314897DC48}"/>
          </ac:spMkLst>
        </pc:spChg>
        <pc:spChg chg="del">
          <ac:chgData name="Romas Zubavicius" userId="bca8522f-fc01-48b8-9908-90d3cb9c69c2" providerId="ADAL" clId="{A40563FC-0042-46E3-B1EC-CC7AA4A7535D}" dt="2021-11-12T15:44:30.556" v="778" actId="478"/>
          <ac:spMkLst>
            <pc:docMk/>
            <pc:sldMk cId="3689991879" sldId="262"/>
            <ac:spMk id="3" creationId="{748DC0A7-D48A-4457-9492-F93277D66BA9}"/>
          </ac:spMkLst>
        </pc:spChg>
        <pc:spChg chg="add mod">
          <ac:chgData name="Romas Zubavicius" userId="bca8522f-fc01-48b8-9908-90d3cb9c69c2" providerId="ADAL" clId="{A40563FC-0042-46E3-B1EC-CC7AA4A7535D}" dt="2021-11-12T15:44:48.211" v="783" actId="164"/>
          <ac:spMkLst>
            <pc:docMk/>
            <pc:sldMk cId="3689991879" sldId="262"/>
            <ac:spMk id="4" creationId="{0C8DCA2B-3BD2-4736-9050-617325F67D26}"/>
          </ac:spMkLst>
        </pc:spChg>
        <pc:spChg chg="add mod">
          <ac:chgData name="Romas Zubavicius" userId="bca8522f-fc01-48b8-9908-90d3cb9c69c2" providerId="ADAL" clId="{A40563FC-0042-46E3-B1EC-CC7AA4A7535D}" dt="2021-11-12T15:45:26.027" v="794" actId="1076"/>
          <ac:spMkLst>
            <pc:docMk/>
            <pc:sldMk cId="3689991879" sldId="262"/>
            <ac:spMk id="8" creationId="{172EB3E3-AFE0-4A74-8B5C-6E15CCF9BC46}"/>
          </ac:spMkLst>
        </pc:spChg>
        <pc:spChg chg="mod">
          <ac:chgData name="Romas Zubavicius" userId="bca8522f-fc01-48b8-9908-90d3cb9c69c2" providerId="ADAL" clId="{A40563FC-0042-46E3-B1EC-CC7AA4A7535D}" dt="2021-11-12T15:44:57.278" v="785"/>
          <ac:spMkLst>
            <pc:docMk/>
            <pc:sldMk cId="3689991879" sldId="262"/>
            <ac:spMk id="12" creationId="{1F8E1FCA-48AC-48BB-AB04-6F01AA945637}"/>
          </ac:spMkLst>
        </pc:spChg>
        <pc:grpChg chg="add mod">
          <ac:chgData name="Romas Zubavicius" userId="bca8522f-fc01-48b8-9908-90d3cb9c69c2" providerId="ADAL" clId="{A40563FC-0042-46E3-B1EC-CC7AA4A7535D}" dt="2021-11-12T15:45:04.441" v="787" actId="1076"/>
          <ac:grpSpMkLst>
            <pc:docMk/>
            <pc:sldMk cId="3689991879" sldId="262"/>
            <ac:grpSpMk id="10" creationId="{D3D44DCD-592F-4934-9380-76665FD49840}"/>
          </ac:grpSpMkLst>
        </pc:grpChg>
        <pc:grpChg chg="add mod">
          <ac:chgData name="Romas Zubavicius" userId="bca8522f-fc01-48b8-9908-90d3cb9c69c2" providerId="ADAL" clId="{A40563FC-0042-46E3-B1EC-CC7AA4A7535D}" dt="2021-11-12T15:45:07.398" v="788" actId="1076"/>
          <ac:grpSpMkLst>
            <pc:docMk/>
            <pc:sldMk cId="3689991879" sldId="262"/>
            <ac:grpSpMk id="11" creationId="{5986151F-ED29-4E9C-804A-35D29A68F0DD}"/>
          </ac:grpSpMkLst>
        </pc:grp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5" creationId="{EFAE691D-6E04-4F15-85BB-F998A861A498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6" creationId="{D07ED127-87E0-4B93-9490-0599FE9F8B43}"/>
          </ac:cxnSpMkLst>
        </pc:cxnChg>
        <pc:cxnChg chg="add mod">
          <ac:chgData name="Romas Zubavicius" userId="bca8522f-fc01-48b8-9908-90d3cb9c69c2" providerId="ADAL" clId="{A40563FC-0042-46E3-B1EC-CC7AA4A7535D}" dt="2021-11-12T15:44:48.211" v="783" actId="164"/>
          <ac:cxnSpMkLst>
            <pc:docMk/>
            <pc:sldMk cId="3689991879" sldId="262"/>
            <ac:cxnSpMk id="7" creationId="{9D538869-0F80-481D-B077-65FDE2436724}"/>
          </ac:cxnSpMkLst>
        </pc:cxnChg>
        <pc:cxnChg chg="add mod">
          <ac:chgData name="Romas Zubavicius" userId="bca8522f-fc01-48b8-9908-90d3cb9c69c2" providerId="ADAL" clId="{A40563FC-0042-46E3-B1EC-CC7AA4A7535D}" dt="2021-11-12T15:45:35.768" v="796" actId="14100"/>
          <ac:cxnSpMkLst>
            <pc:docMk/>
            <pc:sldMk cId="3689991879" sldId="262"/>
            <ac:cxnSpMk id="9" creationId="{73E42B11-9B74-4733-857B-C68E9D92CCE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3" creationId="{01FF5564-3733-4309-8FC6-9401D3453290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4" creationId="{152FD90F-0702-44DC-9E87-A88AF3CCC7FB}"/>
          </ac:cxnSpMkLst>
        </pc:cxnChg>
        <pc:cxnChg chg="mod">
          <ac:chgData name="Romas Zubavicius" userId="bca8522f-fc01-48b8-9908-90d3cb9c69c2" providerId="ADAL" clId="{A40563FC-0042-46E3-B1EC-CC7AA4A7535D}" dt="2021-11-12T15:44:57.278" v="785"/>
          <ac:cxnSpMkLst>
            <pc:docMk/>
            <pc:sldMk cId="3689991879" sldId="262"/>
            <ac:cxnSpMk id="15" creationId="{F0FB1252-A133-4A45-A4D5-0E401F33D695}"/>
          </ac:cxnSpMkLst>
        </pc:cxnChg>
        <pc:cxnChg chg="add mod">
          <ac:chgData name="Romas Zubavicius" userId="bca8522f-fc01-48b8-9908-90d3cb9c69c2" providerId="ADAL" clId="{A40563FC-0042-46E3-B1EC-CC7AA4A7535D}" dt="2021-11-12T15:45:29.239" v="795" actId="14100"/>
          <ac:cxnSpMkLst>
            <pc:docMk/>
            <pc:sldMk cId="3689991879" sldId="262"/>
            <ac:cxnSpMk id="16" creationId="{BC62190D-7C68-4C6F-99E0-4826BF664376}"/>
          </ac:cxnSpMkLst>
        </pc:cxnChg>
      </pc:sldChg>
      <pc:sldChg chg="addSp modSp new mod">
        <pc:chgData name="Romas Zubavicius" userId="bca8522f-fc01-48b8-9908-90d3cb9c69c2" providerId="ADAL" clId="{A40563FC-0042-46E3-B1EC-CC7AA4A7535D}" dt="2021-11-12T15:53:38.930" v="954" actId="20577"/>
        <pc:sldMkLst>
          <pc:docMk/>
          <pc:sldMk cId="3655898147" sldId="263"/>
        </pc:sldMkLst>
        <pc:spChg chg="mod">
          <ac:chgData name="Romas Zubavicius" userId="bca8522f-fc01-48b8-9908-90d3cb9c69c2" providerId="ADAL" clId="{A40563FC-0042-46E3-B1EC-CC7AA4A7535D}" dt="2021-11-12T15:35:51.547" v="620" actId="20577"/>
          <ac:spMkLst>
            <pc:docMk/>
            <pc:sldMk cId="3655898147" sldId="263"/>
            <ac:spMk id="2" creationId="{E6AC0FD9-16DA-49DA-ADE7-0441560A35FC}"/>
          </ac:spMkLst>
        </pc:spChg>
        <pc:spChg chg="mod">
          <ac:chgData name="Romas Zubavicius" userId="bca8522f-fc01-48b8-9908-90d3cb9c69c2" providerId="ADAL" clId="{A40563FC-0042-46E3-B1EC-CC7AA4A7535D}" dt="2021-11-12T15:53:38.930" v="954" actId="20577"/>
          <ac:spMkLst>
            <pc:docMk/>
            <pc:sldMk cId="3655898147" sldId="263"/>
            <ac:spMk id="3" creationId="{28916730-FC00-4A4E-8039-207ACA18E15C}"/>
          </ac:spMkLst>
        </pc:spChg>
        <pc:spChg chg="add mod">
          <ac:chgData name="Romas Zubavicius" userId="bca8522f-fc01-48b8-9908-90d3cb9c69c2" providerId="ADAL" clId="{A40563FC-0042-46E3-B1EC-CC7AA4A7535D}" dt="2021-11-12T15:51:45.619" v="914" actId="20577"/>
          <ac:spMkLst>
            <pc:docMk/>
            <pc:sldMk cId="3655898147" sldId="263"/>
            <ac:spMk id="4" creationId="{4C440473-F529-451A-897E-34852930BA3A}"/>
          </ac:spMkLst>
        </pc:spChg>
      </pc:sldChg>
      <pc:sldChg chg="modSp new mod">
        <pc:chgData name="Romas Zubavicius" userId="bca8522f-fc01-48b8-9908-90d3cb9c69c2" providerId="ADAL" clId="{A40563FC-0042-46E3-B1EC-CC7AA4A7535D}" dt="2021-11-12T15:49:49.161" v="824" actId="20577"/>
        <pc:sldMkLst>
          <pc:docMk/>
          <pc:sldMk cId="3991129261" sldId="264"/>
        </pc:sldMkLst>
        <pc:spChg chg="mod">
          <ac:chgData name="Romas Zubavicius" userId="bca8522f-fc01-48b8-9908-90d3cb9c69c2" providerId="ADAL" clId="{A40563FC-0042-46E3-B1EC-CC7AA4A7535D}" dt="2021-11-12T15:49:49.161" v="824" actId="20577"/>
          <ac:spMkLst>
            <pc:docMk/>
            <pc:sldMk cId="3991129261" sldId="264"/>
            <ac:spMk id="2" creationId="{CB81F083-E379-42EA-93C1-242C916398EE}"/>
          </ac:spMkLst>
        </pc:spChg>
        <pc:spChg chg="mod">
          <ac:chgData name="Romas Zubavicius" userId="bca8522f-fc01-48b8-9908-90d3cb9c69c2" providerId="ADAL" clId="{A40563FC-0042-46E3-B1EC-CC7AA4A7535D}" dt="2021-11-12T15:47:59.197" v="816"/>
          <ac:spMkLst>
            <pc:docMk/>
            <pc:sldMk cId="3991129261" sldId="264"/>
            <ac:spMk id="3" creationId="{289E854E-692E-4FBE-826F-4DACDC1A6D5F}"/>
          </ac:spMkLst>
        </pc:spChg>
      </pc:sldChg>
      <pc:sldChg chg="modSp new mod">
        <pc:chgData name="Romas Zubavicius" userId="bca8522f-fc01-48b8-9908-90d3cb9c69c2" providerId="ADAL" clId="{A40563FC-0042-46E3-B1EC-CC7AA4A7535D}" dt="2021-11-12T15:54:56.522" v="1009" actId="20577"/>
        <pc:sldMkLst>
          <pc:docMk/>
          <pc:sldMk cId="2580825672" sldId="265"/>
        </pc:sldMkLst>
        <pc:spChg chg="mod">
          <ac:chgData name="Romas Zubavicius" userId="bca8522f-fc01-48b8-9908-90d3cb9c69c2" providerId="ADAL" clId="{A40563FC-0042-46E3-B1EC-CC7AA4A7535D}" dt="2021-11-12T15:54:56.522" v="1009" actId="20577"/>
          <ac:spMkLst>
            <pc:docMk/>
            <pc:sldMk cId="2580825672" sldId="265"/>
            <ac:spMk id="3" creationId="{D4048E35-14EB-4F7F-832D-378357B5AB21}"/>
          </ac:spMkLst>
        </pc:spChg>
      </pc:sldChg>
      <pc:sldChg chg="addSp delSp modSp new mod">
        <pc:chgData name="Romas Zubavicius" userId="bca8522f-fc01-48b8-9908-90d3cb9c69c2" providerId="ADAL" clId="{A40563FC-0042-46E3-B1EC-CC7AA4A7535D}" dt="2021-11-12T15:57:00.190" v="1076" actId="1076"/>
        <pc:sldMkLst>
          <pc:docMk/>
          <pc:sldMk cId="1505611136" sldId="266"/>
        </pc:sldMkLst>
        <pc:spChg chg="mod">
          <ac:chgData name="Romas Zubavicius" userId="bca8522f-fc01-48b8-9908-90d3cb9c69c2" providerId="ADAL" clId="{A40563FC-0042-46E3-B1EC-CC7AA4A7535D}" dt="2021-11-12T15:57:00.190" v="1076" actId="1076"/>
          <ac:spMkLst>
            <pc:docMk/>
            <pc:sldMk cId="1505611136" sldId="266"/>
            <ac:spMk id="2" creationId="{03D04F4F-7CA9-45BA-ADC6-D4E91F8B75CF}"/>
          </ac:spMkLst>
        </pc:spChg>
        <pc:spChg chg="del">
          <ac:chgData name="Romas Zubavicius" userId="bca8522f-fc01-48b8-9908-90d3cb9c69c2" providerId="ADAL" clId="{A40563FC-0042-46E3-B1EC-CC7AA4A7535D}" dt="2021-11-12T15:56:29.014" v="1047" actId="478"/>
          <ac:spMkLst>
            <pc:docMk/>
            <pc:sldMk cId="1505611136" sldId="266"/>
            <ac:spMk id="3" creationId="{AFB2FE89-65AE-4F6F-AAB7-2EF4DA4129B8}"/>
          </ac:spMkLst>
        </pc:spChg>
        <pc:spChg chg="add mod">
          <ac:chgData name="Romas Zubavicius" userId="bca8522f-fc01-48b8-9908-90d3cb9c69c2" providerId="ADAL" clId="{A40563FC-0042-46E3-B1EC-CC7AA4A7535D}" dt="2021-11-12T15:56:29.270" v="1048"/>
          <ac:spMkLst>
            <pc:docMk/>
            <pc:sldMk cId="1505611136" sldId="266"/>
            <ac:spMk id="5" creationId="{3FD3CF14-911A-4DF2-AC3A-5065E7BAA14A}"/>
          </ac:spMkLst>
        </pc:spChg>
        <pc:spChg chg="add del mod">
          <ac:chgData name="Romas Zubavicius" userId="bca8522f-fc01-48b8-9908-90d3cb9c69c2" providerId="ADAL" clId="{A40563FC-0042-46E3-B1EC-CC7AA4A7535D}" dt="2021-11-12T15:56:35.906" v="1049" actId="478"/>
          <ac:spMkLst>
            <pc:docMk/>
            <pc:sldMk cId="1505611136" sldId="266"/>
            <ac:spMk id="6" creationId="{BC558A90-3A5A-4522-BB79-0E4FCEB2A327}"/>
          </ac:spMkLst>
        </pc:spChg>
        <pc:spChg chg="add del mod">
          <ac:chgData name="Romas Zubavicius" userId="bca8522f-fc01-48b8-9908-90d3cb9c69c2" providerId="ADAL" clId="{A40563FC-0042-46E3-B1EC-CC7AA4A7535D}" dt="2021-11-12T15:56:39.315" v="1050" actId="478"/>
          <ac:spMkLst>
            <pc:docMk/>
            <pc:sldMk cId="1505611136" sldId="266"/>
            <ac:spMk id="7" creationId="{F571CDEC-D8B8-439E-B695-9D7A1A505707}"/>
          </ac:spMkLst>
        </pc:spChg>
        <pc:spChg chg="add del mod">
          <ac:chgData name="Romas Zubavicius" userId="bca8522f-fc01-48b8-9908-90d3cb9c69c2" providerId="ADAL" clId="{A40563FC-0042-46E3-B1EC-CC7AA4A7535D}" dt="2021-11-12T15:56:56.035" v="1075" actId="478"/>
          <ac:spMkLst>
            <pc:docMk/>
            <pc:sldMk cId="1505611136" sldId="266"/>
            <ac:spMk id="8" creationId="{3D099BA2-608B-47D3-A11D-AF241296E8EF}"/>
          </ac:spMkLst>
        </pc:spChg>
        <pc:picChg chg="add mod ord">
          <ac:chgData name="Romas Zubavicius" userId="bca8522f-fc01-48b8-9908-90d3cb9c69c2" providerId="ADAL" clId="{A40563FC-0042-46E3-B1EC-CC7AA4A7535D}" dt="2021-11-12T15:56:50.755" v="1074" actId="1036"/>
          <ac:picMkLst>
            <pc:docMk/>
            <pc:sldMk cId="1505611136" sldId="266"/>
            <ac:picMk id="4" creationId="{C35D6A4D-DEC2-4922-8044-9F911A63E7CC}"/>
          </ac:picMkLst>
        </pc:picChg>
      </pc:sldChg>
      <pc:sldChg chg="modSp new mod">
        <pc:chgData name="Romas Zubavicius" userId="bca8522f-fc01-48b8-9908-90d3cb9c69c2" providerId="ADAL" clId="{A40563FC-0042-46E3-B1EC-CC7AA4A7535D}" dt="2021-11-12T15:57:31.429" v="1177" actId="20577"/>
        <pc:sldMkLst>
          <pc:docMk/>
          <pc:sldMk cId="931138271" sldId="267"/>
        </pc:sldMkLst>
        <pc:spChg chg="mod">
          <ac:chgData name="Romas Zubavicius" userId="bca8522f-fc01-48b8-9908-90d3cb9c69c2" providerId="ADAL" clId="{A40563FC-0042-46E3-B1EC-CC7AA4A7535D}" dt="2021-11-12T15:57:31.429" v="1177" actId="20577"/>
          <ac:spMkLst>
            <pc:docMk/>
            <pc:sldMk cId="931138271" sldId="267"/>
            <ac:spMk id="2" creationId="{4CBBFF87-E1FA-42DF-B39A-051C58CF2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E51B-8970-49AD-9FFE-17CF666F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F18B-A166-4A1F-8686-39FD290B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841-7613-4212-BE6A-F2F5D557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8093-E17B-42A9-A41B-9BDDBF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B83A-E03E-4144-B62A-EECA0B76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1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CBBC-ABF3-46E0-A4A4-51BAE1C5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5F63-B004-4FAE-AF84-28768A23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A113-AAE6-4438-9FB0-D969A79F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2C98-01C8-44E0-A1BB-3A3A570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F6CF-5520-4E13-9A96-AE92AF6E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2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38F5-6F2A-42D7-B20A-4AD622C4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FDE12-E8D6-4239-9A1F-B0939640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1361-14C4-47F9-AFAA-A3B127D9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A5EA-5781-435C-ADF6-63CFD740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673-2D5B-41C5-81A2-C51591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5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6FB9-8182-41B2-BB74-239FF8B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BBA6-8878-478B-B1C7-06F3E001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BF51-849A-473D-BC2A-6EBECED6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F89-A1B6-478C-86AC-4CD3B8C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CFCB-0F3D-4990-AA85-D7B80C89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1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AF9-E4AB-4F6B-BCF9-42461AC7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734E-2FE2-4B2B-AF2C-340A6F35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E5-FFDC-45C1-B28A-8565383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E0F0-78C1-4F0D-89F0-3EA7C52E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82C6-34C1-468B-8DF0-EA067E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94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593-FF1B-4B06-9D03-72F8A8BB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38C9-7877-4CA5-BF23-A364F1B1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3092-790C-45CB-B51E-AE04B1B8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DF13-6D4E-4571-B291-496D0CB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983C2-5261-456A-9F6B-46DAF7C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0ED0-05EE-4638-A56F-4948AAFC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54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A63-D7D0-4607-9C0D-D7F4107F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3D1A-62F6-4FE2-8F03-3B35167E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B460-FBC5-4126-9661-FF99F1772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4BAD-4601-4E11-812A-0788A17FC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EC09-22F5-47B7-9152-29CC0F029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36559-701B-4A5D-97B2-BD9BE835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7F814-5BF0-4596-BEDF-B183FA4D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95A0A-B541-495C-BB37-9B29D92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65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8494-0B53-4AEC-BFC2-6494F1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0CA7A-1022-4953-9A64-B0394D61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6F599-530E-4888-8ED1-9AE30102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58D5-9643-49AC-86A6-7608EF4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728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9BC5-40E7-4065-8CCD-63F53903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752B-03FF-4D90-A5E6-3EB8EBBF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51C4-3B70-4B9B-A577-B0BBF94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7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C67B-D365-42BF-BAC9-E008ED5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905F-8774-473C-B0B5-BB5B219D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769AF-759D-4F7B-BB8B-DFB97756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E9AE-BEA0-485B-AB95-EC8E805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70C6-88FD-4A91-9DD4-15E3FB4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6D9E-2E9B-4A40-8C24-505203A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E4BF-5218-4B12-BAD3-D953F66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B02CB-879C-488D-9EA6-81A37B68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93CC3-C0B8-418F-89D2-42EBAA67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535D1-38D3-4B5B-961B-5AF85E00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125D-CC5D-457C-8D79-C7C851F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49A1-7F98-44D2-A070-5956527A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74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20CF2-2DC2-4E06-9E41-D8471D47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A27D-0FC5-4BB0-A779-F7806302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582-8E0A-4508-95AB-58A15028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036D-9AE2-49D4-B3CC-AAE352F5CB11}" type="datetimeFigureOut">
              <a:rPr lang="en-NL" smtClean="0"/>
              <a:t>15/11/2021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27E-E02D-40D4-9329-95DF4F8A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35F9-F9BD-4993-B597-3ADEBFE0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459-7429-4D34-8C22-B3C98EB7E18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3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23CB-F935-4570-953B-3FF095A9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Machine Learning </a:t>
            </a:r>
            <a:r>
              <a:rPr lang="nl-NL" dirty="0" err="1"/>
              <a:t>Learnings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4C02-6E7F-46B1-A540-EA3653A56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perceptron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object </a:t>
            </a:r>
            <a:r>
              <a:rPr lang="nl-NL" dirty="0" err="1"/>
              <a:t>detection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762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0252-5D9D-493B-AEF6-759AC507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B8D4B-FE9A-4A56-812B-BAD880D2710F}"/>
                  </a:ext>
                </a:extLst>
              </p:cNvPr>
              <p:cNvSpPr txBox="1"/>
              <p:nvPr/>
            </p:nvSpPr>
            <p:spPr>
              <a:xfrm>
                <a:off x="674703" y="1690688"/>
                <a:ext cx="4003089" cy="1496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L is the loss function, e.g. MSE</a:t>
                </a:r>
              </a:p>
              <a:p>
                <a:r>
                  <a:rPr lang="en-US" b="0" dirty="0"/>
                  <a:t>W are the weights for </a:t>
                </a:r>
                <a:r>
                  <a:rPr lang="en-US" dirty="0"/>
                  <a:t>the inputs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0B8D4B-FE9A-4A56-812B-BAD880D2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" y="1690688"/>
                <a:ext cx="4003089" cy="1496692"/>
              </a:xfrm>
              <a:prstGeom prst="rect">
                <a:avLst/>
              </a:prstGeom>
              <a:blipFill>
                <a:blip r:embed="rId2"/>
                <a:stretch>
                  <a:fillRect l="-1372" b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772E0-3491-4D5F-842F-4ED622AE46A4}"/>
                  </a:ext>
                </a:extLst>
              </p:cNvPr>
              <p:cNvSpPr txBox="1"/>
              <p:nvPr/>
            </p:nvSpPr>
            <p:spPr>
              <a:xfrm>
                <a:off x="5113537" y="1690688"/>
                <a:ext cx="1908699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(compact form)</a:t>
                </a:r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772E0-3491-4D5F-842F-4ED622AE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37" y="1690688"/>
                <a:ext cx="1908699" cy="671209"/>
              </a:xfrm>
              <a:prstGeom prst="rect">
                <a:avLst/>
              </a:prstGeom>
              <a:blipFill>
                <a:blip r:embed="rId3"/>
                <a:stretch>
                  <a:fillRect l="-2875" b="-1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D8882B-ED43-4B0C-A211-8C4CF97C53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22091" y="2026293"/>
            <a:ext cx="1491446" cy="3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D37E7-0594-4EEF-8E3D-176575F7BB07}"/>
              </a:ext>
            </a:extLst>
          </p:cNvPr>
          <p:cNvSpPr/>
          <p:nvPr/>
        </p:nvSpPr>
        <p:spPr>
          <a:xfrm>
            <a:off x="3089429" y="1690688"/>
            <a:ext cx="408373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1C0BAE-8EF1-4B30-B59C-38F2D7187A0D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7151703" cy="297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 ∗1</m:t>
                    </m:r>
                  </m:oMath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0" dirty="0"/>
                  <a:t>…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1C0BAE-8EF1-4B30-B59C-38F2D718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7151703" cy="2979662"/>
              </a:xfrm>
              <a:prstGeom prst="rect">
                <a:avLst/>
              </a:prstGeom>
              <a:blipFill>
                <a:blip r:embed="rId4"/>
                <a:stretch>
                  <a:fillRect l="-1278" b="-36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67E2AE-404D-42D8-8811-925B8A0ACDF9}"/>
                  </a:ext>
                </a:extLst>
              </p:cNvPr>
              <p:cNvSpPr txBox="1"/>
              <p:nvPr/>
            </p:nvSpPr>
            <p:spPr>
              <a:xfrm>
                <a:off x="6181077" y="4393109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67E2AE-404D-42D8-8811-925B8A0A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77" y="4393109"/>
                <a:ext cx="6094520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20E8A3-A78F-4817-93FB-863E1160A490}"/>
              </a:ext>
            </a:extLst>
          </p:cNvPr>
          <p:cNvCxnSpPr>
            <a:cxnSpLocks/>
          </p:cNvCxnSpPr>
          <p:nvPr/>
        </p:nvCxnSpPr>
        <p:spPr>
          <a:xfrm>
            <a:off x="6347534" y="3968318"/>
            <a:ext cx="1305017" cy="5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F602BB-F72B-4C11-9688-4FE9A019F0B2}"/>
              </a:ext>
            </a:extLst>
          </p:cNvPr>
          <p:cNvCxnSpPr>
            <a:cxnSpLocks/>
          </p:cNvCxnSpPr>
          <p:nvPr/>
        </p:nvCxnSpPr>
        <p:spPr>
          <a:xfrm flipV="1">
            <a:off x="6249880" y="4601306"/>
            <a:ext cx="1331650" cy="12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68D9F2-B483-4BAC-BE29-F49EC6DCAA6A}"/>
              </a:ext>
            </a:extLst>
          </p:cNvPr>
          <p:cNvCxnSpPr>
            <a:cxnSpLocks/>
          </p:cNvCxnSpPr>
          <p:nvPr/>
        </p:nvCxnSpPr>
        <p:spPr>
          <a:xfrm flipV="1">
            <a:off x="6181077" y="4722921"/>
            <a:ext cx="1471474" cy="87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94F925F-6D64-48B9-BC62-74D38EF4D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30" y="946193"/>
            <a:ext cx="4060415" cy="25309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725438-5F58-47AC-87E7-F7ADAC9635BD}"/>
              </a:ext>
            </a:extLst>
          </p:cNvPr>
          <p:cNvSpPr txBox="1"/>
          <p:nvPr/>
        </p:nvSpPr>
        <p:spPr>
          <a:xfrm>
            <a:off x="7378824" y="5531256"/>
            <a:ext cx="322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That’s why its better to normalize data</a:t>
            </a:r>
            <a:endParaRPr lang="en-N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720636-1025-446E-BC47-2E21BBE4F1E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096000" y="5792681"/>
            <a:ext cx="1282824" cy="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6B12C17-7212-45FC-BB7B-1400E3F5C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079" y="6150230"/>
            <a:ext cx="3867690" cy="2857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B44B65-62B9-4648-98A9-2B04C76E7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079" y="6492875"/>
            <a:ext cx="384863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036E-8D6F-4811-9BBC-6A9F1A31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7"/>
            <a:ext cx="10515600" cy="539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def 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mse_gd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 theta, t, alpha):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n = 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theta -= alpha * (2/n * (theta.dot(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x.T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) - t) * x)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    return theta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(!) Data in the form of [1., data column] for x (1 is for the bias weight)</a:t>
            </a:r>
          </a:p>
          <a:p>
            <a:pPr marL="0" indent="0">
              <a:buNone/>
            </a:pPr>
            <a:r>
              <a:rPr lang="en-US" sz="2400" dirty="0"/>
              <a:t>(!) There are multiple ways to initialize theta’s (weights)</a:t>
            </a:r>
          </a:p>
          <a:p>
            <a:pPr marL="457200" indent="-457200">
              <a:buAutoNum type="arabicPeriod"/>
            </a:pPr>
            <a:r>
              <a:rPr lang="en-US" sz="2400" dirty="0"/>
              <a:t>Simply all weights to 0</a:t>
            </a:r>
          </a:p>
          <a:p>
            <a:pPr marL="457200" indent="-457200">
              <a:buAutoNum type="arabicPeriod"/>
            </a:pPr>
            <a:r>
              <a:rPr lang="en-US" sz="2400" dirty="0"/>
              <a:t>Random initialization</a:t>
            </a:r>
          </a:p>
          <a:p>
            <a:pPr marL="457200" indent="-457200">
              <a:buAutoNum type="arabicPeriod"/>
            </a:pPr>
            <a:r>
              <a:rPr lang="en-US" sz="2400" dirty="0"/>
              <a:t>(advanced/used for NN) Xavier initialization (also called </a:t>
            </a:r>
            <a:r>
              <a:rPr lang="en-US" sz="2400" dirty="0" err="1"/>
              <a:t>Glorot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(advanced/used for NN) He initialization</a:t>
            </a:r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F603F-3C8C-4292-BD8C-C1879ADC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18" y="2762157"/>
            <a:ext cx="847843" cy="6668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08452-9781-464B-A436-349DBAA79E65}"/>
              </a:ext>
            </a:extLst>
          </p:cNvPr>
          <p:cNvCxnSpPr/>
          <p:nvPr/>
        </p:nvCxnSpPr>
        <p:spPr>
          <a:xfrm>
            <a:off x="9676659" y="3113333"/>
            <a:ext cx="62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89F9-90F5-4B3D-9A6F-4D99D6AF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(more advanced)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B8C1-C19E-44ED-AF68-22DA2FC6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normal gradient descent is too simple.. Learning rate is too important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L1 </a:t>
            </a:r>
            <a:r>
              <a:rPr lang="en-US" dirty="0" err="1"/>
              <a:t>reguralization</a:t>
            </a:r>
            <a:r>
              <a:rPr lang="en-US" dirty="0"/>
              <a:t>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</a:t>
            </a:r>
            <a:r>
              <a:rPr lang="en-US" dirty="0" err="1"/>
              <a:t>reguralization</a:t>
            </a:r>
            <a:r>
              <a:rPr lang="en-US" dirty="0"/>
              <a:t>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CE97A-336F-476D-B455-999BA3698914}"/>
                  </a:ext>
                </a:extLst>
              </p:cNvPr>
              <p:cNvSpPr txBox="1"/>
              <p:nvPr/>
            </p:nvSpPr>
            <p:spPr>
              <a:xfrm>
                <a:off x="4094455" y="3249622"/>
                <a:ext cx="4003089" cy="499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2CE97A-336F-476D-B455-999BA3698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55" y="3249622"/>
                <a:ext cx="4003089" cy="49956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972AA1-7530-4665-BD4B-AB57AF962404}"/>
                  </a:ext>
                </a:extLst>
              </p:cNvPr>
              <p:cNvSpPr txBox="1"/>
              <p:nvPr/>
            </p:nvSpPr>
            <p:spPr>
              <a:xfrm>
                <a:off x="4156968" y="4713292"/>
                <a:ext cx="6094520" cy="105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b="0" dirty="0"/>
              </a:p>
              <a:p>
                <a:r>
                  <a:rPr lang="en-US" dirty="0"/>
                  <a:t>Weights influence learning rate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972AA1-7530-4665-BD4B-AB57AF96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68" y="4713292"/>
                <a:ext cx="6094520" cy="1053558"/>
              </a:xfrm>
              <a:prstGeom prst="rect">
                <a:avLst/>
              </a:prstGeom>
              <a:blipFill>
                <a:blip r:embed="rId3"/>
                <a:stretch>
                  <a:fillRect l="-900" b="-86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12CA6D-84AC-46B4-BAFB-C362F934AF88}"/>
              </a:ext>
            </a:extLst>
          </p:cNvPr>
          <p:cNvSpPr txBox="1"/>
          <p:nvPr/>
        </p:nvSpPr>
        <p:spPr>
          <a:xfrm>
            <a:off x="8353887" y="2715461"/>
            <a:ext cx="33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Also.. To name a few optimizers…</a:t>
            </a:r>
          </a:p>
          <a:p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Adam Optimizer</a:t>
            </a:r>
          </a:p>
          <a:p>
            <a:r>
              <a:rPr lang="en-US" dirty="0" err="1"/>
              <a:t>Sgd</a:t>
            </a:r>
            <a:r>
              <a:rPr lang="en-US" dirty="0"/>
              <a:t> + momentum optimizer</a:t>
            </a:r>
            <a:endParaRPr lang="en-NL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987F79B-E329-4487-B3B5-83BD14181E10}"/>
              </a:ext>
            </a:extLst>
          </p:cNvPr>
          <p:cNvSpPr/>
          <p:nvPr/>
        </p:nvSpPr>
        <p:spPr>
          <a:xfrm rot="16200000">
            <a:off x="6276213" y="3507115"/>
            <a:ext cx="110091" cy="707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530F01-01CE-449E-8B3E-1686E2799026}"/>
              </a:ext>
            </a:extLst>
          </p:cNvPr>
          <p:cNvSpPr/>
          <p:nvPr/>
        </p:nvSpPr>
        <p:spPr>
          <a:xfrm rot="16200000">
            <a:off x="6276213" y="4941488"/>
            <a:ext cx="110091" cy="707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337ED-A885-4ABF-AF40-A2DDC30F355C}"/>
              </a:ext>
            </a:extLst>
          </p:cNvPr>
          <p:cNvSpPr txBox="1"/>
          <p:nvPr/>
        </p:nvSpPr>
        <p:spPr>
          <a:xfrm>
            <a:off x="5925843" y="41330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091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64B1-22AF-4EAF-BEA2-07BB7313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</a:t>
            </a:r>
            <a:br>
              <a:rPr lang="en-US" dirty="0"/>
            </a:br>
            <a:r>
              <a:rPr lang="en-US" sz="1800" dirty="0"/>
              <a:t>(also called loss function or error function)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CDF0-E388-45E9-ADE8-613611A5E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probability (for classification)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 is class (true / false)</a:t>
                </a:r>
              </a:p>
              <a:p>
                <a:pPr marL="0" indent="0">
                  <a:buNone/>
                </a:pPr>
                <a:r>
                  <a:rPr lang="en-US" dirty="0" err="1"/>
                  <a:t>Softmax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9CDF0-E388-45E9-ADE8-613611A5E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2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0FD9-16DA-49DA-ADE7-0441560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/ </a:t>
            </a:r>
            <a:r>
              <a:rPr lang="nl-NL" dirty="0" err="1"/>
              <a:t>Gradient</a:t>
            </a:r>
            <a:r>
              <a:rPr lang="nl-NL" dirty="0"/>
              <a:t> </a:t>
            </a:r>
            <a:r>
              <a:rPr lang="nl-NL" dirty="0" err="1"/>
              <a:t>descent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730-FC00-4A4E-8039-207ACA18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Simple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MSE?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Representation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 err="1"/>
              <a:t>Dropout</a:t>
            </a:r>
            <a:r>
              <a:rPr lang="nl-NL" dirty="0"/>
              <a:t> (?)</a:t>
            </a:r>
          </a:p>
          <a:p>
            <a:endParaRPr lang="nl-NL" dirty="0"/>
          </a:p>
          <a:p>
            <a:r>
              <a:rPr lang="nl-NL" dirty="0"/>
              <a:t>But real </a:t>
            </a:r>
            <a:r>
              <a:rPr lang="nl-NL" dirty="0" err="1"/>
              <a:t>world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straightforward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40473-F529-451A-897E-34852930BA3A}"/>
              </a:ext>
            </a:extLst>
          </p:cNvPr>
          <p:cNvSpPr txBox="1"/>
          <p:nvPr/>
        </p:nvSpPr>
        <p:spPr>
          <a:xfrm>
            <a:off x="6640497" y="2814221"/>
            <a:ext cx="434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Mention</a:t>
            </a:r>
            <a:r>
              <a:rPr lang="nl-NL" dirty="0"/>
              <a:t> </a:t>
            </a:r>
            <a:r>
              <a:rPr lang="nl-NL" dirty="0" err="1"/>
              <a:t>reguralizations</a:t>
            </a:r>
            <a:r>
              <a:rPr lang="nl-NL" dirty="0"/>
              <a:t>/different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589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E09C-A276-46EC-8487-BB41A0A4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Introducing</a:t>
            </a:r>
            <a:r>
              <a:rPr lang="nl-NL" dirty="0"/>
              <a:t> non-</a:t>
            </a:r>
            <a:r>
              <a:rPr lang="nl-NL" dirty="0" err="1"/>
              <a:t>linearity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90B0-8FB2-4CB4-B5E5-CC049D3D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ReLU</a:t>
            </a:r>
            <a:r>
              <a:rPr lang="nl-NL" dirty="0"/>
              <a:t>/</a:t>
            </a:r>
            <a:r>
              <a:rPr lang="nl-NL" dirty="0" err="1"/>
              <a:t>Sigmoid</a:t>
            </a:r>
            <a:r>
              <a:rPr lang="nl-NL" dirty="0"/>
              <a:t>/</a:t>
            </a:r>
            <a:r>
              <a:rPr lang="nl-NL" dirty="0" err="1"/>
              <a:t>TanH</a:t>
            </a:r>
            <a:r>
              <a:rPr lang="nl-NL" dirty="0"/>
              <a:t>/ </a:t>
            </a:r>
            <a:r>
              <a:rPr lang="nl-NL" dirty="0" err="1"/>
              <a:t>etc</a:t>
            </a:r>
            <a:r>
              <a:rPr lang="nl-NL" dirty="0"/>
              <a:t>…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0408EA-4BEC-4325-8A58-65AD58F5E4A5}"/>
              </a:ext>
            </a:extLst>
          </p:cNvPr>
          <p:cNvSpPr/>
          <p:nvPr/>
        </p:nvSpPr>
        <p:spPr>
          <a:xfrm>
            <a:off x="4092605" y="3429000"/>
            <a:ext cx="1660124" cy="1606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BB1E5E-7A6A-4192-A341-9CF113F4DEE8}"/>
              </a:ext>
            </a:extLst>
          </p:cNvPr>
          <p:cNvCxnSpPr>
            <a:cxnSpLocks/>
          </p:cNvCxnSpPr>
          <p:nvPr/>
        </p:nvCxnSpPr>
        <p:spPr>
          <a:xfrm>
            <a:off x="3009530" y="2756517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8C479-B052-497E-81DB-60B7CCEB8526}"/>
              </a:ext>
            </a:extLst>
          </p:cNvPr>
          <p:cNvCxnSpPr>
            <a:cxnSpLocks/>
          </p:cNvCxnSpPr>
          <p:nvPr/>
        </p:nvCxnSpPr>
        <p:spPr>
          <a:xfrm flipV="1">
            <a:off x="2139518" y="4232429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CD171B-7642-46C6-9C8F-0BF96E74093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396971" y="4800540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7E404-17CB-4E12-8C2E-7E9AF7028824}"/>
              </a:ext>
            </a:extLst>
          </p:cNvPr>
          <p:cNvSpPr txBox="1"/>
          <p:nvPr/>
        </p:nvSpPr>
        <p:spPr>
          <a:xfrm>
            <a:off x="2547891" y="2139518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E6207-71E0-4AC5-B915-B65AA320E2BB}"/>
              </a:ext>
            </a:extLst>
          </p:cNvPr>
          <p:cNvSpPr/>
          <p:nvPr/>
        </p:nvSpPr>
        <p:spPr>
          <a:xfrm>
            <a:off x="6489576" y="3808521"/>
            <a:ext cx="1180729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Activation</a:t>
            </a:r>
            <a:endParaRPr lang="nl-NL" dirty="0"/>
          </a:p>
          <a:p>
            <a:pPr algn="ctr"/>
            <a:r>
              <a:rPr lang="nl-NL" dirty="0" err="1"/>
              <a:t>function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4E078-30DC-4664-8F5C-A456BD26C83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752729" y="4232430"/>
            <a:ext cx="7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1B9E5E-A42B-4F7D-9E60-ED03633850CC}"/>
              </a:ext>
            </a:extLst>
          </p:cNvPr>
          <p:cNvSpPr txBox="1"/>
          <p:nvPr/>
        </p:nvSpPr>
        <p:spPr>
          <a:xfrm>
            <a:off x="8238478" y="3577701"/>
            <a:ext cx="16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…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781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CD00-8CAE-4B34-B003-B0314897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Multilayer</a:t>
            </a:r>
            <a:r>
              <a:rPr lang="nl-NL" dirty="0"/>
              <a:t> </a:t>
            </a:r>
            <a:r>
              <a:rPr lang="nl-NL" dirty="0" err="1"/>
              <a:t>perceptron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D44DCD-592F-4934-9380-76665FD49840}"/>
              </a:ext>
            </a:extLst>
          </p:cNvPr>
          <p:cNvGrpSpPr/>
          <p:nvPr/>
        </p:nvGrpSpPr>
        <p:grpSpPr>
          <a:xfrm>
            <a:off x="2130640" y="2275403"/>
            <a:ext cx="2095131" cy="1398233"/>
            <a:chOff x="2139518" y="2756517"/>
            <a:chExt cx="3613211" cy="26306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8DCA2B-3BD2-4736-9050-617325F67D26}"/>
                </a:ext>
              </a:extLst>
            </p:cNvPr>
            <p:cNvSpPr/>
            <p:nvPr/>
          </p:nvSpPr>
          <p:spPr>
            <a:xfrm>
              <a:off x="4092605" y="3429000"/>
              <a:ext cx="1660124" cy="1606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AE691D-6E04-4F15-85BB-F998A861A498}"/>
                </a:ext>
              </a:extLst>
            </p:cNvPr>
            <p:cNvCxnSpPr>
              <a:cxnSpLocks/>
            </p:cNvCxnSpPr>
            <p:nvPr/>
          </p:nvCxnSpPr>
          <p:spPr>
            <a:xfrm>
              <a:off x="3009530" y="2756517"/>
              <a:ext cx="1326195" cy="89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7ED127-87E0-4B93-9490-0599FE9F8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518" y="4232429"/>
              <a:ext cx="1953087" cy="5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38869-0F80-481D-B077-65FDE243672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396971" y="4800540"/>
              <a:ext cx="1938754" cy="58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2EB3E3-AFE0-4A74-8B5C-6E15CCF9BC46}"/>
              </a:ext>
            </a:extLst>
          </p:cNvPr>
          <p:cNvSpPr/>
          <p:nvPr/>
        </p:nvSpPr>
        <p:spPr>
          <a:xfrm>
            <a:off x="5293926" y="3844356"/>
            <a:ext cx="1180729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Activation</a:t>
            </a:r>
            <a:endParaRPr lang="nl-NL" dirty="0"/>
          </a:p>
          <a:p>
            <a:pPr algn="ctr"/>
            <a:r>
              <a:rPr lang="nl-NL" dirty="0" err="1"/>
              <a:t>function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42B11-9B74-4733-857B-C68E9D92CCEB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 flipV="1">
            <a:off x="4310708" y="4199463"/>
            <a:ext cx="983218" cy="5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86151F-ED29-4E9C-804A-35D29A68F0DD}"/>
              </a:ext>
            </a:extLst>
          </p:cNvPr>
          <p:cNvGrpSpPr/>
          <p:nvPr/>
        </p:nvGrpSpPr>
        <p:grpSpPr>
          <a:xfrm>
            <a:off x="2215577" y="3968520"/>
            <a:ext cx="2095131" cy="1398233"/>
            <a:chOff x="2139518" y="2756517"/>
            <a:chExt cx="3613211" cy="263063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8E1FCA-48AC-48BB-AB04-6F01AA945637}"/>
                </a:ext>
              </a:extLst>
            </p:cNvPr>
            <p:cNvSpPr/>
            <p:nvPr/>
          </p:nvSpPr>
          <p:spPr>
            <a:xfrm>
              <a:off x="4092605" y="3429000"/>
              <a:ext cx="1660124" cy="1606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FF5564-3733-4309-8FC6-9401D34532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9530" y="2756517"/>
              <a:ext cx="1326195" cy="89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2FD90F-0702-44DC-9E87-A88AF3CCC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518" y="4232429"/>
              <a:ext cx="1953087" cy="5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FB1252-A133-4A45-A4D5-0E401F33D69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2396971" y="4800540"/>
              <a:ext cx="1938754" cy="58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62190D-7C68-4C6F-99E0-4826BF6643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25771" y="3110113"/>
            <a:ext cx="1068155" cy="108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9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083-E379-42EA-93C1-242C9163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dirty="0" err="1"/>
              <a:t>Deep</a:t>
            </a:r>
            <a:r>
              <a:rPr lang="nl-NL" dirty="0"/>
              <a:t>) </a:t>
            </a:r>
            <a:r>
              <a:rPr lang="nl-NL" dirty="0" err="1"/>
              <a:t>Neural</a:t>
            </a:r>
            <a:r>
              <a:rPr lang="nl-NL" dirty="0"/>
              <a:t> Networks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854E-692E-4FBE-826F-4DACDC1A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https://stats.stackexchange.com/questions/315402/multi-layer-perceptron-vs-deep-neural-network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9112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FA6C-9AB5-4AF5-8A04-4A379A13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gif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BC89-4920-4741-B3DB-B7A13664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use NN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86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D6A4D-DEC2-4922-8044-9F911A6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0" y="744376"/>
            <a:ext cx="11096625" cy="5833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D04F4F-7CA9-45BA-ADC6-D4E91F8B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42" y="365125"/>
            <a:ext cx="10515600" cy="1325563"/>
          </a:xfrm>
        </p:spPr>
        <p:txBody>
          <a:bodyPr/>
          <a:lstStyle/>
          <a:p>
            <a:r>
              <a:rPr lang="nl-NL" dirty="0" err="1"/>
              <a:t>Convolutional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Network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3CF14-911A-4DF2-AC3A-5065E7BAA14A}"/>
              </a:ext>
            </a:extLst>
          </p:cNvPr>
          <p:cNvSpPr txBox="1"/>
          <p:nvPr/>
        </p:nvSpPr>
        <p:spPr>
          <a:xfrm>
            <a:off x="95250" y="6301690"/>
            <a:ext cx="1133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</a:t>
            </a:r>
            <a:br>
              <a:rPr lang="en-US" sz="1400" i="1" dirty="0"/>
            </a:br>
            <a:r>
              <a:rPr lang="en-US" sz="1400" i="1" dirty="0"/>
              <a:t>https://towardsdatascience.com/a-comprehensive-guide-to-convolutional-neural-networks-the-eli5-way-3bd2b1164a53</a:t>
            </a:r>
            <a:endParaRPr lang="en-NL" sz="1400" i="1" dirty="0"/>
          </a:p>
        </p:txBody>
      </p:sp>
    </p:spTree>
    <p:extLst>
      <p:ext uri="{BB962C8B-B14F-4D97-AF65-F5344CB8AC3E}">
        <p14:creationId xmlns:p14="http://schemas.microsoft.com/office/powerpoint/2010/main" val="15056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5AB6-09D2-4B89-A105-D5F8E3CE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7CE4-8B1A-4EF0-A52F-B481C1B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nl-NL" dirty="0"/>
          </a:p>
          <a:p>
            <a:pPr lvl="1"/>
            <a:r>
              <a:rPr lang="nl-NL" dirty="0" err="1"/>
              <a:t>Biological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pPr lvl="1"/>
            <a:r>
              <a:rPr lang="nl-NL" dirty="0" err="1"/>
              <a:t>Artificial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  <a:p>
            <a:r>
              <a:rPr lang="nl-NL" dirty="0"/>
              <a:t>Feed-forward</a:t>
            </a:r>
          </a:p>
          <a:p>
            <a:pPr lvl="1"/>
            <a:r>
              <a:rPr lang="nl-NL" dirty="0" err="1"/>
              <a:t>Classification</a:t>
            </a:r>
            <a:endParaRPr lang="nl-NL" dirty="0"/>
          </a:p>
          <a:p>
            <a:pPr lvl="1"/>
            <a:r>
              <a:rPr lang="nl-NL" dirty="0" err="1"/>
              <a:t>Regression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132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F87-E1FA-42DF-B39A-051C58CF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img</a:t>
            </a:r>
            <a:r>
              <a:rPr lang="nl-NL" dirty="0"/>
              <a:t> of </a:t>
            </a:r>
            <a:r>
              <a:rPr lang="nl-NL" dirty="0" err="1"/>
              <a:t>img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without </a:t>
            </a:r>
            <a:r>
              <a:rPr lang="nl-NL"/>
              <a:t>cnn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443A-04F7-4A3C-AC60-5D7E9BF2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1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0057-D3A7-4728-8036-C12B989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r>
              <a:rPr lang="nl-NL" dirty="0"/>
              <a:t>? Neuron?</a:t>
            </a:r>
            <a:endParaRPr lang="en-NL" dirty="0"/>
          </a:p>
        </p:txBody>
      </p:sp>
      <p:pic>
        <p:nvPicPr>
          <p:cNvPr id="5" name="Content Placeholder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F363392-7A52-42B1-B4CE-2F30C399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5" y="2896080"/>
            <a:ext cx="6234925" cy="3305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0D870-3E39-4CCF-9BF1-135BBA749B1A}"/>
              </a:ext>
            </a:extLst>
          </p:cNvPr>
          <p:cNvSpPr txBox="1"/>
          <p:nvPr/>
        </p:nvSpPr>
        <p:spPr>
          <a:xfrm>
            <a:off x="466528" y="2108718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(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mandatory</a:t>
            </a:r>
            <a:r>
              <a:rPr lang="nl-NL" dirty="0"/>
              <a:t> </a:t>
            </a:r>
            <a:r>
              <a:rPr lang="nl-NL" dirty="0" err="1"/>
              <a:t>biological</a:t>
            </a:r>
            <a:r>
              <a:rPr lang="nl-NL" dirty="0"/>
              <a:t> neuron </a:t>
            </a:r>
            <a:r>
              <a:rPr lang="nl-NL" dirty="0" err="1"/>
              <a:t>explanation</a:t>
            </a:r>
            <a:r>
              <a:rPr lang="nl-NL" dirty="0"/>
              <a:t>)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5C1D2F-CC81-4D4F-9D0F-77604460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44" y="3686441"/>
            <a:ext cx="5663011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D41-FF24-4B7A-8EC4-9FE1F1B1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perceptron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DC36A4-A50A-4F6C-8D2F-B5DF5A7347C4}"/>
                  </a:ext>
                </a:extLst>
              </p:cNvPr>
              <p:cNvSpPr/>
              <p:nvPr/>
            </p:nvSpPr>
            <p:spPr>
              <a:xfrm>
                <a:off x="2791287" y="3146821"/>
                <a:ext cx="1660124" cy="16068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+b</a:t>
                </a:r>
                <a:endParaRPr lang="en-NL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2DC36A4-A50A-4F6C-8D2F-B5DF5A734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87" y="3146821"/>
                <a:ext cx="1660124" cy="16068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CC8FD-A084-4908-AAF8-17A3341EB540}"/>
              </a:ext>
            </a:extLst>
          </p:cNvPr>
          <p:cNvCxnSpPr>
            <a:cxnSpLocks/>
          </p:cNvCxnSpPr>
          <p:nvPr/>
        </p:nvCxnSpPr>
        <p:spPr>
          <a:xfrm>
            <a:off x="1708212" y="2474338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3C0790-D326-4438-B2B9-4BD8394E10BD}"/>
              </a:ext>
            </a:extLst>
          </p:cNvPr>
          <p:cNvCxnSpPr>
            <a:cxnSpLocks/>
          </p:cNvCxnSpPr>
          <p:nvPr/>
        </p:nvCxnSpPr>
        <p:spPr>
          <a:xfrm flipV="1">
            <a:off x="838200" y="3950250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B33B1-4FEB-48D2-89EE-CD0BAFE702C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95653" y="4518361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A46883-CDD5-45D2-95BD-6304B443390D}"/>
              </a:ext>
            </a:extLst>
          </p:cNvPr>
          <p:cNvSpPr txBox="1"/>
          <p:nvPr/>
        </p:nvSpPr>
        <p:spPr>
          <a:xfrm>
            <a:off x="1246573" y="1857339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7982B-3269-4B97-9B76-C05FD60DCC66}"/>
              </a:ext>
            </a:extLst>
          </p:cNvPr>
          <p:cNvSpPr txBox="1"/>
          <p:nvPr/>
        </p:nvSpPr>
        <p:spPr>
          <a:xfrm>
            <a:off x="5258999" y="3765584"/>
            <a:ext cx="24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classification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6A76F-A0C7-49B3-A4D2-88C582A74F34}"/>
                  </a:ext>
                </a:extLst>
              </p:cNvPr>
              <p:cNvSpPr txBox="1"/>
              <p:nvPr/>
            </p:nvSpPr>
            <p:spPr>
              <a:xfrm>
                <a:off x="2440342" y="5337271"/>
                <a:ext cx="2876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6A76F-A0C7-49B3-A4D2-88C582A7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42" y="5337271"/>
                <a:ext cx="28763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DCF9CE5-F4E5-4BDC-BABA-E3E84C14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734" y="2514005"/>
            <a:ext cx="2467319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DB6C3-97BC-4BCC-9C88-830247472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196" y="4198469"/>
            <a:ext cx="294363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C3A410-9FEA-4723-A9D9-2AB2C93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617"/>
            <a:ext cx="6698056" cy="64673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FE543-AC6D-4B81-8992-3842A581EF8D}"/>
              </a:ext>
            </a:extLst>
          </p:cNvPr>
          <p:cNvCxnSpPr>
            <a:cxnSpLocks/>
          </p:cNvCxnSpPr>
          <p:nvPr/>
        </p:nvCxnSpPr>
        <p:spPr>
          <a:xfrm flipH="1">
            <a:off x="2707689" y="2086252"/>
            <a:ext cx="4722921" cy="219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778D47-8192-4A6F-AB4B-1BB5FD422909}"/>
              </a:ext>
            </a:extLst>
          </p:cNvPr>
          <p:cNvSpPr txBox="1"/>
          <p:nvPr/>
        </p:nvSpPr>
        <p:spPr>
          <a:xfrm>
            <a:off x="7865616" y="1313895"/>
            <a:ext cx="27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which best splits the two classes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FCB1-440F-4635-9222-BEF689590C85}"/>
                  </a:ext>
                </a:extLst>
              </p:cNvPr>
              <p:cNvSpPr txBox="1"/>
              <p:nvPr/>
            </p:nvSpPr>
            <p:spPr>
              <a:xfrm>
                <a:off x="7785716" y="2450237"/>
                <a:ext cx="2627791" cy="230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we have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FFCB1-440F-4635-9222-BEF68959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16" y="2450237"/>
                <a:ext cx="2627791" cy="2302810"/>
              </a:xfrm>
              <a:prstGeom prst="rect">
                <a:avLst/>
              </a:prstGeom>
              <a:blipFill>
                <a:blip r:embed="rId3"/>
                <a:stretch>
                  <a:fillRect l="-1856" t="-158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2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47EDA-B49C-4B90-86C9-0198A84D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608728"/>
            <a:ext cx="6573167" cy="624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AFBD-746F-4901-9D43-3E6B869A9AD4}"/>
                  </a:ext>
                </a:extLst>
              </p:cNvPr>
              <p:cNvSpPr txBox="1"/>
              <p:nvPr/>
            </p:nvSpPr>
            <p:spPr>
              <a:xfrm>
                <a:off x="7359587" y="1473692"/>
                <a:ext cx="46252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gradient descent, we  can adjust ‘weights’ which are in the formula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AFBD-746F-4901-9D43-3E6B869A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587" y="1473692"/>
                <a:ext cx="4625267" cy="1477328"/>
              </a:xfrm>
              <a:prstGeom prst="rect">
                <a:avLst/>
              </a:prstGeom>
              <a:blipFill>
                <a:blip r:embed="rId3"/>
                <a:stretch>
                  <a:fillRect l="-1054" t="-247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973F0B-F8FB-4F93-A512-32469C4A52E5}"/>
              </a:ext>
            </a:extLst>
          </p:cNvPr>
          <p:cNvSpPr txBox="1"/>
          <p:nvPr/>
        </p:nvSpPr>
        <p:spPr>
          <a:xfrm>
            <a:off x="1808451" y="424062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discriminants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8011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0F5E-41A7-4DBC-A5EC-A6B085B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DCFA-E8EB-4CEF-8B6B-A7E36F03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D2CCD92-E9FD-4380-9436-2DD15AF63FA8}"/>
                  </a:ext>
                </a:extLst>
              </p:cNvPr>
              <p:cNvSpPr/>
              <p:nvPr/>
            </p:nvSpPr>
            <p:spPr>
              <a:xfrm>
                <a:off x="4154749" y="3775229"/>
                <a:ext cx="1660124" cy="16068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+b</a:t>
                </a:r>
                <a:endParaRPr lang="en-NL" sz="16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D2CCD92-E9FD-4380-9436-2DD15AF6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49" y="3775229"/>
                <a:ext cx="1660124" cy="16068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82CD8C-31E6-4F47-8B8C-E443245D6972}"/>
              </a:ext>
            </a:extLst>
          </p:cNvPr>
          <p:cNvCxnSpPr>
            <a:cxnSpLocks/>
          </p:cNvCxnSpPr>
          <p:nvPr/>
        </p:nvCxnSpPr>
        <p:spPr>
          <a:xfrm>
            <a:off x="3071674" y="3102746"/>
            <a:ext cx="1326195" cy="89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575FB-E429-4FED-B30C-FA0865BD386A}"/>
              </a:ext>
            </a:extLst>
          </p:cNvPr>
          <p:cNvCxnSpPr>
            <a:cxnSpLocks/>
          </p:cNvCxnSpPr>
          <p:nvPr/>
        </p:nvCxnSpPr>
        <p:spPr>
          <a:xfrm flipV="1">
            <a:off x="2201662" y="4578658"/>
            <a:ext cx="1953087" cy="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F97E81-5262-4F1A-B787-9A8DC5B06B3B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459115" y="5146769"/>
            <a:ext cx="1938754" cy="5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5EB6F9-B365-4E89-BA78-0CEDD34739A6}"/>
              </a:ext>
            </a:extLst>
          </p:cNvPr>
          <p:cNvSpPr txBox="1"/>
          <p:nvPr/>
        </p:nvSpPr>
        <p:spPr>
          <a:xfrm>
            <a:off x="2610035" y="2485747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bias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F8246-A34D-4122-BD1B-7B2A2C95ADFC}"/>
                  </a:ext>
                </a:extLst>
              </p:cNvPr>
              <p:cNvSpPr txBox="1"/>
              <p:nvPr/>
            </p:nvSpPr>
            <p:spPr>
              <a:xfrm>
                <a:off x="5537077" y="4145418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0F8246-A34D-4122-BD1B-7B2A2C95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77" y="4145418"/>
                <a:ext cx="6094520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4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D080A-8C4E-4436-BE2D-F4C57A8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" y="195308"/>
            <a:ext cx="6698056" cy="6467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387A8-A1FF-4403-AE8C-097170769C93}"/>
              </a:ext>
            </a:extLst>
          </p:cNvPr>
          <p:cNvSpPr txBox="1"/>
          <p:nvPr/>
        </p:nvSpPr>
        <p:spPr>
          <a:xfrm>
            <a:off x="7651102" y="1371600"/>
            <a:ext cx="3670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which would fit best?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implement ‘cost function’</a:t>
            </a:r>
          </a:p>
          <a:p>
            <a:endParaRPr lang="en-US" dirty="0"/>
          </a:p>
          <a:p>
            <a:r>
              <a:rPr lang="en-US" dirty="0"/>
              <a:t>Thing that we are trying to minimize 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BEEAD-7CEF-46F4-A8C9-76B962E3119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49282" y="2248763"/>
            <a:ext cx="2901820" cy="125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57BADD-860C-400E-9AAD-5E2520B1566E}"/>
              </a:ext>
            </a:extLst>
          </p:cNvPr>
          <p:cNvCxnSpPr/>
          <p:nvPr/>
        </p:nvCxnSpPr>
        <p:spPr>
          <a:xfrm flipV="1">
            <a:off x="870012" y="648070"/>
            <a:ext cx="5131293" cy="5282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6215F-0317-47B7-B6C2-1F70CDF98575}"/>
                  </a:ext>
                </a:extLst>
              </p:cNvPr>
              <p:cNvSpPr txBox="1"/>
              <p:nvPr/>
            </p:nvSpPr>
            <p:spPr>
              <a:xfrm>
                <a:off x="7434960" y="3498980"/>
                <a:ext cx="4095412" cy="2088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Common approach: Mean Squared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T is our target variable</a:t>
                </a:r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6215F-0317-47B7-B6C2-1F70CDF9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60" y="3498980"/>
                <a:ext cx="4095412" cy="2088072"/>
              </a:xfrm>
              <a:prstGeom prst="rect">
                <a:avLst/>
              </a:prstGeom>
              <a:blipFill>
                <a:blip r:embed="rId3"/>
                <a:stretch>
                  <a:fillRect l="-1341" t="-1749" b="-34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2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6DB08-9F2F-4F19-83AF-190DDD4E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0" y="738972"/>
            <a:ext cx="5944430" cy="575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7965F-E08B-4A35-9C12-1938FC329564}"/>
              </a:ext>
            </a:extLst>
          </p:cNvPr>
          <p:cNvSpPr txBox="1"/>
          <p:nvPr/>
        </p:nvSpPr>
        <p:spPr>
          <a:xfrm>
            <a:off x="6699381" y="858416"/>
            <a:ext cx="339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 iterations (weight updates) with learning rate 0.01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3AFE-1109-4882-9124-DABBE9C0164D}"/>
              </a:ext>
            </a:extLst>
          </p:cNvPr>
          <p:cNvSpPr txBox="1"/>
          <p:nvPr/>
        </p:nvSpPr>
        <p:spPr>
          <a:xfrm>
            <a:off x="6447452" y="2547257"/>
            <a:ext cx="518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how does it work??!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40016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566</Words>
  <Application>Microsoft Office PowerPoint</Application>
  <PresentationFormat>Widescreen</PresentationFormat>
  <Paragraphs>120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Machine Learning Learnings</vt:lpstr>
      <vt:lpstr>Table of Contents</vt:lpstr>
      <vt:lpstr>Perceptron? Neuron?</vt:lpstr>
      <vt:lpstr>Linear perceptron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Gradient descent (more advanced)</vt:lpstr>
      <vt:lpstr>Cost functions (also called loss function or error function)</vt:lpstr>
      <vt:lpstr>Cost function / Gradient descent</vt:lpstr>
      <vt:lpstr>Introducing non-linearity</vt:lpstr>
      <vt:lpstr>Multilayer perceptron</vt:lpstr>
      <vt:lpstr>(Deep) Neural Networks</vt:lpstr>
      <vt:lpstr>Insert gif</vt:lpstr>
      <vt:lpstr>Convolutional Neural Network</vt:lpstr>
      <vt:lpstr>Insert img of img classification without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Learnings</dc:title>
  <dc:creator>Romas Zubavicius</dc:creator>
  <cp:lastModifiedBy>Romas Zubavicius</cp:lastModifiedBy>
  <cp:revision>4</cp:revision>
  <dcterms:created xsi:type="dcterms:W3CDTF">2021-11-12T13:24:14Z</dcterms:created>
  <dcterms:modified xsi:type="dcterms:W3CDTF">2021-11-15T09:16:36Z</dcterms:modified>
</cp:coreProperties>
</file>